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Barlow Semi Condensed Light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Fjalla One"/>
      <p:regular r:id="rId34"/>
    </p:embeddedFont>
    <p:embeddedFont>
      <p:font typeface="Fira Sans Extra Condensed Medium"/>
      <p:regular r:id="rId35"/>
      <p:bold r:id="rId36"/>
      <p:italic r:id="rId37"/>
      <p:boldItalic r:id="rId38"/>
    </p:embeddedFont>
    <p:embeddedFont>
      <p:font typeface="Barlow Condensed"/>
      <p:regular r:id="rId39"/>
      <p:bold r:id="rId40"/>
      <p:italic r:id="rId41"/>
      <p:boldItalic r:id="rId42"/>
    </p:embeddedFont>
    <p:embeddedFont>
      <p:font typeface="Barlow Semi Condensed Medium"/>
      <p:regular r:id="rId43"/>
      <p:bold r:id="rId44"/>
      <p:italic r:id="rId45"/>
      <p:boldItalic r:id="rId46"/>
    </p:embeddedFont>
    <p:embeddedFont>
      <p:font typeface="Abel"/>
      <p:regular r:id="rId47"/>
    </p:embeddedFont>
    <p:embeddedFont>
      <p:font typeface="Fira Sans"/>
      <p:regular r:id="rId48"/>
      <p:bold r:id="rId49"/>
      <p:italic r:id="rId50"/>
      <p:boldItalic r:id="rId51"/>
    </p:embeddedFont>
    <p:embeddedFont>
      <p:font typeface="Barlow Semi Condensed"/>
      <p:regular r:id="rId52"/>
      <p:bold r:id="rId53"/>
      <p:italic r:id="rId54"/>
      <p:boldItalic r:id="rId55"/>
    </p:embeddedFont>
    <p:embeddedFont>
      <p:font typeface="Fira Sans Extra Condensed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FC7B146-E26B-4F4C-9FD1-9E325AD0F47C}">
  <a:tblStyle styleId="{FFC7B146-E26B-4F4C-9FD1-9E325AD0F47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Condensed-bold.fntdata"/><Relationship Id="rId42" Type="http://schemas.openxmlformats.org/officeDocument/2006/relationships/font" Target="fonts/BarlowCondensed-boldItalic.fntdata"/><Relationship Id="rId41" Type="http://schemas.openxmlformats.org/officeDocument/2006/relationships/font" Target="fonts/BarlowCondensed-italic.fntdata"/><Relationship Id="rId44" Type="http://schemas.openxmlformats.org/officeDocument/2006/relationships/font" Target="fonts/BarlowSemiCondensedMedium-bold.fntdata"/><Relationship Id="rId43" Type="http://schemas.openxmlformats.org/officeDocument/2006/relationships/font" Target="fonts/BarlowSemiCondensedMedium-regular.fntdata"/><Relationship Id="rId46" Type="http://schemas.openxmlformats.org/officeDocument/2006/relationships/font" Target="fonts/BarlowSemiCondensedMedium-boldItalic.fntdata"/><Relationship Id="rId45" Type="http://schemas.openxmlformats.org/officeDocument/2006/relationships/font" Target="fonts/BarlowSemiCondensedMedium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-regular.fntdata"/><Relationship Id="rId47" Type="http://schemas.openxmlformats.org/officeDocument/2006/relationships/font" Target="fonts/Abel-regular.fntdata"/><Relationship Id="rId49" Type="http://schemas.openxmlformats.org/officeDocument/2006/relationships/font" Target="fonts/Fira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FiraSansExtraCondensedMedium-regular.fntdata"/><Relationship Id="rId34" Type="http://schemas.openxmlformats.org/officeDocument/2006/relationships/font" Target="fonts/FjallaOne-regular.fntdata"/><Relationship Id="rId37" Type="http://schemas.openxmlformats.org/officeDocument/2006/relationships/font" Target="fonts/FiraSansExtraCondensedMedium-italic.fntdata"/><Relationship Id="rId36" Type="http://schemas.openxmlformats.org/officeDocument/2006/relationships/font" Target="fonts/FiraSansExtraCondensedMedium-bold.fntdata"/><Relationship Id="rId39" Type="http://schemas.openxmlformats.org/officeDocument/2006/relationships/font" Target="fonts/BarlowCondensed-regular.fntdata"/><Relationship Id="rId38" Type="http://schemas.openxmlformats.org/officeDocument/2006/relationships/font" Target="fonts/FiraSansExtraCondensedMedium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font" Target="fonts/BarlowSemiCondensedLight-regular.fntdata"/><Relationship Id="rId25" Type="http://schemas.openxmlformats.org/officeDocument/2006/relationships/slide" Target="slides/slide20.xml"/><Relationship Id="rId28" Type="http://schemas.openxmlformats.org/officeDocument/2006/relationships/font" Target="fonts/BarlowSemiCondensedLight-italic.fntdata"/><Relationship Id="rId27" Type="http://schemas.openxmlformats.org/officeDocument/2006/relationships/font" Target="fonts/BarlowSemiCondensedLight-bold.fntdata"/><Relationship Id="rId29" Type="http://schemas.openxmlformats.org/officeDocument/2006/relationships/font" Target="fonts/BarlowSemiCondensedLight-boldItalic.fntdata"/><Relationship Id="rId51" Type="http://schemas.openxmlformats.org/officeDocument/2006/relationships/font" Target="fonts/FiraSans-boldItalic.fntdata"/><Relationship Id="rId50" Type="http://schemas.openxmlformats.org/officeDocument/2006/relationships/font" Target="fonts/FiraSans-italic.fntdata"/><Relationship Id="rId53" Type="http://schemas.openxmlformats.org/officeDocument/2006/relationships/font" Target="fonts/BarlowSemiCondensed-bold.fntdata"/><Relationship Id="rId52" Type="http://schemas.openxmlformats.org/officeDocument/2006/relationships/font" Target="fonts/BarlowSemiCondensed-regular.fntdata"/><Relationship Id="rId11" Type="http://schemas.openxmlformats.org/officeDocument/2006/relationships/slide" Target="slides/slide6.xml"/><Relationship Id="rId55" Type="http://schemas.openxmlformats.org/officeDocument/2006/relationships/font" Target="fonts/BarlowSemiCondensed-boldItalic.fntdata"/><Relationship Id="rId10" Type="http://schemas.openxmlformats.org/officeDocument/2006/relationships/slide" Target="slides/slide5.xml"/><Relationship Id="rId54" Type="http://schemas.openxmlformats.org/officeDocument/2006/relationships/font" Target="fonts/BarlowSemiCondensed-italic.fntdata"/><Relationship Id="rId13" Type="http://schemas.openxmlformats.org/officeDocument/2006/relationships/slide" Target="slides/slide8.xml"/><Relationship Id="rId57" Type="http://schemas.openxmlformats.org/officeDocument/2006/relationships/font" Target="fonts/FiraSansExtraCondensed-bold.fntdata"/><Relationship Id="rId12" Type="http://schemas.openxmlformats.org/officeDocument/2006/relationships/slide" Target="slides/slide7.xml"/><Relationship Id="rId56" Type="http://schemas.openxmlformats.org/officeDocument/2006/relationships/font" Target="fonts/FiraSansExtraCondensed-regular.fntdata"/><Relationship Id="rId15" Type="http://schemas.openxmlformats.org/officeDocument/2006/relationships/slide" Target="slides/slide10.xml"/><Relationship Id="rId59" Type="http://schemas.openxmlformats.org/officeDocument/2006/relationships/font" Target="fonts/FiraSansExtraCondensed-boldItalic.fntdata"/><Relationship Id="rId14" Type="http://schemas.openxmlformats.org/officeDocument/2006/relationships/slide" Target="slides/slide9.xml"/><Relationship Id="rId58" Type="http://schemas.openxmlformats.org/officeDocument/2006/relationships/font" Target="fonts/FiraSansExtraCondensed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Google Shape;162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Google Shape;162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3" name="Shape 2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" name="Google Shape;2654;g86fa6133bc_4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" name="Google Shape;2655;g86fa6133bc_4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Google Shape;2660;g8714a43093_3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Google Shape;2661;g8714a43093_3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9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g9e919f2c65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" name="Google Shape;2751;g9e919f2c65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4" name="Shape 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" name="Google Shape;2755;g8714a43093_5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6" name="Google Shape;2756;g8714a43093_5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1" name="Shape 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" name="Google Shape;2982;g8714a43093_3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3" name="Google Shape;2983;g8714a43093_3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2" name="Shape 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" name="Google Shape;2993;g8728718f4e_1_13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4" name="Google Shape;2994;g8728718f4e_1_13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Google Shape;3000;g8728718f4e_1_1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1" name="Google Shape;3001;g8728718f4e_1_1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6" name="Shape 3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" name="Google Shape;3007;ga497a6282d_0_4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" name="Google Shape;3008;ga497a6282d_0_4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6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881d70bc06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881d70bc06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4" name="Shape 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" name="Google Shape;3205;ga497a6282d_0_4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6" name="Google Shape;3206;ga497a6282d_0_4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9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Google Shape;1820;g804e9800b4_0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Google Shape;1821;g804e9800b4_0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5" name="Shape 3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" name="Google Shape;3266;g8714a43093_5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7" name="Google Shape;3267;g8714a43093_5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9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g8714a43093_3_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1" name="Google Shape;2091;g8714a43093_3_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5" name="Shape 2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" name="Google Shape;2096;g804e9800b4_0_1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7" name="Google Shape;2097;g804e9800b4_0_1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6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86fa6133bc_4_21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86fa6133bc_4_21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1" name="Shape 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" name="Google Shape;2302;ga497a6282d_0_3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3" name="Google Shape;2303;ga497a6282d_0_3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7" name="Shape 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" name="Google Shape;2338;ga497a6282d_0_3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" name="Google Shape;2339;ga497a6282d_0_3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g8728718f4e_1_13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Google Shape;2381;g8728718f4e_1_13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Google Shape;2645;g8714a43093_5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" name="Google Shape;2646;g8714a43093_5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p2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2800"/>
              <a:buFont typeface="Barlow Semi Condensed Medium"/>
              <a:buNone/>
              <a:defRPr sz="2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10" name="Google Shape;10;p2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" name="Google Shape;11;p2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" name="Google Shape;13;p2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14" name="Google Shape;14;p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1" name="Google Shape;21;p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Google Shape;25;p2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32" name="Google Shape;32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36" name="Google Shape;36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" name="Google Shape;39;p2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40" name="Google Shape;40;p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1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547" name="Google Shape;547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0" name="Google Shape;550;p11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551" name="Google Shape;551;p1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2" name="Google Shape;552;p11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" name="Google Shape;553;p1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4" name="Google Shape;554;p1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55" name="Google Shape;555;p11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556" name="Google Shape;556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11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563" name="Google Shape;563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11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568" name="Google Shape;568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" name="Google Shape;572;p1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573" name="Google Shape;573;p1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1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1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11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580" name="Google Shape;58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83" name="Google Shape;583;p11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4" name="Google Shape;584;p1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5" name="Google Shape;585;p11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86" name="Google Shape;586;p1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587" name="Google Shape;587;p1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" name="Google Shape;593;p1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594" name="Google Shape;594;p1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" name="Google Shape;598;p1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599" name="Google Shape;599;p1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" name="Google Shape;603;p11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11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11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11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11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11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9" name="Google Shape;609;p1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10" name="Google Shape;610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" name="Google Shape;613;p1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14" name="Google Shape;614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" name="Google Shape;617;p1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618" name="Google Shape;618;p1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1" name="Google Shape;621;p11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25" name="Google Shape;625;p13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6" name="Google Shape;626;p13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7" name="Google Shape;627;p13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28" name="Google Shape;628;p13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29" name="Google Shape;629;p13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0" name="Google Shape;630;p13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1" name="Google Shape;631;p13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32" name="Google Shape;632;p13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33" name="Google Shape;633;p13"/>
          <p:cNvSpPr txBox="1"/>
          <p:nvPr>
            <p:ph hasCustomPrompt="1"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/>
          <p:nvPr>
            <p:ph hasCustomPrompt="1"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/>
          <p:nvPr>
            <p:ph hasCustomPrompt="1"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/>
          <p:nvPr>
            <p:ph hasCustomPrompt="1"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 sz="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14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9" name="Google Shape;639;p14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0" name="Google Shape;640;p14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1" name="Google Shape;641;p14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2" name="Google Shape;642;p14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3" name="Google Shape;643;p14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44" name="Google Shape;644;p14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645" name="Google Shape;645;p14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646" name="Google Shape;646;p14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7" name="Google Shape;647;p14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648" name="Google Shape;648;p14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649" name="Google Shape;649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3" name="Google Shape;653;p14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654" name="Google Shape;654;p1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1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1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1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1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1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7" name="Google Shape;667;p15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68" name="Google Shape;668;p15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69" name="Google Shape;669;p15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0" name="Google Shape;670;p15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1" name="Google Shape;671;p15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2" name="Google Shape;672;p15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3" name="Google Shape;673;p15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74" name="Google Shape;674;p15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675" name="Google Shape;675;p15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6" name="Google Shape;676;p15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7" name="Google Shape;677;p15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78" name="Google Shape;678;p15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679" name="Google Shape;679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" name="Google Shape;683;p15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684" name="Google Shape;684;p1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1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1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1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1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1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0" name="Google Shape;690;p15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691" name="Google Shape;691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94" name="Google Shape;694;p15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95" name="Google Shape;695;p15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696" name="Google Shape;696;p1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1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1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" name="Google Shape;702;p15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03" name="Google Shape;703;p1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7" name="Google Shape;707;p15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08" name="Google Shape;708;p1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2" name="Google Shape;712;p16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3" name="Google Shape;713;p16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14" name="Google Shape;714;p16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15" name="Google Shape;715;p16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6" name="Google Shape;716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" name="Google Shape;720;p16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21" name="Google Shape;721;p1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27" name="Google Shape;727;p16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8" name="Google Shape;728;p16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29" name="Google Shape;729;p16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30" name="Google Shape;730;p1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" name="Google Shape;736;p16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7" name="Google Shape;737;p1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" name="Google Shape;741;p16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42" name="Google Shape;742;p16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16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7" name="Google Shape;747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" name="Google Shape;750;p16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51" name="Google Shape;751;p1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4" name="Google Shape;754;p16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5" name="Google Shape;755;p16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6" name="Google Shape;756;p16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57" name="Google Shape;757;p16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58" name="Google Shape;758;p16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59" name="Google Shape;759;p16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7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762" name="Google Shape;762;p17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3" name="Google Shape;763;p17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4" name="Google Shape;764;p17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5" name="Google Shape;765;p17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6" name="Google Shape;766;p17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7" name="Google Shape;767;p17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68" name="Google Shape;768;p17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69" name="Google Shape;769;p17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0" name="Google Shape;770;p17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1" name="Google Shape;771;p17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72" name="Google Shape;772;p17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73" name="Google Shape;773;p17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74" name="Google Shape;774;p17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5" name="Google Shape;775;p17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6" name="Google Shape;776;p17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7" name="Google Shape;777;p17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78" name="Google Shape;778;p17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779" name="Google Shape;779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" name="Google Shape;785;p17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786" name="Google Shape;786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17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791" name="Google Shape;791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17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796" name="Google Shape;796;p1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17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03" name="Google Shape;80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06" name="Google Shape;806;p17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7" name="Google Shape;807;p17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8" name="Google Shape;808;p17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09" name="Google Shape;809;p17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10" name="Google Shape;810;p1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" name="Google Shape;816;p17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17" name="Google Shape;817;p1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1" name="Google Shape;821;p17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22" name="Google Shape;822;p1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6" name="Google Shape;826;p17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17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17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17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17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17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" name="Google Shape;832;p1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33" name="Google Shape;833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" name="Google Shape;836;p17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837" name="Google Shape;837;p1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8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842" name="Google Shape;842;p18"/>
          <p:cNvSpPr txBox="1"/>
          <p:nvPr>
            <p:ph idx="1" type="subTitle"/>
          </p:nvPr>
        </p:nvSpPr>
        <p:spPr>
          <a:xfrm>
            <a:off x="4690872" y="1572768"/>
            <a:ext cx="3557100" cy="23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843" name="Google Shape;843;p18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4" name="Google Shape;844;p18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5" name="Google Shape;845;p18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46" name="Google Shape;846;p18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47" name="Google Shape;847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18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52" name="Google Shape;852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" name="Google Shape;858;p18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59" name="Google Shape;859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62" name="Google Shape;862;p18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63" name="Google Shape;863;p18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864" name="Google Shape;86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" name="Google Shape;870;p18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871" name="Google Shape;87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" name="Google Shape;875;p18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876" name="Google Shape;876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879" name="Google Shape;879;p18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0" name="Google Shape;880;p18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1" name="Google Shape;881;p18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2" name="Google Shape;882;p18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83" name="Google Shape;883;p18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884" name="Google Shape;884;p1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18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891" name="Google Shape;891;p1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18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896" name="Google Shape;896;p1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18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01" name="Google Shape;901;p1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7" name="Google Shape;907;p18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08" name="Google Shape;908;p1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91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19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913" name="Google Shape;913;p19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14" name="Google Shape;914;p19"/>
          <p:cNvSpPr txBox="1"/>
          <p:nvPr/>
        </p:nvSpPr>
        <p:spPr>
          <a:xfrm>
            <a:off x="2489375" y="35880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15" name="Google Shape;915;p1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6" name="Google Shape;916;p19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7" name="Google Shape;917;p1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8" name="Google Shape;918;p1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19" name="Google Shape;919;p19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20" name="Google Shape;920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6" name="Google Shape;926;p19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27" name="Google Shape;927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1" name="Google Shape;931;p19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932" name="Google Shape;932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6" name="Google Shape;936;p1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937" name="Google Shape;937;p1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1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1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1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" name="Google Shape;943;p19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944" name="Google Shape;94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47" name="Google Shape;947;p19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8" name="Google Shape;948;p1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9" name="Google Shape;949;p19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50" name="Google Shape;950;p1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951" name="Google Shape;951;p1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1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958" name="Google Shape;958;p1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" name="Google Shape;962;p1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963" name="Google Shape;963;p1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7" name="Google Shape;967;p19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19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9" name="Google Shape;969;p19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0" name="Google Shape;970;p19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1" name="Google Shape;971;p19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2" name="Google Shape;972;p19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3" name="Google Shape;973;p1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974" name="Google Shape;974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7" name="Google Shape;977;p1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978" name="Google Shape;978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1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982" name="Google Shape;982;p1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20"/>
          <p:cNvSpPr txBox="1"/>
          <p:nvPr>
            <p:ph hasCustomPrompt="1"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7" name="Google Shape;987;p20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88" name="Google Shape;988;p20"/>
          <p:cNvSpPr txBox="1"/>
          <p:nvPr>
            <p:ph hasCustomPrompt="1"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9" name="Google Shape;989;p20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90" name="Google Shape;990;p20"/>
          <p:cNvSpPr txBox="1"/>
          <p:nvPr>
            <p:ph hasCustomPrompt="1"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3600"/>
              <a:buNone/>
              <a:defRPr sz="3600">
                <a:solidFill>
                  <a:srgbClr val="77C6FC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1" name="Google Shape;991;p20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92" name="Google Shape;992;p2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3" name="Google Shape;993;p20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4" name="Google Shape;994;p2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5" name="Google Shape;995;p2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96" name="Google Shape;996;p20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7" name="Google Shape;997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" name="Google Shape;1003;p20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04" name="Google Shape;1004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" name="Google Shape;1008;p20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9" name="Google Shape;1009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" name="Google Shape;1013;p2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14" name="Google Shape;1014;p2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" name="Google Shape;1020;p20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21" name="Google Shape;102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24" name="Google Shape;1024;p20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5" name="Google Shape;1025;p2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6" name="Google Shape;1026;p20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27" name="Google Shape;1027;p2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8" name="Google Shape;1028;p2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" name="Google Shape;1034;p2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35" name="Google Shape;1035;p2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" name="Google Shape;1039;p2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40" name="Google Shape;1040;p2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" name="Google Shape;1044;p20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20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20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20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20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20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0" name="Google Shape;1050;p2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51" name="Google Shape;1051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" name="Google Shape;1054;p2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55" name="Google Shape;1055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" name="Google Shape;1058;p2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9" name="Google Shape;1059;p2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3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45" name="Google Shape;45;p3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3"/>
          <p:cNvSpPr txBox="1"/>
          <p:nvPr>
            <p:ph hasCustomPrompt="1"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3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50" name="Google Shape;50;p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51" name="Google Shape;51;p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52" name="Google Shape;52;p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53" name="Google Shape;53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9" name="Google Shape;59;p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60" name="Google Shape;60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4" name="Google Shape;64;p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69" name="Google Shape;69;p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70" name="Google Shape;70;p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71" name="Google Shape;71;p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7" name="Google Shape;77;p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78" name="Google Shape;78;p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" name="Google Shape;82;p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83" name="Google Shape;83;p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" name="Google Shape;87;p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" name="Google Shape;95;p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96" name="Google Shape;96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" name="Google Shape;99;p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00" name="Google Shape;100;p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03" name="Google Shape;103;p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" name="Google Shape;104;p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5" name="Google Shape;105;p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1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064" name="Google Shape;1064;p21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065" name="Google Shape;1065;p21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66" name="Google Shape;1066;p21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67" name="Google Shape;1067;p21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068" name="Google Shape;1068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2" name="Google Shape;1072;p21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073" name="Google Shape;1073;p2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7" name="Google Shape;1077;p21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078" name="Google Shape;1078;p2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84" name="Google Shape;1084;p21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5" name="Google Shape;1085;p21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6" name="Google Shape;1086;p21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7" name="Google Shape;1087;p21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88" name="Google Shape;1088;p21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089" name="Google Shape;1089;p21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1090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1" name="Google Shape;1091;p2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2" name="Google Shape;1092;p22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093" name="Google Shape;1093;p22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4" name="Google Shape;1094;p2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095" name="Google Shape;1095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2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00" name="Google Shape;1100;p2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2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7" name="Google Shape;1107;p2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8" name="Google Shape;1108;p2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09" name="Google Shape;1109;p2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" name="Google Shape;1115;p2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16" name="Google Shape;1116;p2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" name="Google Shape;1120;p2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21" name="Google Shape;1121;p2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" name="Google Shape;1125;p2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26" name="Google Shape;1126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" name="Google Shape;1129;p2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30" name="Google Shape;1130;p2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" name="Google Shape;1133;p22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4" name="Google Shape;1134;p22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5" name="Google Shape;1135;p22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36" name="Google Shape;1136;p22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7" name="Google Shape;1137;p22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38" name="Google Shape;1138;p22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"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p23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None/>
              <a:defRPr>
                <a:solidFill>
                  <a:srgbClr val="595959"/>
                </a:solidFill>
              </a:defRPr>
            </a:lvl9pPr>
          </a:lstStyle>
          <a:p/>
        </p:txBody>
      </p:sp>
      <p:sp>
        <p:nvSpPr>
          <p:cNvPr id="1141" name="Google Shape;1141;p23"/>
          <p:cNvSpPr txBox="1"/>
          <p:nvPr>
            <p:ph idx="1" type="body"/>
          </p:nvPr>
        </p:nvSpPr>
        <p:spPr>
          <a:xfrm>
            <a:off x="621792" y="1152144"/>
            <a:ext cx="78912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●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○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■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●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○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■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●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○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Barlow Semi Condensed"/>
              <a:buChar char="■"/>
              <a:defRPr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142" name="Google Shape;1142;p23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3" name="Google Shape;1143;p23"/>
          <p:cNvCxnSpPr/>
          <p:nvPr/>
        </p:nvCxnSpPr>
        <p:spPr>
          <a:xfrm flipH="1" rot="10800000">
            <a:off x="0" y="4332550"/>
            <a:ext cx="446700" cy="663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44" name="Google Shape;1144;p23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145" name="Google Shape;1145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" name="Google Shape;1149;p23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150" name="Google Shape;1150;p2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56" name="Google Shape;1156;p2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7" name="Google Shape;1157;p2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58" name="Google Shape;1158;p2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59" name="Google Shape;1159;p2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" name="Google Shape;1165;p2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66" name="Google Shape;1166;p2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0" name="Google Shape;1170;p2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71" name="Google Shape;1171;p2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" name="Google Shape;1175;p2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76" name="Google Shape;1176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" name="Google Shape;1179;p2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180" name="Google Shape;1180;p2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Google Shape;1184;p24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185" name="Google Shape;1185;p2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6" name="Google Shape;1186;p24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7" name="Google Shape;1187;p2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88" name="Google Shape;1188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2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93" name="Google Shape;1193;p2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99" name="Google Shape;1199;p2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0" name="Google Shape;1200;p2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01" name="Google Shape;1201;p2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02" name="Google Shape;1202;p2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" name="Google Shape;1208;p2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09" name="Google Shape;1209;p2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" name="Google Shape;1213;p2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14" name="Google Shape;1214;p2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8" name="Google Shape;1218;p2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19" name="Google Shape;1219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2" name="Google Shape;1222;p2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23" name="Google Shape;1223;p2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25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1228" name="Google Shape;1228;p2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9" name="Google Shape;1229;p25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0" name="Google Shape;1230;p2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31" name="Google Shape;1231;p2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232" name="Google Shape;1232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8" name="Google Shape;1238;p2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239" name="Google Shape;1239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3" name="Google Shape;1243;p25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25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25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25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25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25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9" name="Google Shape;1249;p2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250" name="Google Shape;1250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" name="Google Shape;1253;p2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254" name="Google Shape;1254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" name="Google Shape;1257;p2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258" name="Google Shape;1258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261" name="Google Shape;1261;p2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2" name="Google Shape;1262;p25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63" name="Google Shape;1263;p2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264" name="Google Shape;1264;p2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0" name="Google Shape;1270;p2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271" name="Google Shape;1271;p2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5" name="Google Shape;1275;p2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276" name="Google Shape;1276;p2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" name="Google Shape;1280;p2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281" name="Google Shape;1281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4" name="Google Shape;1284;p2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285" name="Google Shape;1285;p2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Google Shape;1289;p26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290" name="Google Shape;1290;p2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1" name="Google Shape;1291;p2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2" name="Google Shape;1292;p26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93" name="Google Shape;1293;p2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294" name="Google Shape;1294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8" name="Google Shape;1298;p2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299" name="Google Shape;1299;p2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2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06" name="Google Shape;1306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09" name="Google Shape;1309;p2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10" name="Google Shape;1310;p2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11" name="Google Shape;1311;p2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" name="Google Shape;1317;p2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18" name="Google Shape;1318;p2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" name="Google Shape;1322;p2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23" name="Google Shape;1323;p2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27" name="Google Shape;1327;p2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8" name="Google Shape;1328;p27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9" name="Google Shape;1329;p2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0" name="Google Shape;1330;p2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31" name="Google Shape;1331;p27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332" name="Google Shape;1332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" name="Google Shape;1338;p27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339" name="Google Shape;1339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" name="Google Shape;1343;p27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344" name="Google Shape;1344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8" name="Google Shape;1348;p2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349" name="Google Shape;1349;p2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27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356" name="Google Shape;135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359" name="Google Shape;1359;p27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0" name="Google Shape;1360;p2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1" name="Google Shape;1361;p27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362" name="Google Shape;1362;p2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363" name="Google Shape;1363;p2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" name="Google Shape;1369;p2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370" name="Google Shape;1370;p2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2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375" name="Google Shape;1375;p2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9" name="Google Shape;1379;p27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0" name="Google Shape;1380;p27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1" name="Google Shape;1381;p27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2" name="Google Shape;1382;p27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3" name="Google Shape;1383;p27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4" name="Google Shape;1384;p27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5" name="Google Shape;1385;p2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386" name="Google Shape;1386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" name="Google Shape;1389;p2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390" name="Google Shape;1390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3" name="Google Shape;1393;p2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394" name="Google Shape;1394;p2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8" name="Google Shape;1398;p28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399" name="Google Shape;1399;p28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00" name="Google Shape;1400;p28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01" name="Google Shape;1401;p28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02" name="Google Shape;1402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4" name="Google Shape;1404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5" name="Google Shape;1405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6" name="Google Shape;1406;p28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07" name="Google Shape;1407;p2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8" name="Google Shape;1408;p2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9" name="Google Shape;1409;p2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0" name="Google Shape;1410;p2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11" name="Google Shape;1411;p28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12" name="Google Shape;1412;p2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3" name="Google Shape;1413;p2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4" name="Google Shape;1414;p2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5" name="Google Shape;1415;p2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418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9" name="Google Shape;1419;p29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20" name="Google Shape;1420;p29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21" name="Google Shape;1421;p29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22" name="Google Shape;1422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3" name="Google Shape;1423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8" name="Google Shape;1428;p29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29" name="Google Shape;1429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2" name="Google Shape;1432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3" name="Google Shape;1433;p29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34" name="Google Shape;1434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38" name="Google Shape;1438;p29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39" name="Google Shape;1439;p29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440" name="Google Shape;1440;p2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1" name="Google Shape;1441;p2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2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6" name="Google Shape;1446;p29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7" name="Google Shape;1447;p2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2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1" name="Google Shape;1451;p29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52" name="Google Shape;1452;p2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6" name="Google Shape;1456;p29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457" name="Google Shape;1457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0" name="Google Shape;1460;p29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461" name="Google Shape;1461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4" name="Google Shape;1464;p29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465" name="Google Shape;1465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68" name="Google Shape;1468;p29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469" name="Google Shape;1469;p2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2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2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472" name="Google Shape;1472;p29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73" name="Google Shape;1473;p29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74" name="Google Shape;1474;p29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9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9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9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478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9" name="Google Shape;1479;p3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480" name="Google Shape;1480;p3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1" name="Google Shape;1481;p30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2" name="Google Shape;1482;p3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483" name="Google Shape;1483;p3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84" name="Google Shape;1484;p3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485" name="Google Shape;1485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1" name="Google Shape;1491;p3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492" name="Google Shape;1492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96" name="Google Shape;1496;p3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497" name="Google Shape;1497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1" name="Google Shape;1501;p3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02" name="Google Shape;1502;p3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3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3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3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3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8" name="Google Shape;1508;p3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09" name="Google Shape;150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12" name="Google Shape;1512;p3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3" name="Google Shape;1513;p3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14" name="Google Shape;1514;p3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15" name="Google Shape;1515;p3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16" name="Google Shape;1516;p3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7" name="Google Shape;1517;p3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8" name="Google Shape;1518;p3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3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3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3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2" name="Google Shape;1522;p3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23" name="Google Shape;1523;p3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3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3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27" name="Google Shape;1527;p3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28" name="Google Shape;1528;p3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3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3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3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32" name="Google Shape;1532;p30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0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0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0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0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0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38" name="Google Shape;1538;p3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2" name="Google Shape;1542;p3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543" name="Google Shape;1543;p3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3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3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11" name="Google Shape;111;p4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12" name="Google Shape;112;p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4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6" name="Google Shape;116;p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17" name="Google Shape;117;p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18" name="Google Shape;118;p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19" name="Google Shape;119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5" name="Google Shape;125;p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26" name="Google Shape;126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" name="Google Shape;130;p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31" name="Google Shape;131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5" name="Google Shape;135;p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36" name="Google Shape;136;p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" name="Google Shape;143;p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4" name="Google Shape;154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" name="Google Shape;157;p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8" name="Google Shape;158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2" name="Google Shape;162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6" name="Google Shape;166;p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69" name="Google Shape;169;p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0" name="Google Shape;170;p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1" name="Google Shape;171;p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1546" name="Shape 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7" name="Google Shape;1547;p31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548" name="Google Shape;1548;p31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1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0" name="Google Shape;1550;p31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551" name="Google Shape;1551;p3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2" name="Google Shape;1552;p3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3" name="Google Shape;1553;p31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4" name="Google Shape;1554;p3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55" name="Google Shape;1555;p3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56" name="Google Shape;1556;p3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7" name="Google Shape;1557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3" name="Google Shape;1563;p3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4" name="Google Shape;1564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6" name="Google Shape;1566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8" name="Google Shape;1568;p3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9" name="Google Shape;1569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1" name="Google Shape;1571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2" name="Google Shape;1572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73" name="Google Shape;1573;p3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4" name="Google Shape;1574;p3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5" name="Google Shape;1575;p3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6" name="Google Shape;1576;p3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7" name="Google Shape;1577;p3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8" name="Google Shape;1578;p3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9" name="Google Shape;1579;p3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0" name="Google Shape;1580;p3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81" name="Google Shape;158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584" name="Google Shape;1584;p3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5" name="Google Shape;1585;p3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86" name="Google Shape;1586;p3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587" name="Google Shape;1587;p3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8" name="Google Shape;1588;p3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3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0" name="Google Shape;1590;p3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1" name="Google Shape;1591;p3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2" name="Google Shape;1592;p3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3" name="Google Shape;1593;p3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4" name="Google Shape;1594;p3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5" name="Google Shape;1595;p3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6" name="Google Shape;1596;p3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7" name="Google Shape;1597;p3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3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9" name="Google Shape;1599;p3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00" name="Google Shape;1600;p3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1" name="Google Shape;1601;p3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2" name="Google Shape;1602;p3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3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04" name="Google Shape;1604;p31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1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1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1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10" name="Google Shape;1610;p3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11" name="Google Shape;1611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4" name="Google Shape;1614;p3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5" name="Google Shape;1615;p3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3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3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8" name="Google Shape;1618;p31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"/>
          <p:cNvSpPr txBox="1"/>
          <p:nvPr>
            <p:ph type="title"/>
          </p:nvPr>
        </p:nvSpPr>
        <p:spPr>
          <a:xfrm>
            <a:off x="3328416" y="338328"/>
            <a:ext cx="2487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5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8" name="Google Shape;178;p5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79" name="Google Shape;179;p5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9pPr>
          </a:lstStyle>
          <a:p/>
        </p:txBody>
      </p:sp>
      <p:sp>
        <p:nvSpPr>
          <p:cNvPr id="180" name="Google Shape;180;p5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77C6FC"/>
                </a:solidFill>
              </a:defRPr>
            </a:lvl9pPr>
          </a:lstStyle>
          <a:p/>
        </p:txBody>
      </p:sp>
      <p:sp>
        <p:nvSpPr>
          <p:cNvPr id="181" name="Google Shape;181;p5"/>
          <p:cNvSpPr txBox="1"/>
          <p:nvPr>
            <p:ph hasCustomPrompt="1"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82" name="Google Shape;182;p5"/>
          <p:cNvSpPr txBox="1"/>
          <p:nvPr>
            <p:ph hasCustomPrompt="1"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183" name="Google Shape;183;p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4" name="Google Shape;184;p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85" name="Google Shape;185;p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6" name="Google Shape;186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9" name="Google Shape;189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" name="Google Shape;192;p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93" name="Google Shape;193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7" name="Google Shape;197;p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98" name="Google Shape;198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02" name="Google Shape;202;p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03" name="Google Shape;203;p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04" name="Google Shape;204;p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0" name="Google Shape;210;p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11" name="Google Shape;211;p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16" name="Google Shape;216;p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0" name="Google Shape;220;p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21" name="Google Shape;221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25" name="Google Shape;225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29" name="Google Shape;229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2" name="Google Shape;232;p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33" name="Google Shape;233;p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36" name="Google Shape;236;p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7" name="Google Shape;237;p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8" name="Google Shape;238;p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44" name="Google Shape;244;p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45" name="Google Shape;245;p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46" name="Google Shape;246;p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47" name="Google Shape;247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3" name="Google Shape;253;p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54" name="Google Shape;254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8" name="Google Shape;258;p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59" name="Google Shape;259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63" name="Google Shape;263;p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264" name="Google Shape;264;p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65" name="Google Shape;265;p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1" name="Google Shape;271;p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72" name="Google Shape;272;p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6" name="Google Shape;276;p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77" name="Google Shape;277;p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1" name="Google Shape;281;p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82" name="Google Shape;282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86" name="Google Shape;286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" name="Google Shape;289;p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90" name="Google Shape;290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97" name="Google Shape;297;p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98" name="Google Shape;298;p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9" name="Google Shape;299;p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7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05" name="Google Shape;305;p7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77C6FC"/>
              </a:buClr>
              <a:buSzPts val="1600"/>
              <a:buFont typeface="Barlow Semi Condensed Medium"/>
              <a:buNone/>
              <a:defRPr sz="1600">
                <a:solidFill>
                  <a:srgbClr val="77C6FC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306" name="Google Shape;306;p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7" name="Google Shape;307;p7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8" name="Google Shape;308;p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9" name="Google Shape;309;p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10" name="Google Shape;310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6" name="Google Shape;316;p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317" name="Google Shape;317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1" name="Google Shape;321;p7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7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7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7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7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328" name="Google Shape;328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332" name="Google Shape;332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336" name="Google Shape;336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39" name="Google Shape;339;p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0" name="Google Shape;340;p7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41" name="Google Shape;341;p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342" name="Google Shape;342;p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8" name="Google Shape;348;p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349" name="Google Shape;349;p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" name="Google Shape;353;p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354" name="Google Shape;354;p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" name="Google Shape;358;p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359" name="Google Shape;359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363" name="Google Shape;363;p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7" name="Google Shape;367;p8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368" name="Google Shape;368;p8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0" name="Google Shape;370;p8"/>
          <p:cNvSpPr txBox="1"/>
          <p:nvPr>
            <p:ph type="title"/>
          </p:nvPr>
        </p:nvSpPr>
        <p:spPr>
          <a:xfrm>
            <a:off x="2624328" y="1393553"/>
            <a:ext cx="3904500" cy="19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371" name="Google Shape;371;p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372" name="Google Shape;372;p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3" name="Google Shape;373;p8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4" name="Google Shape;374;p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5" name="Google Shape;375;p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376" name="Google Shape;376;p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377" name="Google Shape;377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3" name="Google Shape;383;p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384" name="Google Shape;384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88" name="Google Shape;388;p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389" name="Google Shape;389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3" name="Google Shape;393;p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394" name="Google Shape;394;p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00" name="Google Shape;400;p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01" name="Google Shape;40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04" name="Google Shape;404;p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5" name="Google Shape;405;p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6" name="Google Shape;406;p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07" name="Google Shape;407;p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4" name="Google Shape;414;p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" name="Google Shape;418;p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9" name="Google Shape;419;p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" name="Google Shape;421;p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" name="Google Shape;422;p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rgbClr val="77C6F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" name="Google Shape;423;p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24" name="Google Shape;424;p8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8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0" name="Google Shape;430;p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431" name="Google Shape;431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" name="Google Shape;432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34" name="Google Shape;434;p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435" name="Google Shape;435;p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9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440" name="Google Shape;440;p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9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2" name="Google Shape;442;p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43" name="Google Shape;443;p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444" name="Google Shape;444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51" name="Google Shape;451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9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9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9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9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9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rgbClr val="77C6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9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rgbClr val="4949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62" name="Google Shape;462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" name="Google Shape;465;p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66" name="Google Shape;466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" name="Google Shape;469;p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70" name="Google Shape;470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73" name="Google Shape;473;p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9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37495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75" name="Google Shape;475;p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76" name="Google Shape;476;p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83" name="Google Shape;483;p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88" name="Google Shape;488;p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93" name="Google Shape;493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" name="Google Shape;496;p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97" name="Google Shape;497;p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9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0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Barlow Semi Condensed"/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503" name="Google Shape;503;p10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04" name="Google Shape;504;p10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10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06" name="Google Shape;506;p1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07" name="Google Shape;507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10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12" name="Google Shape;512;p1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18" name="Google Shape;518;p1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1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0" name="Google Shape;520;p1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521" name="Google Shape;521;p1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" name="Google Shape;527;p1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528" name="Google Shape;528;p1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" name="Google Shape;532;p1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533" name="Google Shape;533;p1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1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538" name="Google Shape;538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" name="Google Shape;541;p1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542" name="Google Shape;542;p1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Fjalla One"/>
              <a:buNone/>
              <a:defRPr sz="2800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32"/>
          <p:cNvGrpSpPr/>
          <p:nvPr/>
        </p:nvGrpSpPr>
        <p:grpSpPr>
          <a:xfrm>
            <a:off x="303210" y="959719"/>
            <a:ext cx="5343540" cy="4183680"/>
            <a:chOff x="469775" y="238125"/>
            <a:chExt cx="6679425" cy="5229600"/>
          </a:xfrm>
        </p:grpSpPr>
        <p:sp>
          <p:nvSpPr>
            <p:cNvPr id="1624" name="Google Shape;1624;p32"/>
            <p:cNvSpPr/>
            <p:nvPr/>
          </p:nvSpPr>
          <p:spPr>
            <a:xfrm>
              <a:off x="830950" y="238200"/>
              <a:ext cx="6001825" cy="5109175"/>
            </a:xfrm>
            <a:custGeom>
              <a:rect b="b" l="l" r="r" t="t"/>
              <a:pathLst>
                <a:path extrusionOk="0" h="204367" w="240073">
                  <a:moveTo>
                    <a:pt x="98444" y="0"/>
                  </a:moveTo>
                  <a:cubicBezTo>
                    <a:pt x="66611" y="0"/>
                    <a:pt x="32985" y="23173"/>
                    <a:pt x="18273" y="58560"/>
                  </a:cubicBezTo>
                  <a:cubicBezTo>
                    <a:pt x="0" y="102473"/>
                    <a:pt x="9686" y="134990"/>
                    <a:pt x="9686" y="134990"/>
                  </a:cubicBezTo>
                  <a:cubicBezTo>
                    <a:pt x="9686" y="134990"/>
                    <a:pt x="19372" y="174100"/>
                    <a:pt x="57750" y="192861"/>
                  </a:cubicBezTo>
                  <a:cubicBezTo>
                    <a:pt x="75386" y="201502"/>
                    <a:pt x="94579" y="204367"/>
                    <a:pt x="113787" y="204367"/>
                  </a:cubicBezTo>
                  <a:cubicBezTo>
                    <a:pt x="136375" y="204367"/>
                    <a:pt x="158984" y="200405"/>
                    <a:pt x="179108" y="197216"/>
                  </a:cubicBezTo>
                  <a:cubicBezTo>
                    <a:pt x="216346" y="191315"/>
                    <a:pt x="240073" y="163925"/>
                    <a:pt x="237549" y="131408"/>
                  </a:cubicBezTo>
                  <a:cubicBezTo>
                    <a:pt x="235026" y="98851"/>
                    <a:pt x="204951" y="96002"/>
                    <a:pt x="182038" y="63525"/>
                  </a:cubicBezTo>
                  <a:cubicBezTo>
                    <a:pt x="159085" y="31090"/>
                    <a:pt x="157905" y="18962"/>
                    <a:pt x="120952" y="4230"/>
                  </a:cubicBezTo>
                  <a:cubicBezTo>
                    <a:pt x="113750" y="1358"/>
                    <a:pt x="106150" y="0"/>
                    <a:pt x="9844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2"/>
            <p:cNvSpPr/>
            <p:nvPr/>
          </p:nvSpPr>
          <p:spPr>
            <a:xfrm>
              <a:off x="1009000" y="238125"/>
              <a:ext cx="5764775" cy="5102425"/>
            </a:xfrm>
            <a:custGeom>
              <a:rect b="b" l="l" r="r" t="t"/>
              <a:pathLst>
                <a:path extrusionOk="0" h="204097" w="230591">
                  <a:moveTo>
                    <a:pt x="87011" y="99545"/>
                  </a:moveTo>
                  <a:cubicBezTo>
                    <a:pt x="86604" y="100766"/>
                    <a:pt x="86115" y="101947"/>
                    <a:pt x="85708" y="103005"/>
                  </a:cubicBezTo>
                  <a:lnTo>
                    <a:pt x="120749" y="103005"/>
                  </a:lnTo>
                  <a:cubicBezTo>
                    <a:pt x="120830" y="103005"/>
                    <a:pt x="120911" y="103045"/>
                    <a:pt x="120993" y="103086"/>
                  </a:cubicBezTo>
                  <a:cubicBezTo>
                    <a:pt x="121034" y="103167"/>
                    <a:pt x="121074" y="103249"/>
                    <a:pt x="121074" y="103330"/>
                  </a:cubicBezTo>
                  <a:lnTo>
                    <a:pt x="121074" y="156766"/>
                  </a:lnTo>
                  <a:cubicBezTo>
                    <a:pt x="121074" y="156847"/>
                    <a:pt x="121034" y="156928"/>
                    <a:pt x="120993" y="157010"/>
                  </a:cubicBezTo>
                  <a:cubicBezTo>
                    <a:pt x="120911" y="157051"/>
                    <a:pt x="120830" y="157091"/>
                    <a:pt x="120749" y="157091"/>
                  </a:cubicBezTo>
                  <a:lnTo>
                    <a:pt x="89697" y="157091"/>
                  </a:lnTo>
                  <a:cubicBezTo>
                    <a:pt x="90470" y="159940"/>
                    <a:pt x="91284" y="162870"/>
                    <a:pt x="92057" y="165556"/>
                  </a:cubicBezTo>
                  <a:cubicBezTo>
                    <a:pt x="92993" y="165068"/>
                    <a:pt x="93807" y="164783"/>
                    <a:pt x="94580" y="164254"/>
                  </a:cubicBezTo>
                  <a:cubicBezTo>
                    <a:pt x="95110" y="163888"/>
                    <a:pt x="95598" y="163806"/>
                    <a:pt x="96046" y="163806"/>
                  </a:cubicBezTo>
                  <a:cubicBezTo>
                    <a:pt x="96493" y="163806"/>
                    <a:pt x="96859" y="163888"/>
                    <a:pt x="97104" y="164010"/>
                  </a:cubicBezTo>
                  <a:cubicBezTo>
                    <a:pt x="97389" y="163725"/>
                    <a:pt x="98040" y="163237"/>
                    <a:pt x="98894" y="162992"/>
                  </a:cubicBezTo>
                  <a:lnTo>
                    <a:pt x="99139" y="162992"/>
                  </a:lnTo>
                  <a:cubicBezTo>
                    <a:pt x="99546" y="162992"/>
                    <a:pt x="99871" y="163155"/>
                    <a:pt x="100156" y="163359"/>
                  </a:cubicBezTo>
                  <a:cubicBezTo>
                    <a:pt x="100441" y="163603"/>
                    <a:pt x="100726" y="163888"/>
                    <a:pt x="100970" y="164173"/>
                  </a:cubicBezTo>
                  <a:cubicBezTo>
                    <a:pt x="101255" y="164498"/>
                    <a:pt x="101458" y="164824"/>
                    <a:pt x="101621" y="165027"/>
                  </a:cubicBezTo>
                  <a:cubicBezTo>
                    <a:pt x="101906" y="164946"/>
                    <a:pt x="102435" y="164783"/>
                    <a:pt x="103290" y="164702"/>
                  </a:cubicBezTo>
                  <a:lnTo>
                    <a:pt x="103656" y="164702"/>
                  </a:lnTo>
                  <a:cubicBezTo>
                    <a:pt x="105040" y="164702"/>
                    <a:pt x="106586" y="165353"/>
                    <a:pt x="107726" y="166207"/>
                  </a:cubicBezTo>
                  <a:cubicBezTo>
                    <a:pt x="108133" y="166533"/>
                    <a:pt x="108295" y="166940"/>
                    <a:pt x="108295" y="167347"/>
                  </a:cubicBezTo>
                  <a:cubicBezTo>
                    <a:pt x="108295" y="167428"/>
                    <a:pt x="108295" y="167510"/>
                    <a:pt x="108255" y="167591"/>
                  </a:cubicBezTo>
                  <a:lnTo>
                    <a:pt x="121725" y="167591"/>
                  </a:lnTo>
                  <a:cubicBezTo>
                    <a:pt x="121929" y="167306"/>
                    <a:pt x="122132" y="167062"/>
                    <a:pt x="122377" y="166859"/>
                  </a:cubicBezTo>
                  <a:cubicBezTo>
                    <a:pt x="122946" y="166248"/>
                    <a:pt x="123557" y="165963"/>
                    <a:pt x="124167" y="165963"/>
                  </a:cubicBezTo>
                  <a:cubicBezTo>
                    <a:pt x="124330" y="165963"/>
                    <a:pt x="124493" y="166004"/>
                    <a:pt x="124656" y="166045"/>
                  </a:cubicBezTo>
                  <a:cubicBezTo>
                    <a:pt x="125510" y="166207"/>
                    <a:pt x="126243" y="166248"/>
                    <a:pt x="126528" y="166289"/>
                  </a:cubicBezTo>
                  <a:lnTo>
                    <a:pt x="126568" y="166289"/>
                  </a:lnTo>
                  <a:cubicBezTo>
                    <a:pt x="127016" y="166045"/>
                    <a:pt x="129051" y="164824"/>
                    <a:pt x="130638" y="164091"/>
                  </a:cubicBezTo>
                  <a:cubicBezTo>
                    <a:pt x="131208" y="163806"/>
                    <a:pt x="131737" y="163603"/>
                    <a:pt x="132103" y="163521"/>
                  </a:cubicBezTo>
                  <a:lnTo>
                    <a:pt x="132347" y="163521"/>
                  </a:lnTo>
                  <a:cubicBezTo>
                    <a:pt x="132795" y="163521"/>
                    <a:pt x="133243" y="163725"/>
                    <a:pt x="133690" y="164010"/>
                  </a:cubicBezTo>
                  <a:cubicBezTo>
                    <a:pt x="134138" y="164295"/>
                    <a:pt x="134586" y="164661"/>
                    <a:pt x="134993" y="165068"/>
                  </a:cubicBezTo>
                  <a:cubicBezTo>
                    <a:pt x="135685" y="165719"/>
                    <a:pt x="136254" y="166370"/>
                    <a:pt x="136376" y="166492"/>
                  </a:cubicBezTo>
                  <a:cubicBezTo>
                    <a:pt x="136498" y="166614"/>
                    <a:pt x="137068" y="167062"/>
                    <a:pt x="137719" y="167591"/>
                  </a:cubicBezTo>
                  <a:lnTo>
                    <a:pt x="176056" y="167591"/>
                  </a:lnTo>
                  <a:lnTo>
                    <a:pt x="176056" y="99545"/>
                  </a:lnTo>
                  <a:close/>
                  <a:moveTo>
                    <a:pt x="88801" y="89371"/>
                  </a:moveTo>
                  <a:cubicBezTo>
                    <a:pt x="89086" y="89982"/>
                    <a:pt x="89331" y="90714"/>
                    <a:pt x="89331" y="91569"/>
                  </a:cubicBezTo>
                  <a:cubicBezTo>
                    <a:pt x="89331" y="92016"/>
                    <a:pt x="89208" y="92708"/>
                    <a:pt x="88964" y="93563"/>
                  </a:cubicBezTo>
                  <a:cubicBezTo>
                    <a:pt x="88761" y="94418"/>
                    <a:pt x="88435" y="95435"/>
                    <a:pt x="88069" y="96534"/>
                  </a:cubicBezTo>
                  <a:cubicBezTo>
                    <a:pt x="87825" y="97307"/>
                    <a:pt x="87540" y="98080"/>
                    <a:pt x="87296" y="98854"/>
                  </a:cubicBezTo>
                  <a:lnTo>
                    <a:pt x="176748" y="98854"/>
                  </a:lnTo>
                  <a:lnTo>
                    <a:pt x="176748" y="167591"/>
                  </a:lnTo>
                  <a:lnTo>
                    <a:pt x="185009" y="167591"/>
                  </a:lnTo>
                  <a:lnTo>
                    <a:pt x="185009" y="89371"/>
                  </a:lnTo>
                  <a:close/>
                  <a:moveTo>
                    <a:pt x="91365" y="0"/>
                  </a:moveTo>
                  <a:cubicBezTo>
                    <a:pt x="59500" y="0"/>
                    <a:pt x="25884" y="23157"/>
                    <a:pt x="11151" y="58563"/>
                  </a:cubicBezTo>
                  <a:cubicBezTo>
                    <a:pt x="2279" y="79889"/>
                    <a:pt x="0" y="98528"/>
                    <a:pt x="0" y="112080"/>
                  </a:cubicBezTo>
                  <a:cubicBezTo>
                    <a:pt x="0" y="126406"/>
                    <a:pt x="2564" y="134993"/>
                    <a:pt x="2564" y="134993"/>
                  </a:cubicBezTo>
                  <a:cubicBezTo>
                    <a:pt x="2564" y="134993"/>
                    <a:pt x="7896" y="156481"/>
                    <a:pt x="26250" y="175242"/>
                  </a:cubicBezTo>
                  <a:cubicBezTo>
                    <a:pt x="26657" y="171783"/>
                    <a:pt x="27064" y="168039"/>
                    <a:pt x="27430" y="164254"/>
                  </a:cubicBezTo>
                  <a:cubicBezTo>
                    <a:pt x="28692" y="152167"/>
                    <a:pt x="29872" y="139795"/>
                    <a:pt x="29994" y="136417"/>
                  </a:cubicBezTo>
                  <a:cubicBezTo>
                    <a:pt x="30157" y="132999"/>
                    <a:pt x="30320" y="129092"/>
                    <a:pt x="31215" y="125388"/>
                  </a:cubicBezTo>
                  <a:cubicBezTo>
                    <a:pt x="32110" y="121725"/>
                    <a:pt x="33738" y="118266"/>
                    <a:pt x="36831" y="115824"/>
                  </a:cubicBezTo>
                  <a:cubicBezTo>
                    <a:pt x="41186" y="112406"/>
                    <a:pt x="46680" y="108539"/>
                    <a:pt x="49447" y="106627"/>
                  </a:cubicBezTo>
                  <a:lnTo>
                    <a:pt x="52662" y="101255"/>
                  </a:lnTo>
                  <a:cubicBezTo>
                    <a:pt x="52662" y="101255"/>
                    <a:pt x="52988" y="101173"/>
                    <a:pt x="53680" y="101173"/>
                  </a:cubicBezTo>
                  <a:cubicBezTo>
                    <a:pt x="54250" y="101173"/>
                    <a:pt x="55104" y="101255"/>
                    <a:pt x="56203" y="101458"/>
                  </a:cubicBezTo>
                  <a:cubicBezTo>
                    <a:pt x="56285" y="101295"/>
                    <a:pt x="56407" y="101173"/>
                    <a:pt x="56529" y="100970"/>
                  </a:cubicBezTo>
                  <a:cubicBezTo>
                    <a:pt x="57343" y="99790"/>
                    <a:pt x="58319" y="98162"/>
                    <a:pt x="58889" y="96290"/>
                  </a:cubicBezTo>
                  <a:cubicBezTo>
                    <a:pt x="59174" y="95435"/>
                    <a:pt x="59296" y="94418"/>
                    <a:pt x="59296" y="93359"/>
                  </a:cubicBezTo>
                  <a:cubicBezTo>
                    <a:pt x="59296" y="90551"/>
                    <a:pt x="58482" y="87621"/>
                    <a:pt x="58279" y="86929"/>
                  </a:cubicBezTo>
                  <a:cubicBezTo>
                    <a:pt x="58238" y="86848"/>
                    <a:pt x="58238" y="86807"/>
                    <a:pt x="58238" y="86807"/>
                  </a:cubicBezTo>
                  <a:lnTo>
                    <a:pt x="58238" y="86726"/>
                  </a:lnTo>
                  <a:cubicBezTo>
                    <a:pt x="58238" y="86726"/>
                    <a:pt x="58034" y="85423"/>
                    <a:pt x="58034" y="83551"/>
                  </a:cubicBezTo>
                  <a:cubicBezTo>
                    <a:pt x="58034" y="81354"/>
                    <a:pt x="58279" y="78383"/>
                    <a:pt x="59255" y="75534"/>
                  </a:cubicBezTo>
                  <a:cubicBezTo>
                    <a:pt x="60232" y="72726"/>
                    <a:pt x="61941" y="70081"/>
                    <a:pt x="64994" y="68656"/>
                  </a:cubicBezTo>
                  <a:cubicBezTo>
                    <a:pt x="68290" y="67110"/>
                    <a:pt x="72156" y="66540"/>
                    <a:pt x="75778" y="66540"/>
                  </a:cubicBezTo>
                  <a:cubicBezTo>
                    <a:pt x="80052" y="66540"/>
                    <a:pt x="83999" y="67354"/>
                    <a:pt x="86238" y="68290"/>
                  </a:cubicBezTo>
                  <a:cubicBezTo>
                    <a:pt x="87011" y="68575"/>
                    <a:pt x="87581" y="68900"/>
                    <a:pt x="87947" y="69267"/>
                  </a:cubicBezTo>
                  <a:cubicBezTo>
                    <a:pt x="89005" y="70325"/>
                    <a:pt x="89493" y="71871"/>
                    <a:pt x="89738" y="73133"/>
                  </a:cubicBezTo>
                  <a:cubicBezTo>
                    <a:pt x="89982" y="74313"/>
                    <a:pt x="90022" y="75290"/>
                    <a:pt x="90022" y="75412"/>
                  </a:cubicBezTo>
                  <a:cubicBezTo>
                    <a:pt x="90022" y="75493"/>
                    <a:pt x="90063" y="76226"/>
                    <a:pt x="90063" y="77203"/>
                  </a:cubicBezTo>
                  <a:cubicBezTo>
                    <a:pt x="90063" y="78017"/>
                    <a:pt x="90022" y="78953"/>
                    <a:pt x="89941" y="79889"/>
                  </a:cubicBezTo>
                  <a:cubicBezTo>
                    <a:pt x="89860" y="80865"/>
                    <a:pt x="89697" y="81761"/>
                    <a:pt x="89453" y="82493"/>
                  </a:cubicBezTo>
                  <a:cubicBezTo>
                    <a:pt x="89046" y="83633"/>
                    <a:pt x="88598" y="84528"/>
                    <a:pt x="88232" y="85301"/>
                  </a:cubicBezTo>
                  <a:cubicBezTo>
                    <a:pt x="87865" y="86075"/>
                    <a:pt x="87621" y="86685"/>
                    <a:pt x="87662" y="87092"/>
                  </a:cubicBezTo>
                  <a:cubicBezTo>
                    <a:pt x="87662" y="87255"/>
                    <a:pt x="87703" y="87499"/>
                    <a:pt x="87865" y="87784"/>
                  </a:cubicBezTo>
                  <a:cubicBezTo>
                    <a:pt x="88028" y="88028"/>
                    <a:pt x="88191" y="88354"/>
                    <a:pt x="88395" y="88679"/>
                  </a:cubicBezTo>
                  <a:lnTo>
                    <a:pt x="185701" y="88679"/>
                  </a:lnTo>
                  <a:lnTo>
                    <a:pt x="185701" y="167591"/>
                  </a:lnTo>
                  <a:lnTo>
                    <a:pt x="218300" y="167591"/>
                  </a:lnTo>
                  <a:cubicBezTo>
                    <a:pt x="218462" y="167591"/>
                    <a:pt x="218584" y="167713"/>
                    <a:pt x="218625" y="167835"/>
                  </a:cubicBezTo>
                  <a:cubicBezTo>
                    <a:pt x="218625" y="167876"/>
                    <a:pt x="218625" y="167917"/>
                    <a:pt x="218625" y="167957"/>
                  </a:cubicBezTo>
                  <a:lnTo>
                    <a:pt x="218625" y="169382"/>
                  </a:lnTo>
                  <a:cubicBezTo>
                    <a:pt x="218625" y="169504"/>
                    <a:pt x="218584" y="169585"/>
                    <a:pt x="218503" y="169667"/>
                  </a:cubicBezTo>
                  <a:lnTo>
                    <a:pt x="190829" y="190911"/>
                  </a:lnTo>
                  <a:cubicBezTo>
                    <a:pt x="190788" y="190992"/>
                    <a:pt x="190707" y="190992"/>
                    <a:pt x="190626" y="190992"/>
                  </a:cubicBezTo>
                  <a:lnTo>
                    <a:pt x="185701" y="190992"/>
                  </a:lnTo>
                  <a:lnTo>
                    <a:pt x="185701" y="193882"/>
                  </a:lnTo>
                  <a:cubicBezTo>
                    <a:pt x="213294" y="184684"/>
                    <a:pt x="230590" y="162423"/>
                    <a:pt x="230590" y="136132"/>
                  </a:cubicBezTo>
                  <a:cubicBezTo>
                    <a:pt x="230590" y="134545"/>
                    <a:pt x="230549" y="132999"/>
                    <a:pt x="230427" y="131411"/>
                  </a:cubicBezTo>
                  <a:cubicBezTo>
                    <a:pt x="227904" y="98854"/>
                    <a:pt x="197829" y="96005"/>
                    <a:pt x="174916" y="63528"/>
                  </a:cubicBezTo>
                  <a:cubicBezTo>
                    <a:pt x="151963" y="31093"/>
                    <a:pt x="150783" y="18965"/>
                    <a:pt x="113830" y="4233"/>
                  </a:cubicBezTo>
                  <a:cubicBezTo>
                    <a:pt x="106667" y="1343"/>
                    <a:pt x="99057" y="0"/>
                    <a:pt x="91365" y="0"/>
                  </a:cubicBezTo>
                  <a:close/>
                  <a:moveTo>
                    <a:pt x="176748" y="190992"/>
                  </a:moveTo>
                  <a:lnTo>
                    <a:pt x="176748" y="196323"/>
                  </a:lnTo>
                  <a:cubicBezTo>
                    <a:pt x="179597" y="195713"/>
                    <a:pt x="182364" y="194980"/>
                    <a:pt x="185009" y="194126"/>
                  </a:cubicBezTo>
                  <a:lnTo>
                    <a:pt x="185009" y="190992"/>
                  </a:lnTo>
                  <a:close/>
                  <a:moveTo>
                    <a:pt x="75697" y="190992"/>
                  </a:moveTo>
                  <a:cubicBezTo>
                    <a:pt x="75697" y="191643"/>
                    <a:pt x="75575" y="192172"/>
                    <a:pt x="75371" y="192620"/>
                  </a:cubicBezTo>
                  <a:cubicBezTo>
                    <a:pt x="75331" y="192701"/>
                    <a:pt x="75290" y="192783"/>
                    <a:pt x="75209" y="192905"/>
                  </a:cubicBezTo>
                  <a:lnTo>
                    <a:pt x="76226" y="197056"/>
                  </a:lnTo>
                  <a:cubicBezTo>
                    <a:pt x="76674" y="197137"/>
                    <a:pt x="77813" y="197259"/>
                    <a:pt x="79360" y="197422"/>
                  </a:cubicBezTo>
                  <a:lnTo>
                    <a:pt x="79360" y="190992"/>
                  </a:lnTo>
                  <a:close/>
                  <a:moveTo>
                    <a:pt x="80052" y="190992"/>
                  </a:moveTo>
                  <a:lnTo>
                    <a:pt x="80052" y="197504"/>
                  </a:lnTo>
                  <a:cubicBezTo>
                    <a:pt x="81679" y="197707"/>
                    <a:pt x="83714" y="197951"/>
                    <a:pt x="85953" y="198236"/>
                  </a:cubicBezTo>
                  <a:cubicBezTo>
                    <a:pt x="85179" y="196730"/>
                    <a:pt x="83836" y="194166"/>
                    <a:pt x="82209" y="190992"/>
                  </a:cubicBezTo>
                  <a:close/>
                  <a:moveTo>
                    <a:pt x="110656" y="190992"/>
                  </a:moveTo>
                  <a:cubicBezTo>
                    <a:pt x="106749" y="193800"/>
                    <a:pt x="101784" y="197300"/>
                    <a:pt x="98121" y="199783"/>
                  </a:cubicBezTo>
                  <a:cubicBezTo>
                    <a:pt x="104144" y="200597"/>
                    <a:pt x="109679" y="201411"/>
                    <a:pt x="112162" y="202021"/>
                  </a:cubicBezTo>
                  <a:cubicBezTo>
                    <a:pt x="114074" y="202469"/>
                    <a:pt x="115824" y="203242"/>
                    <a:pt x="117412" y="204097"/>
                  </a:cubicBezTo>
                  <a:cubicBezTo>
                    <a:pt x="136336" y="203120"/>
                    <a:pt x="155056" y="199905"/>
                    <a:pt x="171986" y="197219"/>
                  </a:cubicBezTo>
                  <a:cubicBezTo>
                    <a:pt x="173370" y="197015"/>
                    <a:pt x="174713" y="196771"/>
                    <a:pt x="176056" y="196486"/>
                  </a:cubicBezTo>
                  <a:lnTo>
                    <a:pt x="176056" y="190992"/>
                  </a:ln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2"/>
            <p:cNvSpPr/>
            <p:nvPr/>
          </p:nvSpPr>
          <p:spPr>
            <a:xfrm>
              <a:off x="6155150" y="3211050"/>
              <a:ext cx="888225" cy="2247525"/>
            </a:xfrm>
            <a:custGeom>
              <a:rect b="b" l="l" r="r" t="t"/>
              <a:pathLst>
                <a:path extrusionOk="0" h="89901" w="35529">
                  <a:moveTo>
                    <a:pt x="7122" y="6430"/>
                  </a:moveTo>
                  <a:cubicBezTo>
                    <a:pt x="8221" y="11843"/>
                    <a:pt x="12698" y="13959"/>
                    <a:pt x="12779" y="13959"/>
                  </a:cubicBezTo>
                  <a:lnTo>
                    <a:pt x="12576" y="14407"/>
                  </a:lnTo>
                  <a:cubicBezTo>
                    <a:pt x="12535" y="14366"/>
                    <a:pt x="7814" y="12169"/>
                    <a:pt x="6675" y="6512"/>
                  </a:cubicBezTo>
                  <a:lnTo>
                    <a:pt x="7122" y="6430"/>
                  </a:lnTo>
                  <a:close/>
                  <a:moveTo>
                    <a:pt x="18314" y="31785"/>
                  </a:moveTo>
                  <a:lnTo>
                    <a:pt x="18314" y="31785"/>
                  </a:lnTo>
                  <a:cubicBezTo>
                    <a:pt x="18311" y="31785"/>
                    <a:pt x="18308" y="31785"/>
                    <a:pt x="18306" y="31785"/>
                  </a:cubicBezTo>
                  <a:lnTo>
                    <a:pt x="18306" y="31785"/>
                  </a:lnTo>
                  <a:cubicBezTo>
                    <a:pt x="18309" y="31787"/>
                    <a:pt x="18312" y="31788"/>
                    <a:pt x="18315" y="31789"/>
                  </a:cubicBezTo>
                  <a:lnTo>
                    <a:pt x="18315" y="31789"/>
                  </a:lnTo>
                  <a:cubicBezTo>
                    <a:pt x="18315" y="31788"/>
                    <a:pt x="18314" y="31786"/>
                    <a:pt x="18314" y="31785"/>
                  </a:cubicBezTo>
                  <a:close/>
                  <a:moveTo>
                    <a:pt x="6919" y="39599"/>
                  </a:moveTo>
                  <a:cubicBezTo>
                    <a:pt x="10012" y="45622"/>
                    <a:pt x="17012" y="48267"/>
                    <a:pt x="17093" y="48267"/>
                  </a:cubicBezTo>
                  <a:lnTo>
                    <a:pt x="16930" y="48715"/>
                  </a:lnTo>
                  <a:cubicBezTo>
                    <a:pt x="16849" y="48674"/>
                    <a:pt x="9686" y="45988"/>
                    <a:pt x="6512" y="39843"/>
                  </a:cubicBezTo>
                  <a:lnTo>
                    <a:pt x="6919" y="39599"/>
                  </a:lnTo>
                  <a:close/>
                  <a:moveTo>
                    <a:pt x="31052" y="0"/>
                  </a:moveTo>
                  <a:cubicBezTo>
                    <a:pt x="31052" y="0"/>
                    <a:pt x="29913" y="2930"/>
                    <a:pt x="27878" y="6512"/>
                  </a:cubicBezTo>
                  <a:cubicBezTo>
                    <a:pt x="25843" y="10134"/>
                    <a:pt x="19535" y="15750"/>
                    <a:pt x="18395" y="21855"/>
                  </a:cubicBezTo>
                  <a:cubicBezTo>
                    <a:pt x="18110" y="23564"/>
                    <a:pt x="17988" y="25110"/>
                    <a:pt x="17988" y="26453"/>
                  </a:cubicBezTo>
                  <a:cubicBezTo>
                    <a:pt x="16930" y="22913"/>
                    <a:pt x="15628" y="19576"/>
                    <a:pt x="14326" y="16483"/>
                  </a:cubicBezTo>
                  <a:cubicBezTo>
                    <a:pt x="13959" y="15669"/>
                    <a:pt x="13674" y="14733"/>
                    <a:pt x="13430" y="13797"/>
                  </a:cubicBezTo>
                  <a:lnTo>
                    <a:pt x="13227" y="13675"/>
                  </a:lnTo>
                  <a:cubicBezTo>
                    <a:pt x="13268" y="13634"/>
                    <a:pt x="17337" y="6756"/>
                    <a:pt x="17337" y="4803"/>
                  </a:cubicBezTo>
                  <a:lnTo>
                    <a:pt x="17785" y="4803"/>
                  </a:lnTo>
                  <a:cubicBezTo>
                    <a:pt x="17785" y="6634"/>
                    <a:pt x="14692" y="12087"/>
                    <a:pt x="13837" y="13552"/>
                  </a:cubicBezTo>
                  <a:cubicBezTo>
                    <a:pt x="15262" y="12698"/>
                    <a:pt x="17581" y="10948"/>
                    <a:pt x="18436" y="8262"/>
                  </a:cubicBezTo>
                  <a:cubicBezTo>
                    <a:pt x="19738" y="4233"/>
                    <a:pt x="17826" y="570"/>
                    <a:pt x="17826" y="570"/>
                  </a:cubicBezTo>
                  <a:cubicBezTo>
                    <a:pt x="17826" y="570"/>
                    <a:pt x="14366" y="5617"/>
                    <a:pt x="13430" y="8832"/>
                  </a:cubicBezTo>
                  <a:cubicBezTo>
                    <a:pt x="12861" y="10866"/>
                    <a:pt x="12698" y="12454"/>
                    <a:pt x="12657" y="13349"/>
                  </a:cubicBezTo>
                  <a:cubicBezTo>
                    <a:pt x="12006" y="11680"/>
                    <a:pt x="10988" y="9401"/>
                    <a:pt x="9849" y="7896"/>
                  </a:cubicBezTo>
                  <a:cubicBezTo>
                    <a:pt x="7814" y="5169"/>
                    <a:pt x="6471" y="1140"/>
                    <a:pt x="6471" y="1140"/>
                  </a:cubicBezTo>
                  <a:cubicBezTo>
                    <a:pt x="6471" y="1140"/>
                    <a:pt x="3989" y="5413"/>
                    <a:pt x="5779" y="9890"/>
                  </a:cubicBezTo>
                  <a:cubicBezTo>
                    <a:pt x="7285" y="13593"/>
                    <a:pt x="11477" y="15018"/>
                    <a:pt x="12942" y="15425"/>
                  </a:cubicBezTo>
                  <a:cubicBezTo>
                    <a:pt x="13105" y="15913"/>
                    <a:pt x="13308" y="16401"/>
                    <a:pt x="13471" y="16849"/>
                  </a:cubicBezTo>
                  <a:cubicBezTo>
                    <a:pt x="15262" y="21041"/>
                    <a:pt x="17052" y="25762"/>
                    <a:pt x="18110" y="30727"/>
                  </a:cubicBezTo>
                  <a:cubicBezTo>
                    <a:pt x="17052" y="29302"/>
                    <a:pt x="15058" y="26860"/>
                    <a:pt x="13186" y="25477"/>
                  </a:cubicBezTo>
                  <a:cubicBezTo>
                    <a:pt x="10460" y="23483"/>
                    <a:pt x="8018" y="19983"/>
                    <a:pt x="8018" y="19983"/>
                  </a:cubicBezTo>
                  <a:lnTo>
                    <a:pt x="8018" y="19983"/>
                  </a:lnTo>
                  <a:cubicBezTo>
                    <a:pt x="8017" y="19983"/>
                    <a:pt x="6878" y="24826"/>
                    <a:pt x="9890" y="28610"/>
                  </a:cubicBezTo>
                  <a:cubicBezTo>
                    <a:pt x="12110" y="31377"/>
                    <a:pt x="15862" y="31799"/>
                    <a:pt x="17735" y="31799"/>
                  </a:cubicBezTo>
                  <a:cubicBezTo>
                    <a:pt x="17952" y="31799"/>
                    <a:pt x="18144" y="31794"/>
                    <a:pt x="18306" y="31785"/>
                  </a:cubicBezTo>
                  <a:lnTo>
                    <a:pt x="18306" y="31785"/>
                  </a:lnTo>
                  <a:cubicBezTo>
                    <a:pt x="16823" y="31118"/>
                    <a:pt x="12173" y="28894"/>
                    <a:pt x="10093" y="25843"/>
                  </a:cubicBezTo>
                  <a:lnTo>
                    <a:pt x="10459" y="25599"/>
                  </a:lnTo>
                  <a:cubicBezTo>
                    <a:pt x="12616" y="28692"/>
                    <a:pt x="17785" y="31052"/>
                    <a:pt x="18762" y="31500"/>
                  </a:cubicBezTo>
                  <a:cubicBezTo>
                    <a:pt x="19535" y="30279"/>
                    <a:pt x="24419" y="22750"/>
                    <a:pt x="26128" y="17988"/>
                  </a:cubicBezTo>
                  <a:lnTo>
                    <a:pt x="26575" y="18151"/>
                  </a:lnTo>
                  <a:cubicBezTo>
                    <a:pt x="24703" y="23320"/>
                    <a:pt x="19128" y="31826"/>
                    <a:pt x="19047" y="31907"/>
                  </a:cubicBezTo>
                  <a:lnTo>
                    <a:pt x="18965" y="32070"/>
                  </a:lnTo>
                  <a:lnTo>
                    <a:pt x="18762" y="31988"/>
                  </a:lnTo>
                  <a:cubicBezTo>
                    <a:pt x="18726" y="31970"/>
                    <a:pt x="18567" y="31903"/>
                    <a:pt x="18315" y="31789"/>
                  </a:cubicBezTo>
                  <a:lnTo>
                    <a:pt x="18315" y="31789"/>
                  </a:lnTo>
                  <a:cubicBezTo>
                    <a:pt x="19372" y="37241"/>
                    <a:pt x="19494" y="42937"/>
                    <a:pt x="17704" y="48471"/>
                  </a:cubicBezTo>
                  <a:cubicBezTo>
                    <a:pt x="17581" y="47372"/>
                    <a:pt x="16971" y="44482"/>
                    <a:pt x="13430" y="41227"/>
                  </a:cubicBezTo>
                  <a:cubicBezTo>
                    <a:pt x="8954" y="37116"/>
                    <a:pt x="1" y="23972"/>
                    <a:pt x="0" y="23971"/>
                  </a:cubicBezTo>
                  <a:lnTo>
                    <a:pt x="0" y="23971"/>
                  </a:lnTo>
                  <a:cubicBezTo>
                    <a:pt x="0" y="23972"/>
                    <a:pt x="733" y="39477"/>
                    <a:pt x="5006" y="44604"/>
                  </a:cubicBezTo>
                  <a:cubicBezTo>
                    <a:pt x="8275" y="48486"/>
                    <a:pt x="14023" y="48949"/>
                    <a:pt x="16528" y="48949"/>
                  </a:cubicBezTo>
                  <a:cubicBezTo>
                    <a:pt x="17017" y="48949"/>
                    <a:pt x="17382" y="48932"/>
                    <a:pt x="17581" y="48918"/>
                  </a:cubicBezTo>
                  <a:lnTo>
                    <a:pt x="17581" y="48918"/>
                  </a:lnTo>
                  <a:cubicBezTo>
                    <a:pt x="17500" y="49163"/>
                    <a:pt x="17419" y="49407"/>
                    <a:pt x="17297" y="49651"/>
                  </a:cubicBezTo>
                  <a:cubicBezTo>
                    <a:pt x="14488" y="57221"/>
                    <a:pt x="13878" y="62552"/>
                    <a:pt x="13837" y="65360"/>
                  </a:cubicBezTo>
                  <a:lnTo>
                    <a:pt x="8506" y="65360"/>
                  </a:lnTo>
                  <a:lnTo>
                    <a:pt x="8506" y="89900"/>
                  </a:lnTo>
                  <a:lnTo>
                    <a:pt x="23157" y="89900"/>
                  </a:lnTo>
                  <a:lnTo>
                    <a:pt x="23157" y="65360"/>
                  </a:lnTo>
                  <a:lnTo>
                    <a:pt x="14733" y="65360"/>
                  </a:lnTo>
                  <a:cubicBezTo>
                    <a:pt x="14773" y="64180"/>
                    <a:pt x="14895" y="62593"/>
                    <a:pt x="15262" y="60558"/>
                  </a:cubicBezTo>
                  <a:lnTo>
                    <a:pt x="15262" y="60558"/>
                  </a:lnTo>
                  <a:cubicBezTo>
                    <a:pt x="15140" y="60598"/>
                    <a:pt x="15099" y="60598"/>
                    <a:pt x="15099" y="60598"/>
                  </a:cubicBezTo>
                  <a:lnTo>
                    <a:pt x="14977" y="60151"/>
                  </a:lnTo>
                  <a:cubicBezTo>
                    <a:pt x="15058" y="60151"/>
                    <a:pt x="24256" y="57546"/>
                    <a:pt x="30645" y="50953"/>
                  </a:cubicBezTo>
                  <a:lnTo>
                    <a:pt x="30971" y="51279"/>
                  </a:lnTo>
                  <a:cubicBezTo>
                    <a:pt x="25802" y="56610"/>
                    <a:pt x="18884" y="59337"/>
                    <a:pt x="16198" y="60273"/>
                  </a:cubicBezTo>
                  <a:cubicBezTo>
                    <a:pt x="18843" y="59907"/>
                    <a:pt x="25314" y="58971"/>
                    <a:pt x="28325" y="57017"/>
                  </a:cubicBezTo>
                  <a:cubicBezTo>
                    <a:pt x="32151" y="54535"/>
                    <a:pt x="35529" y="47087"/>
                    <a:pt x="35529" y="47087"/>
                  </a:cubicBezTo>
                  <a:lnTo>
                    <a:pt x="35529" y="47087"/>
                  </a:lnTo>
                  <a:cubicBezTo>
                    <a:pt x="35528" y="47087"/>
                    <a:pt x="23157" y="49814"/>
                    <a:pt x="19535" y="54290"/>
                  </a:cubicBezTo>
                  <a:cubicBezTo>
                    <a:pt x="17093" y="57383"/>
                    <a:pt x="15872" y="59093"/>
                    <a:pt x="15384" y="59866"/>
                  </a:cubicBezTo>
                  <a:cubicBezTo>
                    <a:pt x="15872" y="57180"/>
                    <a:pt x="16686" y="53883"/>
                    <a:pt x="18151" y="49976"/>
                  </a:cubicBezTo>
                  <a:cubicBezTo>
                    <a:pt x="19128" y="47413"/>
                    <a:pt x="19657" y="44808"/>
                    <a:pt x="19860" y="42203"/>
                  </a:cubicBezTo>
                  <a:lnTo>
                    <a:pt x="19860" y="42203"/>
                  </a:lnTo>
                  <a:cubicBezTo>
                    <a:pt x="19738" y="42285"/>
                    <a:pt x="19657" y="42325"/>
                    <a:pt x="19657" y="42325"/>
                  </a:cubicBezTo>
                  <a:lnTo>
                    <a:pt x="19453" y="41918"/>
                  </a:lnTo>
                  <a:cubicBezTo>
                    <a:pt x="19535" y="41878"/>
                    <a:pt x="27878" y="37442"/>
                    <a:pt x="30238" y="33250"/>
                  </a:cubicBezTo>
                  <a:lnTo>
                    <a:pt x="30645" y="33494"/>
                  </a:lnTo>
                  <a:cubicBezTo>
                    <a:pt x="28529" y="37279"/>
                    <a:pt x="21895" y="41104"/>
                    <a:pt x="20105" y="42081"/>
                  </a:cubicBezTo>
                  <a:cubicBezTo>
                    <a:pt x="21814" y="41918"/>
                    <a:pt x="27186" y="41104"/>
                    <a:pt x="30360" y="37157"/>
                  </a:cubicBezTo>
                  <a:cubicBezTo>
                    <a:pt x="34186" y="32436"/>
                    <a:pt x="33494" y="26576"/>
                    <a:pt x="33494" y="26576"/>
                  </a:cubicBezTo>
                  <a:lnTo>
                    <a:pt x="33494" y="26576"/>
                  </a:lnTo>
                  <a:cubicBezTo>
                    <a:pt x="33493" y="26576"/>
                    <a:pt x="26290" y="31541"/>
                    <a:pt x="23360" y="35366"/>
                  </a:cubicBezTo>
                  <a:cubicBezTo>
                    <a:pt x="21488" y="37808"/>
                    <a:pt x="20471" y="39884"/>
                    <a:pt x="19942" y="41064"/>
                  </a:cubicBezTo>
                  <a:cubicBezTo>
                    <a:pt x="20105" y="37930"/>
                    <a:pt x="19820" y="34796"/>
                    <a:pt x="19250" y="31744"/>
                  </a:cubicBezTo>
                  <a:cubicBezTo>
                    <a:pt x="21651" y="29872"/>
                    <a:pt x="30523" y="22587"/>
                    <a:pt x="31500" y="17134"/>
                  </a:cubicBezTo>
                  <a:cubicBezTo>
                    <a:pt x="32599" y="10826"/>
                    <a:pt x="31052" y="0"/>
                    <a:pt x="3105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2"/>
            <p:cNvSpPr/>
            <p:nvPr/>
          </p:nvSpPr>
          <p:spPr>
            <a:xfrm>
              <a:off x="2992975" y="2455100"/>
              <a:ext cx="2658575" cy="3012625"/>
            </a:xfrm>
            <a:custGeom>
              <a:rect b="b" l="l" r="r" t="t"/>
              <a:pathLst>
                <a:path extrusionOk="0" h="120505" w="106343">
                  <a:moveTo>
                    <a:pt x="105650" y="692"/>
                  </a:moveTo>
                  <a:lnTo>
                    <a:pt x="105650" y="119813"/>
                  </a:lnTo>
                  <a:lnTo>
                    <a:pt x="693" y="119813"/>
                  </a:lnTo>
                  <a:lnTo>
                    <a:pt x="693" y="692"/>
                  </a:lnTo>
                  <a:close/>
                  <a:moveTo>
                    <a:pt x="1" y="0"/>
                  </a:moveTo>
                  <a:lnTo>
                    <a:pt x="1" y="367"/>
                  </a:lnTo>
                  <a:lnTo>
                    <a:pt x="1" y="120505"/>
                  </a:lnTo>
                  <a:lnTo>
                    <a:pt x="106342" y="120505"/>
                  </a:lnTo>
                  <a:lnTo>
                    <a:pt x="106342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2"/>
            <p:cNvSpPr/>
            <p:nvPr/>
          </p:nvSpPr>
          <p:spPr>
            <a:xfrm>
              <a:off x="2992975" y="2709450"/>
              <a:ext cx="2434725" cy="2758275"/>
            </a:xfrm>
            <a:custGeom>
              <a:rect b="b" l="l" r="r" t="t"/>
              <a:pathLst>
                <a:path extrusionOk="0" h="110331" w="97389">
                  <a:moveTo>
                    <a:pt x="96697" y="692"/>
                  </a:moveTo>
                  <a:lnTo>
                    <a:pt x="96697" y="109639"/>
                  </a:lnTo>
                  <a:lnTo>
                    <a:pt x="693" y="109639"/>
                  </a:lnTo>
                  <a:lnTo>
                    <a:pt x="693" y="692"/>
                  </a:lnTo>
                  <a:close/>
                  <a:moveTo>
                    <a:pt x="1" y="1"/>
                  </a:moveTo>
                  <a:lnTo>
                    <a:pt x="1" y="326"/>
                  </a:lnTo>
                  <a:lnTo>
                    <a:pt x="1" y="110331"/>
                  </a:lnTo>
                  <a:lnTo>
                    <a:pt x="97389" y="110331"/>
                  </a:lnTo>
                  <a:lnTo>
                    <a:pt x="97389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2"/>
            <p:cNvSpPr/>
            <p:nvPr/>
          </p:nvSpPr>
          <p:spPr>
            <a:xfrm>
              <a:off x="5418525" y="2464250"/>
              <a:ext cx="224875" cy="2994325"/>
            </a:xfrm>
            <a:custGeom>
              <a:rect b="b" l="l" r="r" t="t"/>
              <a:pathLst>
                <a:path extrusionOk="0" h="119773" w="8995">
                  <a:moveTo>
                    <a:pt x="8995" y="1"/>
                  </a:moveTo>
                  <a:lnTo>
                    <a:pt x="1" y="10134"/>
                  </a:lnTo>
                  <a:lnTo>
                    <a:pt x="1" y="119772"/>
                  </a:lnTo>
                  <a:lnTo>
                    <a:pt x="8995" y="119772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2"/>
            <p:cNvSpPr/>
            <p:nvPr/>
          </p:nvSpPr>
          <p:spPr>
            <a:xfrm>
              <a:off x="55335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0" y="1"/>
                  </a:moveTo>
                  <a:lnTo>
                    <a:pt x="0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2"/>
            <p:cNvSpPr/>
            <p:nvPr/>
          </p:nvSpPr>
          <p:spPr>
            <a:xfrm>
              <a:off x="5525350" y="4898950"/>
              <a:ext cx="126200" cy="568775"/>
            </a:xfrm>
            <a:custGeom>
              <a:rect b="b" l="l" r="r" t="t"/>
              <a:pathLst>
                <a:path extrusionOk="0" h="22751" w="5048">
                  <a:moveTo>
                    <a:pt x="4355" y="652"/>
                  </a:moveTo>
                  <a:lnTo>
                    <a:pt x="4355" y="22059"/>
                  </a:lnTo>
                  <a:lnTo>
                    <a:pt x="693" y="22059"/>
                  </a:lnTo>
                  <a:lnTo>
                    <a:pt x="693" y="652"/>
                  </a:lnTo>
                  <a:close/>
                  <a:moveTo>
                    <a:pt x="326" y="1"/>
                  </a:moveTo>
                  <a:cubicBezTo>
                    <a:pt x="245" y="1"/>
                    <a:pt x="164" y="1"/>
                    <a:pt x="123" y="82"/>
                  </a:cubicBezTo>
                  <a:cubicBezTo>
                    <a:pt x="41" y="164"/>
                    <a:pt x="1" y="245"/>
                    <a:pt x="1" y="327"/>
                  </a:cubicBezTo>
                  <a:lnTo>
                    <a:pt x="1" y="22384"/>
                  </a:lnTo>
                  <a:cubicBezTo>
                    <a:pt x="1" y="22466"/>
                    <a:pt x="41" y="22588"/>
                    <a:pt x="123" y="22629"/>
                  </a:cubicBezTo>
                  <a:cubicBezTo>
                    <a:pt x="164" y="22710"/>
                    <a:pt x="245" y="22751"/>
                    <a:pt x="326" y="22751"/>
                  </a:cubicBezTo>
                  <a:lnTo>
                    <a:pt x="4722" y="22751"/>
                  </a:lnTo>
                  <a:cubicBezTo>
                    <a:pt x="4803" y="22751"/>
                    <a:pt x="4884" y="22710"/>
                    <a:pt x="4966" y="22629"/>
                  </a:cubicBezTo>
                  <a:cubicBezTo>
                    <a:pt x="5007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7" y="164"/>
                    <a:pt x="4966" y="82"/>
                  </a:cubicBezTo>
                  <a:cubicBezTo>
                    <a:pt x="4884" y="1"/>
                    <a:pt x="4803" y="1"/>
                    <a:pt x="4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2"/>
            <p:cNvSpPr/>
            <p:nvPr/>
          </p:nvSpPr>
          <p:spPr>
            <a:xfrm>
              <a:off x="5643375" y="4524550"/>
              <a:ext cx="474150" cy="934025"/>
            </a:xfrm>
            <a:custGeom>
              <a:rect b="b" l="l" r="r" t="t"/>
              <a:pathLst>
                <a:path extrusionOk="0" h="37361" w="18966">
                  <a:moveTo>
                    <a:pt x="18965" y="0"/>
                  </a:moveTo>
                  <a:lnTo>
                    <a:pt x="1" y="15303"/>
                  </a:lnTo>
                  <a:lnTo>
                    <a:pt x="1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2"/>
            <p:cNvSpPr/>
            <p:nvPr/>
          </p:nvSpPr>
          <p:spPr>
            <a:xfrm>
              <a:off x="56342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9006" y="1062"/>
                  </a:moveTo>
                  <a:lnTo>
                    <a:pt x="19006" y="37364"/>
                  </a:lnTo>
                  <a:lnTo>
                    <a:pt x="692" y="37364"/>
                  </a:lnTo>
                  <a:lnTo>
                    <a:pt x="692" y="15794"/>
                  </a:lnTo>
                  <a:lnTo>
                    <a:pt x="19006" y="1062"/>
                  </a:lnTo>
                  <a:close/>
                  <a:moveTo>
                    <a:pt x="19343" y="0"/>
                  </a:moveTo>
                  <a:cubicBezTo>
                    <a:pt x="19260" y="0"/>
                    <a:pt x="19178" y="35"/>
                    <a:pt x="19128" y="85"/>
                  </a:cubicBezTo>
                  <a:lnTo>
                    <a:pt x="163" y="15347"/>
                  </a:lnTo>
                  <a:cubicBezTo>
                    <a:pt x="82" y="15428"/>
                    <a:pt x="0" y="15509"/>
                    <a:pt x="0" y="15632"/>
                  </a:cubicBezTo>
                  <a:lnTo>
                    <a:pt x="0" y="37689"/>
                  </a:lnTo>
                  <a:cubicBezTo>
                    <a:pt x="0" y="37771"/>
                    <a:pt x="41" y="37893"/>
                    <a:pt x="122" y="37934"/>
                  </a:cubicBezTo>
                  <a:cubicBezTo>
                    <a:pt x="163" y="38015"/>
                    <a:pt x="285" y="38056"/>
                    <a:pt x="367" y="38056"/>
                  </a:cubicBezTo>
                  <a:lnTo>
                    <a:pt x="19331" y="38056"/>
                  </a:lnTo>
                  <a:cubicBezTo>
                    <a:pt x="19413" y="38056"/>
                    <a:pt x="19494" y="38015"/>
                    <a:pt x="19576" y="37934"/>
                  </a:cubicBezTo>
                  <a:cubicBezTo>
                    <a:pt x="19616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94" y="45"/>
                  </a:cubicBezTo>
                  <a:cubicBezTo>
                    <a:pt x="19448" y="13"/>
                    <a:pt x="19395" y="0"/>
                    <a:pt x="193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2"/>
            <p:cNvSpPr/>
            <p:nvPr/>
          </p:nvSpPr>
          <p:spPr>
            <a:xfrm>
              <a:off x="1820900" y="4907100"/>
              <a:ext cx="109900" cy="551475"/>
            </a:xfrm>
            <a:custGeom>
              <a:rect b="b" l="l" r="r" t="t"/>
              <a:pathLst>
                <a:path extrusionOk="0" h="22059" w="4396">
                  <a:moveTo>
                    <a:pt x="1" y="1"/>
                  </a:moveTo>
                  <a:lnTo>
                    <a:pt x="1" y="22058"/>
                  </a:lnTo>
                  <a:lnTo>
                    <a:pt x="4396" y="22058"/>
                  </a:lnTo>
                  <a:lnTo>
                    <a:pt x="43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2"/>
            <p:cNvSpPr/>
            <p:nvPr/>
          </p:nvSpPr>
          <p:spPr>
            <a:xfrm>
              <a:off x="1812775" y="4898950"/>
              <a:ext cx="126175" cy="568775"/>
            </a:xfrm>
            <a:custGeom>
              <a:rect b="b" l="l" r="r" t="t"/>
              <a:pathLst>
                <a:path extrusionOk="0" h="22751" w="5047">
                  <a:moveTo>
                    <a:pt x="4355" y="652"/>
                  </a:moveTo>
                  <a:lnTo>
                    <a:pt x="4355" y="22059"/>
                  </a:lnTo>
                  <a:lnTo>
                    <a:pt x="692" y="22059"/>
                  </a:lnTo>
                  <a:lnTo>
                    <a:pt x="692" y="652"/>
                  </a:lnTo>
                  <a:close/>
                  <a:moveTo>
                    <a:pt x="326" y="1"/>
                  </a:moveTo>
                  <a:cubicBezTo>
                    <a:pt x="244" y="1"/>
                    <a:pt x="163" y="1"/>
                    <a:pt x="82" y="82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22384"/>
                  </a:lnTo>
                  <a:cubicBezTo>
                    <a:pt x="0" y="22466"/>
                    <a:pt x="41" y="22588"/>
                    <a:pt x="82" y="22629"/>
                  </a:cubicBezTo>
                  <a:cubicBezTo>
                    <a:pt x="163" y="22710"/>
                    <a:pt x="244" y="22751"/>
                    <a:pt x="326" y="22751"/>
                  </a:cubicBezTo>
                  <a:lnTo>
                    <a:pt x="4721" y="22751"/>
                  </a:lnTo>
                  <a:cubicBezTo>
                    <a:pt x="4802" y="22751"/>
                    <a:pt x="4884" y="22710"/>
                    <a:pt x="4924" y="22629"/>
                  </a:cubicBezTo>
                  <a:cubicBezTo>
                    <a:pt x="5006" y="22547"/>
                    <a:pt x="5047" y="22466"/>
                    <a:pt x="5047" y="22384"/>
                  </a:cubicBezTo>
                  <a:lnTo>
                    <a:pt x="5047" y="327"/>
                  </a:lnTo>
                  <a:cubicBezTo>
                    <a:pt x="5047" y="245"/>
                    <a:pt x="5006" y="164"/>
                    <a:pt x="4924" y="82"/>
                  </a:cubicBezTo>
                  <a:cubicBezTo>
                    <a:pt x="4884" y="1"/>
                    <a:pt x="4802" y="1"/>
                    <a:pt x="472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2"/>
            <p:cNvSpPr/>
            <p:nvPr/>
          </p:nvSpPr>
          <p:spPr>
            <a:xfrm>
              <a:off x="1930800" y="4524550"/>
              <a:ext cx="474125" cy="934025"/>
            </a:xfrm>
            <a:custGeom>
              <a:rect b="b" l="l" r="r" t="t"/>
              <a:pathLst>
                <a:path extrusionOk="0" h="37361" w="18965">
                  <a:moveTo>
                    <a:pt x="18965" y="0"/>
                  </a:moveTo>
                  <a:lnTo>
                    <a:pt x="0" y="15303"/>
                  </a:lnTo>
                  <a:lnTo>
                    <a:pt x="0" y="37360"/>
                  </a:lnTo>
                  <a:lnTo>
                    <a:pt x="18965" y="37360"/>
                  </a:lnTo>
                  <a:lnTo>
                    <a:pt x="1896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2"/>
            <p:cNvSpPr/>
            <p:nvPr/>
          </p:nvSpPr>
          <p:spPr>
            <a:xfrm>
              <a:off x="1921625" y="4516325"/>
              <a:ext cx="491450" cy="951400"/>
            </a:xfrm>
            <a:custGeom>
              <a:rect b="b" l="l" r="r" t="t"/>
              <a:pathLst>
                <a:path extrusionOk="0" h="38056" w="19658">
                  <a:moveTo>
                    <a:pt x="18966" y="1062"/>
                  </a:moveTo>
                  <a:lnTo>
                    <a:pt x="18966" y="37364"/>
                  </a:lnTo>
                  <a:lnTo>
                    <a:pt x="693" y="37364"/>
                  </a:lnTo>
                  <a:lnTo>
                    <a:pt x="693" y="15794"/>
                  </a:lnTo>
                  <a:lnTo>
                    <a:pt x="18966" y="1062"/>
                  </a:lnTo>
                  <a:close/>
                  <a:moveTo>
                    <a:pt x="19314" y="0"/>
                  </a:moveTo>
                  <a:cubicBezTo>
                    <a:pt x="19239" y="0"/>
                    <a:pt x="19163" y="35"/>
                    <a:pt x="19088" y="85"/>
                  </a:cubicBezTo>
                  <a:lnTo>
                    <a:pt x="123" y="15347"/>
                  </a:lnTo>
                  <a:cubicBezTo>
                    <a:pt x="41" y="15428"/>
                    <a:pt x="1" y="15509"/>
                    <a:pt x="1" y="15632"/>
                  </a:cubicBezTo>
                  <a:lnTo>
                    <a:pt x="1" y="37689"/>
                  </a:lnTo>
                  <a:cubicBezTo>
                    <a:pt x="1" y="37771"/>
                    <a:pt x="41" y="37893"/>
                    <a:pt x="123" y="37934"/>
                  </a:cubicBezTo>
                  <a:cubicBezTo>
                    <a:pt x="164" y="38015"/>
                    <a:pt x="245" y="38056"/>
                    <a:pt x="367" y="38056"/>
                  </a:cubicBezTo>
                  <a:lnTo>
                    <a:pt x="19332" y="38056"/>
                  </a:lnTo>
                  <a:cubicBezTo>
                    <a:pt x="19413" y="38056"/>
                    <a:pt x="19495" y="38015"/>
                    <a:pt x="19576" y="37934"/>
                  </a:cubicBezTo>
                  <a:cubicBezTo>
                    <a:pt x="19617" y="37852"/>
                    <a:pt x="19657" y="37771"/>
                    <a:pt x="19657" y="37689"/>
                  </a:cubicBezTo>
                  <a:lnTo>
                    <a:pt x="19657" y="329"/>
                  </a:lnTo>
                  <a:cubicBezTo>
                    <a:pt x="19657" y="207"/>
                    <a:pt x="19576" y="85"/>
                    <a:pt x="19454" y="45"/>
                  </a:cubicBezTo>
                  <a:cubicBezTo>
                    <a:pt x="19407" y="13"/>
                    <a:pt x="19361" y="0"/>
                    <a:pt x="1931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2"/>
            <p:cNvSpPr/>
            <p:nvPr/>
          </p:nvSpPr>
          <p:spPr>
            <a:xfrm>
              <a:off x="1398675" y="4437050"/>
              <a:ext cx="5067825" cy="567750"/>
            </a:xfrm>
            <a:custGeom>
              <a:rect b="b" l="l" r="r" t="t"/>
              <a:pathLst>
                <a:path extrusionOk="0" h="22710" w="202713">
                  <a:moveTo>
                    <a:pt x="202713" y="0"/>
                  </a:moveTo>
                  <a:lnTo>
                    <a:pt x="0" y="21285"/>
                  </a:lnTo>
                  <a:lnTo>
                    <a:pt x="82" y="22709"/>
                  </a:lnTo>
                  <a:lnTo>
                    <a:pt x="175039" y="22709"/>
                  </a:lnTo>
                  <a:lnTo>
                    <a:pt x="202713" y="1425"/>
                  </a:lnTo>
                  <a:lnTo>
                    <a:pt x="2027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2"/>
            <p:cNvSpPr/>
            <p:nvPr/>
          </p:nvSpPr>
          <p:spPr>
            <a:xfrm>
              <a:off x="1390525" y="4428500"/>
              <a:ext cx="5084125" cy="584450"/>
            </a:xfrm>
            <a:custGeom>
              <a:rect b="b" l="l" r="r" t="t"/>
              <a:pathLst>
                <a:path extrusionOk="0" h="23378" w="203365">
                  <a:moveTo>
                    <a:pt x="202713" y="709"/>
                  </a:moveTo>
                  <a:lnTo>
                    <a:pt x="202713" y="1604"/>
                  </a:lnTo>
                  <a:lnTo>
                    <a:pt x="175214" y="22726"/>
                  </a:lnTo>
                  <a:lnTo>
                    <a:pt x="733" y="22726"/>
                  </a:lnTo>
                  <a:lnTo>
                    <a:pt x="693" y="21912"/>
                  </a:lnTo>
                  <a:lnTo>
                    <a:pt x="202713" y="709"/>
                  </a:lnTo>
                  <a:close/>
                  <a:moveTo>
                    <a:pt x="203071" y="1"/>
                  </a:moveTo>
                  <a:cubicBezTo>
                    <a:pt x="203044" y="1"/>
                    <a:pt x="203020" y="6"/>
                    <a:pt x="202998" y="17"/>
                  </a:cubicBezTo>
                  <a:lnTo>
                    <a:pt x="286" y="21261"/>
                  </a:lnTo>
                  <a:cubicBezTo>
                    <a:pt x="123" y="21302"/>
                    <a:pt x="1" y="21464"/>
                    <a:pt x="1" y="21627"/>
                  </a:cubicBezTo>
                  <a:lnTo>
                    <a:pt x="82" y="23051"/>
                  </a:lnTo>
                  <a:cubicBezTo>
                    <a:pt x="82" y="23255"/>
                    <a:pt x="204" y="23377"/>
                    <a:pt x="408" y="23377"/>
                  </a:cubicBezTo>
                  <a:lnTo>
                    <a:pt x="175365" y="23377"/>
                  </a:lnTo>
                  <a:cubicBezTo>
                    <a:pt x="175446" y="23377"/>
                    <a:pt x="175527" y="23377"/>
                    <a:pt x="175568" y="23296"/>
                  </a:cubicBezTo>
                  <a:lnTo>
                    <a:pt x="203242" y="2052"/>
                  </a:lnTo>
                  <a:cubicBezTo>
                    <a:pt x="203323" y="1970"/>
                    <a:pt x="203364" y="1889"/>
                    <a:pt x="203364" y="1767"/>
                  </a:cubicBezTo>
                  <a:lnTo>
                    <a:pt x="203364" y="342"/>
                  </a:lnTo>
                  <a:cubicBezTo>
                    <a:pt x="203364" y="220"/>
                    <a:pt x="203323" y="139"/>
                    <a:pt x="203283" y="98"/>
                  </a:cubicBezTo>
                  <a:cubicBezTo>
                    <a:pt x="203223" y="39"/>
                    <a:pt x="203142" y="1"/>
                    <a:pt x="20307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2"/>
            <p:cNvSpPr/>
            <p:nvPr/>
          </p:nvSpPr>
          <p:spPr>
            <a:xfrm>
              <a:off x="1400700" y="4437050"/>
              <a:ext cx="5065800" cy="531125"/>
            </a:xfrm>
            <a:custGeom>
              <a:rect b="b" l="l" r="r" t="t"/>
              <a:pathLst>
                <a:path extrusionOk="0" h="21245" w="202632">
                  <a:moveTo>
                    <a:pt x="44157" y="0"/>
                  </a:moveTo>
                  <a:lnTo>
                    <a:pt x="1" y="21244"/>
                  </a:lnTo>
                  <a:lnTo>
                    <a:pt x="174958" y="21244"/>
                  </a:lnTo>
                  <a:lnTo>
                    <a:pt x="2026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2"/>
            <p:cNvSpPr/>
            <p:nvPr/>
          </p:nvSpPr>
          <p:spPr>
            <a:xfrm>
              <a:off x="1391550" y="4427900"/>
              <a:ext cx="5084100" cy="549425"/>
            </a:xfrm>
            <a:custGeom>
              <a:rect b="b" l="l" r="r" t="t"/>
              <a:pathLst>
                <a:path extrusionOk="0" h="21977" w="203364">
                  <a:moveTo>
                    <a:pt x="201980" y="692"/>
                  </a:moveTo>
                  <a:lnTo>
                    <a:pt x="175226" y="21285"/>
                  </a:lnTo>
                  <a:lnTo>
                    <a:pt x="1832" y="21285"/>
                  </a:lnTo>
                  <a:lnTo>
                    <a:pt x="44564" y="692"/>
                  </a:lnTo>
                  <a:close/>
                  <a:moveTo>
                    <a:pt x="44523" y="0"/>
                  </a:moveTo>
                  <a:lnTo>
                    <a:pt x="44360" y="41"/>
                  </a:lnTo>
                  <a:lnTo>
                    <a:pt x="204" y="21326"/>
                  </a:lnTo>
                  <a:cubicBezTo>
                    <a:pt x="82" y="21407"/>
                    <a:pt x="1" y="21570"/>
                    <a:pt x="41" y="21692"/>
                  </a:cubicBezTo>
                  <a:cubicBezTo>
                    <a:pt x="82" y="21855"/>
                    <a:pt x="204" y="21977"/>
                    <a:pt x="367" y="21977"/>
                  </a:cubicBezTo>
                  <a:lnTo>
                    <a:pt x="175324" y="21977"/>
                  </a:lnTo>
                  <a:cubicBezTo>
                    <a:pt x="175405" y="21977"/>
                    <a:pt x="175486" y="21936"/>
                    <a:pt x="175527" y="21895"/>
                  </a:cubicBezTo>
                  <a:lnTo>
                    <a:pt x="203201" y="611"/>
                  </a:lnTo>
                  <a:cubicBezTo>
                    <a:pt x="203323" y="529"/>
                    <a:pt x="203364" y="407"/>
                    <a:pt x="203323" y="244"/>
                  </a:cubicBezTo>
                  <a:cubicBezTo>
                    <a:pt x="203282" y="122"/>
                    <a:pt x="203160" y="0"/>
                    <a:pt x="20299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2"/>
            <p:cNvSpPr/>
            <p:nvPr/>
          </p:nvSpPr>
          <p:spPr>
            <a:xfrm>
              <a:off x="5056325" y="4664950"/>
              <a:ext cx="755975" cy="213700"/>
            </a:xfrm>
            <a:custGeom>
              <a:rect b="b" l="l" r="r" t="t"/>
              <a:pathLst>
                <a:path extrusionOk="0" h="8548" w="30239">
                  <a:moveTo>
                    <a:pt x="10704" y="1"/>
                  </a:moveTo>
                  <a:lnTo>
                    <a:pt x="0" y="8547"/>
                  </a:lnTo>
                  <a:lnTo>
                    <a:pt x="18558" y="8547"/>
                  </a:lnTo>
                  <a:lnTo>
                    <a:pt x="30238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2"/>
            <p:cNvSpPr/>
            <p:nvPr/>
          </p:nvSpPr>
          <p:spPr>
            <a:xfrm>
              <a:off x="5047175" y="4656825"/>
              <a:ext cx="774275" cy="230975"/>
            </a:xfrm>
            <a:custGeom>
              <a:rect b="b" l="l" r="r" t="t"/>
              <a:pathLst>
                <a:path extrusionOk="0" h="9239" w="30971">
                  <a:moveTo>
                    <a:pt x="29546" y="651"/>
                  </a:moveTo>
                  <a:lnTo>
                    <a:pt x="18831" y="8546"/>
                  </a:lnTo>
                  <a:lnTo>
                    <a:pt x="1343" y="8546"/>
                  </a:lnTo>
                  <a:lnTo>
                    <a:pt x="11192" y="651"/>
                  </a:lnTo>
                  <a:close/>
                  <a:moveTo>
                    <a:pt x="11070" y="0"/>
                  </a:moveTo>
                  <a:cubicBezTo>
                    <a:pt x="10988" y="0"/>
                    <a:pt x="10907" y="0"/>
                    <a:pt x="10866" y="41"/>
                  </a:cubicBezTo>
                  <a:lnTo>
                    <a:pt x="163" y="8628"/>
                  </a:lnTo>
                  <a:cubicBezTo>
                    <a:pt x="41" y="8709"/>
                    <a:pt x="0" y="8872"/>
                    <a:pt x="82" y="8994"/>
                  </a:cubicBezTo>
                  <a:cubicBezTo>
                    <a:pt x="122" y="9116"/>
                    <a:pt x="244" y="9238"/>
                    <a:pt x="366" y="9238"/>
                  </a:cubicBezTo>
                  <a:lnTo>
                    <a:pt x="18924" y="9238"/>
                  </a:lnTo>
                  <a:cubicBezTo>
                    <a:pt x="18965" y="9238"/>
                    <a:pt x="19046" y="9198"/>
                    <a:pt x="19128" y="9157"/>
                  </a:cubicBezTo>
                  <a:lnTo>
                    <a:pt x="30808" y="611"/>
                  </a:lnTo>
                  <a:cubicBezTo>
                    <a:pt x="30889" y="529"/>
                    <a:pt x="30971" y="366"/>
                    <a:pt x="30889" y="204"/>
                  </a:cubicBezTo>
                  <a:cubicBezTo>
                    <a:pt x="30849" y="81"/>
                    <a:pt x="30726" y="0"/>
                    <a:pt x="306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2"/>
            <p:cNvSpPr/>
            <p:nvPr/>
          </p:nvSpPr>
          <p:spPr>
            <a:xfrm>
              <a:off x="5774625" y="4437050"/>
              <a:ext cx="691875" cy="567750"/>
            </a:xfrm>
            <a:custGeom>
              <a:rect b="b" l="l" r="r" t="t"/>
              <a:pathLst>
                <a:path extrusionOk="0" h="22710" w="27675">
                  <a:moveTo>
                    <a:pt x="27675" y="0"/>
                  </a:moveTo>
                  <a:lnTo>
                    <a:pt x="1" y="21244"/>
                  </a:lnTo>
                  <a:lnTo>
                    <a:pt x="1" y="22709"/>
                  </a:lnTo>
                  <a:lnTo>
                    <a:pt x="27675" y="1425"/>
                  </a:lnTo>
                  <a:lnTo>
                    <a:pt x="2767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2"/>
            <p:cNvSpPr/>
            <p:nvPr/>
          </p:nvSpPr>
          <p:spPr>
            <a:xfrm>
              <a:off x="5766475" y="4428250"/>
              <a:ext cx="708175" cy="584775"/>
            </a:xfrm>
            <a:custGeom>
              <a:rect b="b" l="l" r="r" t="t"/>
              <a:pathLst>
                <a:path extrusionOk="0" h="23391" w="28327">
                  <a:moveTo>
                    <a:pt x="27675" y="1044"/>
                  </a:moveTo>
                  <a:lnTo>
                    <a:pt x="27675" y="1614"/>
                  </a:lnTo>
                  <a:lnTo>
                    <a:pt x="652" y="22370"/>
                  </a:lnTo>
                  <a:lnTo>
                    <a:pt x="652" y="22370"/>
                  </a:lnTo>
                  <a:lnTo>
                    <a:pt x="652" y="21800"/>
                  </a:lnTo>
                  <a:lnTo>
                    <a:pt x="27675" y="1044"/>
                  </a:lnTo>
                  <a:close/>
                  <a:moveTo>
                    <a:pt x="27999" y="0"/>
                  </a:moveTo>
                  <a:cubicBezTo>
                    <a:pt x="27920" y="0"/>
                    <a:pt x="27845" y="20"/>
                    <a:pt x="27797" y="68"/>
                  </a:cubicBezTo>
                  <a:lnTo>
                    <a:pt x="123" y="21352"/>
                  </a:lnTo>
                  <a:cubicBezTo>
                    <a:pt x="42" y="21393"/>
                    <a:pt x="1" y="21515"/>
                    <a:pt x="1" y="21596"/>
                  </a:cubicBezTo>
                  <a:lnTo>
                    <a:pt x="1" y="23061"/>
                  </a:lnTo>
                  <a:cubicBezTo>
                    <a:pt x="1" y="23184"/>
                    <a:pt x="82" y="23306"/>
                    <a:pt x="164" y="23346"/>
                  </a:cubicBezTo>
                  <a:cubicBezTo>
                    <a:pt x="210" y="23377"/>
                    <a:pt x="263" y="23391"/>
                    <a:pt x="315" y="23391"/>
                  </a:cubicBezTo>
                  <a:cubicBezTo>
                    <a:pt x="398" y="23391"/>
                    <a:pt x="480" y="23356"/>
                    <a:pt x="530" y="23306"/>
                  </a:cubicBezTo>
                  <a:lnTo>
                    <a:pt x="28204" y="2062"/>
                  </a:lnTo>
                  <a:cubicBezTo>
                    <a:pt x="28285" y="1980"/>
                    <a:pt x="28326" y="1899"/>
                    <a:pt x="28326" y="1777"/>
                  </a:cubicBezTo>
                  <a:lnTo>
                    <a:pt x="28326" y="352"/>
                  </a:lnTo>
                  <a:cubicBezTo>
                    <a:pt x="28326" y="230"/>
                    <a:pt x="28245" y="108"/>
                    <a:pt x="28163" y="27"/>
                  </a:cubicBezTo>
                  <a:cubicBezTo>
                    <a:pt x="28113" y="10"/>
                    <a:pt x="28055" y="0"/>
                    <a:pt x="279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2"/>
            <p:cNvSpPr/>
            <p:nvPr/>
          </p:nvSpPr>
          <p:spPr>
            <a:xfrm>
              <a:off x="5189600" y="4452300"/>
              <a:ext cx="914700" cy="283675"/>
            </a:xfrm>
            <a:custGeom>
              <a:rect b="b" l="l" r="r" t="t"/>
              <a:pathLst>
                <a:path extrusionOk="0" h="11347" w="36588">
                  <a:moveTo>
                    <a:pt x="33128" y="1"/>
                  </a:moveTo>
                  <a:cubicBezTo>
                    <a:pt x="32599" y="1"/>
                    <a:pt x="32274" y="42"/>
                    <a:pt x="32233" y="42"/>
                  </a:cubicBezTo>
                  <a:lnTo>
                    <a:pt x="367" y="42"/>
                  </a:lnTo>
                  <a:cubicBezTo>
                    <a:pt x="164" y="42"/>
                    <a:pt x="1" y="204"/>
                    <a:pt x="1" y="367"/>
                  </a:cubicBezTo>
                  <a:cubicBezTo>
                    <a:pt x="1" y="571"/>
                    <a:pt x="164" y="733"/>
                    <a:pt x="367" y="733"/>
                  </a:cubicBezTo>
                  <a:lnTo>
                    <a:pt x="32274" y="733"/>
                  </a:lnTo>
                  <a:lnTo>
                    <a:pt x="32314" y="693"/>
                  </a:lnTo>
                  <a:lnTo>
                    <a:pt x="33128" y="693"/>
                  </a:lnTo>
                  <a:cubicBezTo>
                    <a:pt x="33698" y="693"/>
                    <a:pt x="34430" y="733"/>
                    <a:pt x="35000" y="896"/>
                  </a:cubicBezTo>
                  <a:cubicBezTo>
                    <a:pt x="35285" y="1018"/>
                    <a:pt x="35529" y="1140"/>
                    <a:pt x="35692" y="1263"/>
                  </a:cubicBezTo>
                  <a:cubicBezTo>
                    <a:pt x="35814" y="1385"/>
                    <a:pt x="35896" y="1547"/>
                    <a:pt x="35896" y="1751"/>
                  </a:cubicBezTo>
                  <a:cubicBezTo>
                    <a:pt x="35896" y="1873"/>
                    <a:pt x="35855" y="1995"/>
                    <a:pt x="35814" y="2158"/>
                  </a:cubicBezTo>
                  <a:cubicBezTo>
                    <a:pt x="35611" y="2687"/>
                    <a:pt x="35285" y="3053"/>
                    <a:pt x="34675" y="3379"/>
                  </a:cubicBezTo>
                  <a:cubicBezTo>
                    <a:pt x="33739" y="3867"/>
                    <a:pt x="32274" y="4193"/>
                    <a:pt x="30198" y="4356"/>
                  </a:cubicBezTo>
                  <a:cubicBezTo>
                    <a:pt x="28082" y="4559"/>
                    <a:pt x="25355" y="4640"/>
                    <a:pt x="21936" y="4762"/>
                  </a:cubicBezTo>
                  <a:cubicBezTo>
                    <a:pt x="17256" y="4925"/>
                    <a:pt x="14326" y="6431"/>
                    <a:pt x="12535" y="7896"/>
                  </a:cubicBezTo>
                  <a:cubicBezTo>
                    <a:pt x="10745" y="9402"/>
                    <a:pt x="10094" y="10867"/>
                    <a:pt x="10094" y="10867"/>
                  </a:cubicBezTo>
                  <a:cubicBezTo>
                    <a:pt x="10012" y="11071"/>
                    <a:pt x="10094" y="11274"/>
                    <a:pt x="10256" y="11315"/>
                  </a:cubicBezTo>
                  <a:cubicBezTo>
                    <a:pt x="10311" y="11337"/>
                    <a:pt x="10365" y="11347"/>
                    <a:pt x="10417" y="11347"/>
                  </a:cubicBezTo>
                  <a:cubicBezTo>
                    <a:pt x="10557" y="11347"/>
                    <a:pt x="10674" y="11271"/>
                    <a:pt x="10704" y="11152"/>
                  </a:cubicBezTo>
                  <a:cubicBezTo>
                    <a:pt x="10785" y="11030"/>
                    <a:pt x="11396" y="9646"/>
                    <a:pt x="13105" y="8303"/>
                  </a:cubicBezTo>
                  <a:cubicBezTo>
                    <a:pt x="14814" y="6960"/>
                    <a:pt x="17582" y="5576"/>
                    <a:pt x="21936" y="5454"/>
                  </a:cubicBezTo>
                  <a:cubicBezTo>
                    <a:pt x="26535" y="5292"/>
                    <a:pt x="29872" y="5169"/>
                    <a:pt x="32192" y="4803"/>
                  </a:cubicBezTo>
                  <a:cubicBezTo>
                    <a:pt x="33372" y="4640"/>
                    <a:pt x="34268" y="4356"/>
                    <a:pt x="35000" y="3989"/>
                  </a:cubicBezTo>
                  <a:cubicBezTo>
                    <a:pt x="35692" y="3623"/>
                    <a:pt x="36180" y="3094"/>
                    <a:pt x="36425" y="2402"/>
                  </a:cubicBezTo>
                  <a:cubicBezTo>
                    <a:pt x="36547" y="2199"/>
                    <a:pt x="36587" y="1954"/>
                    <a:pt x="36587" y="1751"/>
                  </a:cubicBezTo>
                  <a:cubicBezTo>
                    <a:pt x="36587" y="1344"/>
                    <a:pt x="36384" y="1018"/>
                    <a:pt x="36140" y="774"/>
                  </a:cubicBezTo>
                  <a:cubicBezTo>
                    <a:pt x="35773" y="408"/>
                    <a:pt x="35244" y="245"/>
                    <a:pt x="34675" y="123"/>
                  </a:cubicBezTo>
                  <a:cubicBezTo>
                    <a:pt x="34146" y="42"/>
                    <a:pt x="33576" y="1"/>
                    <a:pt x="331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2"/>
            <p:cNvSpPr/>
            <p:nvPr/>
          </p:nvSpPr>
          <p:spPr>
            <a:xfrm>
              <a:off x="5292375" y="4676900"/>
              <a:ext cx="262500" cy="176300"/>
            </a:xfrm>
            <a:custGeom>
              <a:rect b="b" l="l" r="r" t="t"/>
              <a:pathLst>
                <a:path extrusionOk="0" h="7052" w="10500">
                  <a:moveTo>
                    <a:pt x="6975" y="1"/>
                  </a:moveTo>
                  <a:cubicBezTo>
                    <a:pt x="5952" y="1"/>
                    <a:pt x="4660" y="133"/>
                    <a:pt x="3581" y="662"/>
                  </a:cubicBezTo>
                  <a:cubicBezTo>
                    <a:pt x="2279" y="1354"/>
                    <a:pt x="1058" y="3714"/>
                    <a:pt x="366" y="5342"/>
                  </a:cubicBezTo>
                  <a:cubicBezTo>
                    <a:pt x="0" y="6156"/>
                    <a:pt x="611" y="7052"/>
                    <a:pt x="1506" y="7052"/>
                  </a:cubicBezTo>
                  <a:lnTo>
                    <a:pt x="5535" y="7052"/>
                  </a:lnTo>
                  <a:cubicBezTo>
                    <a:pt x="5861" y="7052"/>
                    <a:pt x="6227" y="6930"/>
                    <a:pt x="6430" y="6645"/>
                  </a:cubicBezTo>
                  <a:lnTo>
                    <a:pt x="10500" y="2087"/>
                  </a:lnTo>
                  <a:cubicBezTo>
                    <a:pt x="10500" y="2087"/>
                    <a:pt x="10337" y="337"/>
                    <a:pt x="8750" y="133"/>
                  </a:cubicBezTo>
                  <a:cubicBezTo>
                    <a:pt x="8750" y="133"/>
                    <a:pt x="7997" y="1"/>
                    <a:pt x="69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2"/>
            <p:cNvSpPr/>
            <p:nvPr/>
          </p:nvSpPr>
          <p:spPr>
            <a:xfrm>
              <a:off x="5442950" y="4707275"/>
              <a:ext cx="72250" cy="119475"/>
            </a:xfrm>
            <a:custGeom>
              <a:rect b="b" l="l" r="r" t="t"/>
              <a:pathLst>
                <a:path extrusionOk="0" h="4779" w="2890">
                  <a:moveTo>
                    <a:pt x="2677" y="1"/>
                  </a:moveTo>
                  <a:cubicBezTo>
                    <a:pt x="2651" y="1"/>
                    <a:pt x="2627" y="6"/>
                    <a:pt x="2605" y="17"/>
                  </a:cubicBezTo>
                  <a:cubicBezTo>
                    <a:pt x="244" y="1360"/>
                    <a:pt x="0" y="3435"/>
                    <a:pt x="0" y="4249"/>
                  </a:cubicBezTo>
                  <a:cubicBezTo>
                    <a:pt x="0" y="4494"/>
                    <a:pt x="0" y="4616"/>
                    <a:pt x="0" y="4616"/>
                  </a:cubicBezTo>
                  <a:cubicBezTo>
                    <a:pt x="41" y="4738"/>
                    <a:pt x="122" y="4778"/>
                    <a:pt x="204" y="4778"/>
                  </a:cubicBezTo>
                  <a:cubicBezTo>
                    <a:pt x="285" y="4738"/>
                    <a:pt x="367" y="4656"/>
                    <a:pt x="367" y="4575"/>
                  </a:cubicBezTo>
                  <a:lnTo>
                    <a:pt x="326" y="4494"/>
                  </a:lnTo>
                  <a:cubicBezTo>
                    <a:pt x="326" y="4453"/>
                    <a:pt x="326" y="4372"/>
                    <a:pt x="326" y="4249"/>
                  </a:cubicBezTo>
                  <a:cubicBezTo>
                    <a:pt x="326" y="3476"/>
                    <a:pt x="570" y="1563"/>
                    <a:pt x="2768" y="302"/>
                  </a:cubicBezTo>
                  <a:cubicBezTo>
                    <a:pt x="2849" y="261"/>
                    <a:pt x="2890" y="180"/>
                    <a:pt x="2849" y="98"/>
                  </a:cubicBezTo>
                  <a:cubicBezTo>
                    <a:pt x="2819" y="39"/>
                    <a:pt x="2746" y="1"/>
                    <a:pt x="26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2"/>
            <p:cNvSpPr/>
            <p:nvPr/>
          </p:nvSpPr>
          <p:spPr>
            <a:xfrm>
              <a:off x="3283975" y="4592725"/>
              <a:ext cx="2022650" cy="316425"/>
            </a:xfrm>
            <a:custGeom>
              <a:rect b="b" l="l" r="r" t="t"/>
              <a:pathLst>
                <a:path extrusionOk="0" h="12657" w="80906">
                  <a:moveTo>
                    <a:pt x="15831" y="0"/>
                  </a:moveTo>
                  <a:lnTo>
                    <a:pt x="0" y="12657"/>
                  </a:lnTo>
                  <a:lnTo>
                    <a:pt x="65075" y="12657"/>
                  </a:lnTo>
                  <a:lnTo>
                    <a:pt x="809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2"/>
            <p:cNvSpPr/>
            <p:nvPr/>
          </p:nvSpPr>
          <p:spPr>
            <a:xfrm>
              <a:off x="3274800" y="4584575"/>
              <a:ext cx="2041000" cy="332725"/>
            </a:xfrm>
            <a:custGeom>
              <a:rect b="b" l="l" r="r" t="t"/>
              <a:pathLst>
                <a:path extrusionOk="0" h="13309" w="81640">
                  <a:moveTo>
                    <a:pt x="80296" y="692"/>
                  </a:moveTo>
                  <a:lnTo>
                    <a:pt x="65340" y="12617"/>
                  </a:lnTo>
                  <a:lnTo>
                    <a:pt x="1344" y="12617"/>
                  </a:lnTo>
                  <a:lnTo>
                    <a:pt x="16320" y="692"/>
                  </a:lnTo>
                  <a:close/>
                  <a:moveTo>
                    <a:pt x="16198" y="1"/>
                  </a:moveTo>
                  <a:cubicBezTo>
                    <a:pt x="16117" y="1"/>
                    <a:pt x="16035" y="41"/>
                    <a:pt x="15995" y="82"/>
                  </a:cubicBezTo>
                  <a:lnTo>
                    <a:pt x="164" y="12698"/>
                  </a:lnTo>
                  <a:cubicBezTo>
                    <a:pt x="42" y="12779"/>
                    <a:pt x="1" y="12942"/>
                    <a:pt x="42" y="13064"/>
                  </a:cubicBezTo>
                  <a:cubicBezTo>
                    <a:pt x="82" y="13227"/>
                    <a:pt x="204" y="13309"/>
                    <a:pt x="367" y="13309"/>
                  </a:cubicBezTo>
                  <a:lnTo>
                    <a:pt x="65442" y="13309"/>
                  </a:lnTo>
                  <a:cubicBezTo>
                    <a:pt x="65523" y="13309"/>
                    <a:pt x="65605" y="13268"/>
                    <a:pt x="65645" y="13227"/>
                  </a:cubicBezTo>
                  <a:lnTo>
                    <a:pt x="81476" y="611"/>
                  </a:lnTo>
                  <a:cubicBezTo>
                    <a:pt x="81598" y="530"/>
                    <a:pt x="81639" y="367"/>
                    <a:pt x="81598" y="245"/>
                  </a:cubicBezTo>
                  <a:cubicBezTo>
                    <a:pt x="81558" y="82"/>
                    <a:pt x="81436" y="1"/>
                    <a:pt x="812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2"/>
            <p:cNvSpPr/>
            <p:nvPr/>
          </p:nvSpPr>
          <p:spPr>
            <a:xfrm>
              <a:off x="4902700" y="4584475"/>
              <a:ext cx="413100" cy="352825"/>
            </a:xfrm>
            <a:custGeom>
              <a:rect b="b" l="l" r="r" t="t"/>
              <a:pathLst>
                <a:path extrusionOk="0" h="14113" w="16524">
                  <a:moveTo>
                    <a:pt x="16180" y="1"/>
                  </a:moveTo>
                  <a:cubicBezTo>
                    <a:pt x="16104" y="1"/>
                    <a:pt x="16029" y="36"/>
                    <a:pt x="15953" y="86"/>
                  </a:cubicBezTo>
                  <a:lnTo>
                    <a:pt x="122" y="12702"/>
                  </a:lnTo>
                  <a:cubicBezTo>
                    <a:pt x="41" y="12783"/>
                    <a:pt x="0" y="12865"/>
                    <a:pt x="0" y="12987"/>
                  </a:cubicBezTo>
                  <a:lnTo>
                    <a:pt x="0" y="13760"/>
                  </a:lnTo>
                  <a:cubicBezTo>
                    <a:pt x="0" y="13882"/>
                    <a:pt x="82" y="14004"/>
                    <a:pt x="204" y="14086"/>
                  </a:cubicBezTo>
                  <a:cubicBezTo>
                    <a:pt x="254" y="14103"/>
                    <a:pt x="305" y="14113"/>
                    <a:pt x="352" y="14113"/>
                  </a:cubicBezTo>
                  <a:cubicBezTo>
                    <a:pt x="420" y="14113"/>
                    <a:pt x="482" y="14093"/>
                    <a:pt x="529" y="14045"/>
                  </a:cubicBezTo>
                  <a:lnTo>
                    <a:pt x="16360" y="1388"/>
                  </a:lnTo>
                  <a:cubicBezTo>
                    <a:pt x="16442" y="1348"/>
                    <a:pt x="16523" y="1225"/>
                    <a:pt x="16523" y="1144"/>
                  </a:cubicBezTo>
                  <a:lnTo>
                    <a:pt x="16523" y="330"/>
                  </a:lnTo>
                  <a:cubicBezTo>
                    <a:pt x="16523" y="208"/>
                    <a:pt x="16442" y="86"/>
                    <a:pt x="16320" y="45"/>
                  </a:cubicBezTo>
                  <a:cubicBezTo>
                    <a:pt x="16273" y="14"/>
                    <a:pt x="16226" y="1"/>
                    <a:pt x="1618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2"/>
            <p:cNvSpPr/>
            <p:nvPr/>
          </p:nvSpPr>
          <p:spPr>
            <a:xfrm>
              <a:off x="3283975" y="4909125"/>
              <a:ext cx="1626875" cy="19375"/>
            </a:xfrm>
            <a:custGeom>
              <a:rect b="b" l="l" r="r" t="t"/>
              <a:pathLst>
                <a:path extrusionOk="0" h="775" w="65075">
                  <a:moveTo>
                    <a:pt x="0" y="1"/>
                  </a:moveTo>
                  <a:lnTo>
                    <a:pt x="0" y="774"/>
                  </a:lnTo>
                  <a:lnTo>
                    <a:pt x="65075" y="774"/>
                  </a:lnTo>
                  <a:lnTo>
                    <a:pt x="65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2"/>
            <p:cNvSpPr/>
            <p:nvPr/>
          </p:nvSpPr>
          <p:spPr>
            <a:xfrm>
              <a:off x="3274800" y="4899975"/>
              <a:ext cx="1645225" cy="37675"/>
            </a:xfrm>
            <a:custGeom>
              <a:rect b="b" l="l" r="r" t="t"/>
              <a:pathLst>
                <a:path extrusionOk="0" h="1507" w="65809">
                  <a:moveTo>
                    <a:pt x="65116" y="693"/>
                  </a:moveTo>
                  <a:lnTo>
                    <a:pt x="65116" y="815"/>
                  </a:lnTo>
                  <a:lnTo>
                    <a:pt x="693" y="81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4" y="41"/>
                    <a:pt x="123" y="123"/>
                  </a:cubicBezTo>
                  <a:cubicBezTo>
                    <a:pt x="42" y="163"/>
                    <a:pt x="1" y="286"/>
                    <a:pt x="1" y="367"/>
                  </a:cubicBezTo>
                  <a:lnTo>
                    <a:pt x="1" y="1140"/>
                  </a:lnTo>
                  <a:cubicBezTo>
                    <a:pt x="1" y="1222"/>
                    <a:pt x="42" y="1344"/>
                    <a:pt x="123" y="1384"/>
                  </a:cubicBezTo>
                  <a:cubicBezTo>
                    <a:pt x="164" y="1466"/>
                    <a:pt x="286" y="1506"/>
                    <a:pt x="367" y="1506"/>
                  </a:cubicBezTo>
                  <a:lnTo>
                    <a:pt x="65442" y="1506"/>
                  </a:lnTo>
                  <a:cubicBezTo>
                    <a:pt x="65523" y="1506"/>
                    <a:pt x="65645" y="1466"/>
                    <a:pt x="65686" y="1384"/>
                  </a:cubicBezTo>
                  <a:cubicBezTo>
                    <a:pt x="65767" y="1344"/>
                    <a:pt x="65808" y="1222"/>
                    <a:pt x="65808" y="1140"/>
                  </a:cubicBezTo>
                  <a:lnTo>
                    <a:pt x="65808" y="367"/>
                  </a:lnTo>
                  <a:cubicBezTo>
                    <a:pt x="65808" y="286"/>
                    <a:pt x="65767" y="163"/>
                    <a:pt x="65686" y="123"/>
                  </a:cubicBezTo>
                  <a:cubicBezTo>
                    <a:pt x="65645" y="41"/>
                    <a:pt x="65523" y="1"/>
                    <a:pt x="6544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2"/>
            <p:cNvSpPr/>
            <p:nvPr/>
          </p:nvSpPr>
          <p:spPr>
            <a:xfrm>
              <a:off x="37530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2"/>
            <p:cNvSpPr/>
            <p:nvPr/>
          </p:nvSpPr>
          <p:spPr>
            <a:xfrm>
              <a:off x="38608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2"/>
            <p:cNvSpPr/>
            <p:nvPr/>
          </p:nvSpPr>
          <p:spPr>
            <a:xfrm>
              <a:off x="36451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2"/>
            <p:cNvSpPr/>
            <p:nvPr/>
          </p:nvSpPr>
          <p:spPr>
            <a:xfrm>
              <a:off x="36980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45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2"/>
            <p:cNvSpPr/>
            <p:nvPr/>
          </p:nvSpPr>
          <p:spPr>
            <a:xfrm>
              <a:off x="38578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2"/>
            <p:cNvSpPr/>
            <p:nvPr/>
          </p:nvSpPr>
          <p:spPr>
            <a:xfrm>
              <a:off x="37499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05" y="692"/>
                  </a:moveTo>
                  <a:lnTo>
                    <a:pt x="4558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2"/>
            <p:cNvSpPr/>
            <p:nvPr/>
          </p:nvSpPr>
          <p:spPr>
            <a:xfrm>
              <a:off x="39676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2"/>
            <p:cNvSpPr/>
            <p:nvPr/>
          </p:nvSpPr>
          <p:spPr>
            <a:xfrm>
              <a:off x="450487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39646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7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40755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47195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59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>
              <a:off x="47724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38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2"/>
            <p:cNvSpPr/>
            <p:nvPr/>
          </p:nvSpPr>
          <p:spPr>
            <a:xfrm>
              <a:off x="46127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9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8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2"/>
            <p:cNvSpPr/>
            <p:nvPr/>
          </p:nvSpPr>
          <p:spPr>
            <a:xfrm>
              <a:off x="43980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46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43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41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2"/>
            <p:cNvSpPr/>
            <p:nvPr/>
          </p:nvSpPr>
          <p:spPr>
            <a:xfrm>
              <a:off x="418235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44" y="2361"/>
                    <a:pt x="4884" y="2320"/>
                  </a:cubicBezTo>
                  <a:lnTo>
                    <a:pt x="7001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42902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44" y="1710"/>
                  </a:lnTo>
                  <a:lnTo>
                    <a:pt x="2587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2"/>
            <p:cNvSpPr/>
            <p:nvPr/>
          </p:nvSpPr>
          <p:spPr>
            <a:xfrm>
              <a:off x="43950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2"/>
            <p:cNvSpPr/>
            <p:nvPr/>
          </p:nvSpPr>
          <p:spPr>
            <a:xfrm>
              <a:off x="45577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2"/>
            <p:cNvSpPr/>
            <p:nvPr/>
          </p:nvSpPr>
          <p:spPr>
            <a:xfrm>
              <a:off x="43421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2"/>
            <p:cNvSpPr/>
            <p:nvPr/>
          </p:nvSpPr>
          <p:spPr>
            <a:xfrm>
              <a:off x="41274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4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2"/>
            <p:cNvSpPr/>
            <p:nvPr/>
          </p:nvSpPr>
          <p:spPr>
            <a:xfrm>
              <a:off x="44499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2"/>
            <p:cNvSpPr/>
            <p:nvPr/>
          </p:nvSpPr>
          <p:spPr>
            <a:xfrm>
              <a:off x="40724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2"/>
            <p:cNvSpPr/>
            <p:nvPr/>
          </p:nvSpPr>
          <p:spPr>
            <a:xfrm>
              <a:off x="3804900" y="4721925"/>
              <a:ext cx="178050" cy="59050"/>
            </a:xfrm>
            <a:custGeom>
              <a:rect b="b" l="l" r="r" t="t"/>
              <a:pathLst>
                <a:path extrusionOk="0" h="2362" w="7122">
                  <a:moveTo>
                    <a:pt x="5820" y="693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2"/>
            <p:cNvSpPr/>
            <p:nvPr/>
          </p:nvSpPr>
          <p:spPr>
            <a:xfrm>
              <a:off x="402057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2"/>
            <p:cNvSpPr/>
            <p:nvPr/>
          </p:nvSpPr>
          <p:spPr>
            <a:xfrm>
              <a:off x="39127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2"/>
            <p:cNvSpPr/>
            <p:nvPr/>
          </p:nvSpPr>
          <p:spPr>
            <a:xfrm>
              <a:off x="423525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2"/>
            <p:cNvSpPr/>
            <p:nvPr/>
          </p:nvSpPr>
          <p:spPr>
            <a:xfrm>
              <a:off x="42871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2"/>
            <p:cNvSpPr/>
            <p:nvPr/>
          </p:nvSpPr>
          <p:spPr>
            <a:xfrm>
              <a:off x="482435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59" y="1710"/>
                  </a:lnTo>
                  <a:lnTo>
                    <a:pt x="133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2"/>
            <p:cNvSpPr/>
            <p:nvPr/>
          </p:nvSpPr>
          <p:spPr>
            <a:xfrm>
              <a:off x="41803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2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41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2"/>
            <p:cNvSpPr/>
            <p:nvPr/>
          </p:nvSpPr>
          <p:spPr>
            <a:xfrm>
              <a:off x="460967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4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2"/>
            <p:cNvSpPr/>
            <p:nvPr/>
          </p:nvSpPr>
          <p:spPr>
            <a:xfrm>
              <a:off x="47175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36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43" y="2320"/>
                  </a:cubicBezTo>
                  <a:lnTo>
                    <a:pt x="6959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2"/>
            <p:cNvSpPr/>
            <p:nvPr/>
          </p:nvSpPr>
          <p:spPr>
            <a:xfrm>
              <a:off x="4664625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0" y="693"/>
                  </a:moveTo>
                  <a:lnTo>
                    <a:pt x="4558" y="1669"/>
                  </a:lnTo>
                  <a:lnTo>
                    <a:pt x="1352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2"/>
            <p:cNvSpPr/>
            <p:nvPr/>
          </p:nvSpPr>
          <p:spPr>
            <a:xfrm>
              <a:off x="4501825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820" y="692"/>
                  </a:moveTo>
                  <a:lnTo>
                    <a:pt x="4577" y="1710"/>
                  </a:lnTo>
                  <a:lnTo>
                    <a:pt x="1344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82" y="2157"/>
                  </a:cubicBezTo>
                  <a:cubicBezTo>
                    <a:pt x="123" y="2279"/>
                    <a:pt x="245" y="2402"/>
                    <a:pt x="36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23" y="367"/>
                    <a:pt x="7082" y="245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2"/>
            <p:cNvSpPr/>
            <p:nvPr/>
          </p:nvSpPr>
          <p:spPr>
            <a:xfrm>
              <a:off x="42383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80" y="692"/>
                  </a:moveTo>
                  <a:lnTo>
                    <a:pt x="4518" y="1669"/>
                  </a:lnTo>
                  <a:lnTo>
                    <a:pt x="1303" y="1669"/>
                  </a:lnTo>
                  <a:lnTo>
                    <a:pt x="2543" y="692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0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2" y="204"/>
                  </a:cubicBezTo>
                  <a:cubicBezTo>
                    <a:pt x="7001" y="82"/>
                    <a:pt x="687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2"/>
            <p:cNvSpPr/>
            <p:nvPr/>
          </p:nvSpPr>
          <p:spPr>
            <a:xfrm>
              <a:off x="43451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2"/>
            <p:cNvSpPr/>
            <p:nvPr/>
          </p:nvSpPr>
          <p:spPr>
            <a:xfrm>
              <a:off x="41304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2"/>
            <p:cNvSpPr/>
            <p:nvPr/>
          </p:nvSpPr>
          <p:spPr>
            <a:xfrm>
              <a:off x="445300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4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2"/>
            <p:cNvSpPr/>
            <p:nvPr/>
          </p:nvSpPr>
          <p:spPr>
            <a:xfrm>
              <a:off x="40226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2"/>
            <p:cNvSpPr/>
            <p:nvPr/>
          </p:nvSpPr>
          <p:spPr>
            <a:xfrm>
              <a:off x="3915800" y="4806375"/>
              <a:ext cx="178050" cy="59025"/>
            </a:xfrm>
            <a:custGeom>
              <a:rect b="b" l="l" r="r" t="t"/>
              <a:pathLst>
                <a:path extrusionOk="0" h="2361" w="7122">
                  <a:moveTo>
                    <a:pt x="5779" y="692"/>
                  </a:moveTo>
                  <a:lnTo>
                    <a:pt x="4517" y="1669"/>
                  </a:lnTo>
                  <a:lnTo>
                    <a:pt x="1302" y="1669"/>
                  </a:lnTo>
                  <a:lnTo>
                    <a:pt x="2542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3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2"/>
            <p:cNvSpPr/>
            <p:nvPr/>
          </p:nvSpPr>
          <p:spPr>
            <a:xfrm>
              <a:off x="45598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2" y="489"/>
                    <a:pt x="7122" y="367"/>
                    <a:pt x="7082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2"/>
            <p:cNvSpPr/>
            <p:nvPr/>
          </p:nvSpPr>
          <p:spPr>
            <a:xfrm>
              <a:off x="3700100" y="4806375"/>
              <a:ext cx="179075" cy="59025"/>
            </a:xfrm>
            <a:custGeom>
              <a:rect b="b" l="l" r="r" t="t"/>
              <a:pathLst>
                <a:path extrusionOk="0" h="2361" w="716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82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407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122" y="489"/>
                    <a:pt x="7163" y="367"/>
                    <a:pt x="7082" y="204"/>
                  </a:cubicBezTo>
                  <a:cubicBezTo>
                    <a:pt x="7041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2"/>
            <p:cNvSpPr/>
            <p:nvPr/>
          </p:nvSpPr>
          <p:spPr>
            <a:xfrm>
              <a:off x="3807950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2"/>
            <p:cNvSpPr/>
            <p:nvPr/>
          </p:nvSpPr>
          <p:spPr>
            <a:xfrm>
              <a:off x="4879300" y="4721925"/>
              <a:ext cx="179075" cy="59050"/>
            </a:xfrm>
            <a:custGeom>
              <a:rect b="b" l="l" r="r" t="t"/>
              <a:pathLst>
                <a:path extrusionOk="0" h="2362" w="7163">
                  <a:moveTo>
                    <a:pt x="5820" y="693"/>
                  </a:moveTo>
                  <a:lnTo>
                    <a:pt x="4558" y="1669"/>
                  </a:lnTo>
                  <a:lnTo>
                    <a:pt x="1378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79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82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63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2"/>
            <p:cNvSpPr/>
            <p:nvPr/>
          </p:nvSpPr>
          <p:spPr>
            <a:xfrm>
              <a:off x="49840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84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2"/>
            <p:cNvSpPr/>
            <p:nvPr/>
          </p:nvSpPr>
          <p:spPr>
            <a:xfrm>
              <a:off x="4932200" y="467920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79" y="692"/>
                  </a:moveTo>
                  <a:lnTo>
                    <a:pt x="4558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2"/>
                    <a:pt x="367" y="2402"/>
                  </a:cubicBezTo>
                  <a:lnTo>
                    <a:pt x="4640" y="2402"/>
                  </a:lnTo>
                  <a:cubicBezTo>
                    <a:pt x="4721" y="2402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5"/>
                  </a:cubicBezTo>
                  <a:cubicBezTo>
                    <a:pt x="7041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2"/>
            <p:cNvSpPr/>
            <p:nvPr/>
          </p:nvSpPr>
          <p:spPr>
            <a:xfrm>
              <a:off x="35932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360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80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2"/>
            <p:cNvSpPr/>
            <p:nvPr/>
          </p:nvSpPr>
          <p:spPr>
            <a:xfrm>
              <a:off x="466767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42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2"/>
            <p:cNvSpPr/>
            <p:nvPr/>
          </p:nvSpPr>
          <p:spPr>
            <a:xfrm>
              <a:off x="47755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779" y="692"/>
                  </a:moveTo>
                  <a:lnTo>
                    <a:pt x="4517" y="1669"/>
                  </a:lnTo>
                  <a:lnTo>
                    <a:pt x="1337" y="1669"/>
                  </a:lnTo>
                  <a:lnTo>
                    <a:pt x="2564" y="692"/>
                  </a:lnTo>
                  <a:close/>
                  <a:moveTo>
                    <a:pt x="2442" y="1"/>
                  </a:moveTo>
                  <a:cubicBezTo>
                    <a:pt x="2360" y="1"/>
                    <a:pt x="2279" y="41"/>
                    <a:pt x="2238" y="82"/>
                  </a:cubicBezTo>
                  <a:lnTo>
                    <a:pt x="122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81" y="2280"/>
                    <a:pt x="204" y="2361"/>
                    <a:pt x="366" y="2361"/>
                  </a:cubicBezTo>
                  <a:lnTo>
                    <a:pt x="4639" y="2361"/>
                  </a:lnTo>
                  <a:cubicBezTo>
                    <a:pt x="4721" y="2361"/>
                    <a:pt x="4802" y="2320"/>
                    <a:pt x="4884" y="2280"/>
                  </a:cubicBezTo>
                  <a:lnTo>
                    <a:pt x="6959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00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2"/>
            <p:cNvSpPr/>
            <p:nvPr/>
          </p:nvSpPr>
          <p:spPr>
            <a:xfrm>
              <a:off x="4827400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80" y="692"/>
                  </a:moveTo>
                  <a:lnTo>
                    <a:pt x="4559" y="1710"/>
                  </a:lnTo>
                  <a:lnTo>
                    <a:pt x="1318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402" y="0"/>
                    <a:pt x="2320" y="41"/>
                    <a:pt x="2239" y="82"/>
                  </a:cubicBezTo>
                  <a:lnTo>
                    <a:pt x="163" y="1791"/>
                  </a:lnTo>
                  <a:cubicBezTo>
                    <a:pt x="41" y="1872"/>
                    <a:pt x="1" y="2035"/>
                    <a:pt x="41" y="2157"/>
                  </a:cubicBezTo>
                  <a:cubicBezTo>
                    <a:pt x="82" y="2279"/>
                    <a:pt x="245" y="2401"/>
                    <a:pt x="367" y="2401"/>
                  </a:cubicBezTo>
                  <a:lnTo>
                    <a:pt x="4681" y="2401"/>
                  </a:lnTo>
                  <a:cubicBezTo>
                    <a:pt x="4762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3" y="367"/>
                    <a:pt x="7082" y="244"/>
                  </a:cubicBezTo>
                  <a:cubicBezTo>
                    <a:pt x="7041" y="122"/>
                    <a:pt x="6919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2"/>
            <p:cNvSpPr/>
            <p:nvPr/>
          </p:nvSpPr>
          <p:spPr>
            <a:xfrm>
              <a:off x="3590200" y="472192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0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2"/>
            <p:cNvSpPr/>
            <p:nvPr/>
          </p:nvSpPr>
          <p:spPr>
            <a:xfrm>
              <a:off x="43400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41" y="204"/>
                  </a:cubicBezTo>
                  <a:cubicBezTo>
                    <a:pt x="7001" y="82"/>
                    <a:pt x="6878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2"/>
            <p:cNvSpPr/>
            <p:nvPr/>
          </p:nvSpPr>
          <p:spPr>
            <a:xfrm>
              <a:off x="44468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2"/>
            <p:cNvSpPr/>
            <p:nvPr/>
          </p:nvSpPr>
          <p:spPr>
            <a:xfrm>
              <a:off x="42322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2"/>
            <p:cNvSpPr/>
            <p:nvPr/>
          </p:nvSpPr>
          <p:spPr>
            <a:xfrm>
              <a:off x="45547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2"/>
            <p:cNvSpPr/>
            <p:nvPr/>
          </p:nvSpPr>
          <p:spPr>
            <a:xfrm>
              <a:off x="47694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2"/>
            <p:cNvSpPr/>
            <p:nvPr/>
          </p:nvSpPr>
          <p:spPr>
            <a:xfrm>
              <a:off x="46615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3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2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2"/>
            <p:cNvSpPr/>
            <p:nvPr/>
          </p:nvSpPr>
          <p:spPr>
            <a:xfrm>
              <a:off x="41243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2"/>
            <p:cNvSpPr/>
            <p:nvPr/>
          </p:nvSpPr>
          <p:spPr>
            <a:xfrm>
              <a:off x="3538325" y="4763650"/>
              <a:ext cx="178075" cy="60050"/>
            </a:xfrm>
            <a:custGeom>
              <a:rect b="b" l="l" r="r" t="t"/>
              <a:pathLst>
                <a:path extrusionOk="0" h="2402" w="7123">
                  <a:moveTo>
                    <a:pt x="5764" y="692"/>
                  </a:moveTo>
                  <a:lnTo>
                    <a:pt x="4518" y="1710"/>
                  </a:lnTo>
                  <a:lnTo>
                    <a:pt x="1303" y="1710"/>
                  </a:lnTo>
                  <a:lnTo>
                    <a:pt x="2564" y="692"/>
                  </a:lnTo>
                  <a:close/>
                  <a:moveTo>
                    <a:pt x="2442" y="0"/>
                  </a:moveTo>
                  <a:cubicBezTo>
                    <a:pt x="2361" y="0"/>
                    <a:pt x="2279" y="41"/>
                    <a:pt x="2239" y="82"/>
                  </a:cubicBezTo>
                  <a:lnTo>
                    <a:pt x="122" y="1791"/>
                  </a:lnTo>
                  <a:cubicBezTo>
                    <a:pt x="41" y="1872"/>
                    <a:pt x="0" y="2035"/>
                    <a:pt x="41" y="2157"/>
                  </a:cubicBezTo>
                  <a:cubicBezTo>
                    <a:pt x="82" y="2279"/>
                    <a:pt x="204" y="2401"/>
                    <a:pt x="367" y="2401"/>
                  </a:cubicBezTo>
                  <a:lnTo>
                    <a:pt x="4640" y="2401"/>
                  </a:lnTo>
                  <a:cubicBezTo>
                    <a:pt x="4721" y="2401"/>
                    <a:pt x="4803" y="2361"/>
                    <a:pt x="4884" y="2320"/>
                  </a:cubicBezTo>
                  <a:lnTo>
                    <a:pt x="6960" y="611"/>
                  </a:lnTo>
                  <a:cubicBezTo>
                    <a:pt x="7082" y="529"/>
                    <a:pt x="7122" y="367"/>
                    <a:pt x="7082" y="244"/>
                  </a:cubicBezTo>
                  <a:cubicBezTo>
                    <a:pt x="7000" y="122"/>
                    <a:pt x="6878" y="0"/>
                    <a:pt x="67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2"/>
            <p:cNvSpPr/>
            <p:nvPr/>
          </p:nvSpPr>
          <p:spPr>
            <a:xfrm>
              <a:off x="3642100" y="4679200"/>
              <a:ext cx="179100" cy="60050"/>
            </a:xfrm>
            <a:custGeom>
              <a:rect b="b" l="l" r="r" t="t"/>
              <a:pathLst>
                <a:path extrusionOk="0" h="2402" w="7164">
                  <a:moveTo>
                    <a:pt x="5805" y="692"/>
                  </a:moveTo>
                  <a:lnTo>
                    <a:pt x="4559" y="1710"/>
                  </a:lnTo>
                  <a:lnTo>
                    <a:pt x="1343" y="1710"/>
                  </a:lnTo>
                  <a:lnTo>
                    <a:pt x="2605" y="692"/>
                  </a:lnTo>
                  <a:close/>
                  <a:moveTo>
                    <a:pt x="2483" y="0"/>
                  </a:moveTo>
                  <a:cubicBezTo>
                    <a:pt x="2402" y="0"/>
                    <a:pt x="2320" y="41"/>
                    <a:pt x="2280" y="82"/>
                  </a:cubicBezTo>
                  <a:lnTo>
                    <a:pt x="163" y="1791"/>
                  </a:lnTo>
                  <a:cubicBezTo>
                    <a:pt x="82" y="1872"/>
                    <a:pt x="0" y="2035"/>
                    <a:pt x="82" y="2157"/>
                  </a:cubicBezTo>
                  <a:cubicBezTo>
                    <a:pt x="123" y="2279"/>
                    <a:pt x="245" y="2402"/>
                    <a:pt x="407" y="2402"/>
                  </a:cubicBezTo>
                  <a:lnTo>
                    <a:pt x="4681" y="2402"/>
                  </a:lnTo>
                  <a:cubicBezTo>
                    <a:pt x="4762" y="2402"/>
                    <a:pt x="4843" y="2361"/>
                    <a:pt x="4884" y="2320"/>
                  </a:cubicBezTo>
                  <a:lnTo>
                    <a:pt x="7000" y="611"/>
                  </a:lnTo>
                  <a:cubicBezTo>
                    <a:pt x="7082" y="529"/>
                    <a:pt x="7163" y="367"/>
                    <a:pt x="7082" y="245"/>
                  </a:cubicBezTo>
                  <a:cubicBezTo>
                    <a:pt x="7041" y="122"/>
                    <a:pt x="6919" y="0"/>
                    <a:pt x="67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487725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2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4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3485425" y="4806375"/>
              <a:ext cx="178075" cy="59025"/>
            </a:xfrm>
            <a:custGeom>
              <a:rect b="b" l="l" r="r" t="t"/>
              <a:pathLst>
                <a:path extrusionOk="0" h="2361" w="7123">
                  <a:moveTo>
                    <a:pt x="5820" y="692"/>
                  </a:moveTo>
                  <a:lnTo>
                    <a:pt x="4558" y="1669"/>
                  </a:lnTo>
                  <a:lnTo>
                    <a:pt x="1343" y="1669"/>
                  </a:lnTo>
                  <a:lnTo>
                    <a:pt x="2583" y="692"/>
                  </a:lnTo>
                  <a:close/>
                  <a:moveTo>
                    <a:pt x="2483" y="1"/>
                  </a:moveTo>
                  <a:cubicBezTo>
                    <a:pt x="2401" y="1"/>
                    <a:pt x="2320" y="41"/>
                    <a:pt x="2238" y="82"/>
                  </a:cubicBezTo>
                  <a:lnTo>
                    <a:pt x="163" y="1751"/>
                  </a:lnTo>
                  <a:cubicBezTo>
                    <a:pt x="41" y="1832"/>
                    <a:pt x="0" y="1995"/>
                    <a:pt x="41" y="2117"/>
                  </a:cubicBezTo>
                  <a:cubicBezTo>
                    <a:pt x="122" y="2280"/>
                    <a:pt x="244" y="2361"/>
                    <a:pt x="366" y="2361"/>
                  </a:cubicBezTo>
                  <a:lnTo>
                    <a:pt x="4680" y="2361"/>
                  </a:lnTo>
                  <a:cubicBezTo>
                    <a:pt x="4762" y="2361"/>
                    <a:pt x="4843" y="2320"/>
                    <a:pt x="4884" y="2280"/>
                  </a:cubicBezTo>
                  <a:lnTo>
                    <a:pt x="7000" y="611"/>
                  </a:lnTo>
                  <a:cubicBezTo>
                    <a:pt x="7081" y="489"/>
                    <a:pt x="7122" y="367"/>
                    <a:pt x="7081" y="204"/>
                  </a:cubicBezTo>
                  <a:cubicBezTo>
                    <a:pt x="7041" y="82"/>
                    <a:pt x="691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3695000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6" y="693"/>
                  </a:moveTo>
                  <a:lnTo>
                    <a:pt x="4559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320" y="41"/>
                    <a:pt x="2239" y="82"/>
                  </a:cubicBezTo>
                  <a:lnTo>
                    <a:pt x="164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81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2"/>
            <p:cNvSpPr/>
            <p:nvPr/>
          </p:nvSpPr>
          <p:spPr>
            <a:xfrm>
              <a:off x="390967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565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39" y="82"/>
                  </a:cubicBezTo>
                  <a:lnTo>
                    <a:pt x="164" y="1751"/>
                  </a:lnTo>
                  <a:cubicBezTo>
                    <a:pt x="42" y="1832"/>
                    <a:pt x="1" y="1995"/>
                    <a:pt x="42" y="2117"/>
                  </a:cubicBezTo>
                  <a:cubicBezTo>
                    <a:pt x="82" y="2280"/>
                    <a:pt x="245" y="2361"/>
                    <a:pt x="367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41" y="82"/>
                    <a:pt x="6919" y="1"/>
                    <a:pt x="67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2"/>
            <p:cNvSpPr/>
            <p:nvPr/>
          </p:nvSpPr>
          <p:spPr>
            <a:xfrm>
              <a:off x="3801825" y="4637475"/>
              <a:ext cx="179100" cy="59050"/>
            </a:xfrm>
            <a:custGeom>
              <a:rect b="b" l="l" r="r" t="t"/>
              <a:pathLst>
                <a:path extrusionOk="0" h="2362" w="7164">
                  <a:moveTo>
                    <a:pt x="5821" y="693"/>
                  </a:moveTo>
                  <a:lnTo>
                    <a:pt x="4581" y="1669"/>
                  </a:lnTo>
                  <a:lnTo>
                    <a:pt x="1344" y="1669"/>
                  </a:lnTo>
                  <a:lnTo>
                    <a:pt x="2606" y="693"/>
                  </a:lnTo>
                  <a:close/>
                  <a:moveTo>
                    <a:pt x="2483" y="1"/>
                  </a:moveTo>
                  <a:cubicBezTo>
                    <a:pt x="2402" y="1"/>
                    <a:pt x="2321" y="41"/>
                    <a:pt x="2280" y="82"/>
                  </a:cubicBezTo>
                  <a:lnTo>
                    <a:pt x="164" y="1751"/>
                  </a:lnTo>
                  <a:cubicBezTo>
                    <a:pt x="82" y="1832"/>
                    <a:pt x="1" y="1995"/>
                    <a:pt x="82" y="2117"/>
                  </a:cubicBezTo>
                  <a:cubicBezTo>
                    <a:pt x="123" y="2280"/>
                    <a:pt x="245" y="2361"/>
                    <a:pt x="408" y="2361"/>
                  </a:cubicBezTo>
                  <a:lnTo>
                    <a:pt x="4681" y="2361"/>
                  </a:lnTo>
                  <a:cubicBezTo>
                    <a:pt x="4762" y="2361"/>
                    <a:pt x="4844" y="2321"/>
                    <a:pt x="4885" y="2280"/>
                  </a:cubicBezTo>
                  <a:lnTo>
                    <a:pt x="7001" y="611"/>
                  </a:lnTo>
                  <a:cubicBezTo>
                    <a:pt x="7123" y="489"/>
                    <a:pt x="7164" y="367"/>
                    <a:pt x="7082" y="204"/>
                  </a:cubicBezTo>
                  <a:cubicBezTo>
                    <a:pt x="7042" y="82"/>
                    <a:pt x="6919" y="1"/>
                    <a:pt x="6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2"/>
            <p:cNvSpPr/>
            <p:nvPr/>
          </p:nvSpPr>
          <p:spPr>
            <a:xfrm>
              <a:off x="4017525" y="4637475"/>
              <a:ext cx="178075" cy="59050"/>
            </a:xfrm>
            <a:custGeom>
              <a:rect b="b" l="l" r="r" t="t"/>
              <a:pathLst>
                <a:path extrusionOk="0" h="2362" w="7123">
                  <a:moveTo>
                    <a:pt x="5780" y="693"/>
                  </a:moveTo>
                  <a:lnTo>
                    <a:pt x="4540" y="1669"/>
                  </a:lnTo>
                  <a:lnTo>
                    <a:pt x="1303" y="1669"/>
                  </a:lnTo>
                  <a:lnTo>
                    <a:pt x="2565" y="693"/>
                  </a:lnTo>
                  <a:close/>
                  <a:moveTo>
                    <a:pt x="2443" y="1"/>
                  </a:moveTo>
                  <a:cubicBezTo>
                    <a:pt x="2361" y="1"/>
                    <a:pt x="2280" y="41"/>
                    <a:pt x="2239" y="82"/>
                  </a:cubicBezTo>
                  <a:lnTo>
                    <a:pt x="163" y="1751"/>
                  </a:lnTo>
                  <a:cubicBezTo>
                    <a:pt x="41" y="1832"/>
                    <a:pt x="1" y="1995"/>
                    <a:pt x="41" y="2117"/>
                  </a:cubicBezTo>
                  <a:cubicBezTo>
                    <a:pt x="82" y="2280"/>
                    <a:pt x="204" y="2361"/>
                    <a:pt x="367" y="2361"/>
                  </a:cubicBezTo>
                  <a:lnTo>
                    <a:pt x="4640" y="2361"/>
                  </a:lnTo>
                  <a:cubicBezTo>
                    <a:pt x="4722" y="2361"/>
                    <a:pt x="4803" y="2321"/>
                    <a:pt x="4884" y="2280"/>
                  </a:cubicBezTo>
                  <a:lnTo>
                    <a:pt x="6960" y="611"/>
                  </a:lnTo>
                  <a:cubicBezTo>
                    <a:pt x="7082" y="489"/>
                    <a:pt x="7123" y="367"/>
                    <a:pt x="7082" y="204"/>
                  </a:cubicBezTo>
                  <a:cubicBezTo>
                    <a:pt x="7001" y="82"/>
                    <a:pt x="6879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2"/>
            <p:cNvSpPr/>
            <p:nvPr/>
          </p:nvSpPr>
          <p:spPr>
            <a:xfrm>
              <a:off x="479180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7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2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5" y="2890"/>
                    <a:pt x="23116" y="2849"/>
                  </a:cubicBezTo>
                  <a:lnTo>
                    <a:pt x="26006" y="651"/>
                  </a:lnTo>
                  <a:cubicBezTo>
                    <a:pt x="26290" y="448"/>
                    <a:pt x="26128" y="0"/>
                    <a:pt x="258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2"/>
            <p:cNvSpPr/>
            <p:nvPr/>
          </p:nvSpPr>
          <p:spPr>
            <a:xfrm>
              <a:off x="4786700" y="4470625"/>
              <a:ext cx="667450" cy="89550"/>
            </a:xfrm>
            <a:custGeom>
              <a:rect b="b" l="l" r="r" t="t"/>
              <a:pathLst>
                <a:path extrusionOk="0" h="3582" w="26698">
                  <a:moveTo>
                    <a:pt x="26006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47" y="41"/>
                  </a:lnTo>
                  <a:lnTo>
                    <a:pt x="5006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1" y="3256"/>
                    <a:pt x="163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79" y="3582"/>
                    <a:pt x="23442" y="3541"/>
                    <a:pt x="23524" y="3460"/>
                  </a:cubicBezTo>
                  <a:lnTo>
                    <a:pt x="23564" y="3460"/>
                  </a:ln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7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2"/>
            <p:cNvSpPr/>
            <p:nvPr/>
          </p:nvSpPr>
          <p:spPr>
            <a:xfrm>
              <a:off x="509702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0" y="0"/>
                  </a:moveTo>
                  <a:lnTo>
                    <a:pt x="0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2"/>
            <p:cNvSpPr/>
            <p:nvPr/>
          </p:nvSpPr>
          <p:spPr>
            <a:xfrm>
              <a:off x="5088875" y="4119600"/>
              <a:ext cx="120075" cy="410050"/>
            </a:xfrm>
            <a:custGeom>
              <a:rect b="b" l="l" r="r" t="t"/>
              <a:pathLst>
                <a:path extrusionOk="0" h="16402" w="4803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1" y="16239"/>
                    <a:pt x="82" y="16320"/>
                  </a:cubicBezTo>
                  <a:cubicBezTo>
                    <a:pt x="164" y="16361"/>
                    <a:pt x="245" y="16402"/>
                    <a:pt x="326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2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2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2"/>
            <p:cNvSpPr/>
            <p:nvPr/>
          </p:nvSpPr>
          <p:spPr>
            <a:xfrm>
              <a:off x="5080750" y="4128775"/>
              <a:ext cx="135325" cy="284900"/>
            </a:xfrm>
            <a:custGeom>
              <a:rect b="b" l="l" r="r" t="t"/>
              <a:pathLst>
                <a:path extrusionOk="0" h="11396" w="5413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2"/>
            <p:cNvSpPr/>
            <p:nvPr/>
          </p:nvSpPr>
          <p:spPr>
            <a:xfrm>
              <a:off x="507260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3" y="693"/>
                  </a:moveTo>
                  <a:lnTo>
                    <a:pt x="5413" y="11437"/>
                  </a:lnTo>
                  <a:lnTo>
                    <a:pt x="652" y="11437"/>
                  </a:lnTo>
                  <a:lnTo>
                    <a:pt x="652" y="693"/>
                  </a:lnTo>
                  <a:close/>
                  <a:moveTo>
                    <a:pt x="326" y="1"/>
                  </a:moveTo>
                  <a:cubicBezTo>
                    <a:pt x="245" y="1"/>
                    <a:pt x="163" y="42"/>
                    <a:pt x="82" y="123"/>
                  </a:cubicBezTo>
                  <a:cubicBezTo>
                    <a:pt x="41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1" y="11925"/>
                    <a:pt x="82" y="12007"/>
                  </a:cubicBezTo>
                  <a:cubicBezTo>
                    <a:pt x="163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20" y="12088"/>
                    <a:pt x="5942" y="12088"/>
                    <a:pt x="5983" y="12007"/>
                  </a:cubicBezTo>
                  <a:cubicBezTo>
                    <a:pt x="6064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4" y="164"/>
                    <a:pt x="5983" y="123"/>
                  </a:cubicBezTo>
                  <a:cubicBezTo>
                    <a:pt x="5942" y="42"/>
                    <a:pt x="5820" y="1"/>
                    <a:pt x="57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2"/>
            <p:cNvSpPr/>
            <p:nvPr/>
          </p:nvSpPr>
          <p:spPr>
            <a:xfrm>
              <a:off x="431970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0" y="53436"/>
                  </a:lnTo>
                  <a:lnTo>
                    <a:pt x="682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2"/>
            <p:cNvSpPr/>
            <p:nvPr/>
          </p:nvSpPr>
          <p:spPr>
            <a:xfrm>
              <a:off x="4310550" y="2813225"/>
              <a:ext cx="1724550" cy="1352200"/>
            </a:xfrm>
            <a:custGeom>
              <a:rect b="b" l="l" r="r" t="t"/>
              <a:pathLst>
                <a:path extrusionOk="0" h="54088" w="68982">
                  <a:moveTo>
                    <a:pt x="68290" y="693"/>
                  </a:moveTo>
                  <a:lnTo>
                    <a:pt x="68290" y="53395"/>
                  </a:lnTo>
                  <a:lnTo>
                    <a:pt x="692" y="53395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1"/>
                    <a:pt x="123" y="82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53762"/>
                  </a:lnTo>
                  <a:cubicBezTo>
                    <a:pt x="0" y="53843"/>
                    <a:pt x="41" y="53924"/>
                    <a:pt x="123" y="54006"/>
                  </a:cubicBezTo>
                  <a:cubicBezTo>
                    <a:pt x="163" y="54047"/>
                    <a:pt x="245" y="54087"/>
                    <a:pt x="367" y="54087"/>
                  </a:cubicBezTo>
                  <a:lnTo>
                    <a:pt x="68656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1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1" y="163"/>
                    <a:pt x="68901" y="82"/>
                  </a:cubicBezTo>
                  <a:cubicBezTo>
                    <a:pt x="68819" y="41"/>
                    <a:pt x="68738" y="1"/>
                    <a:pt x="686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2"/>
            <p:cNvSpPr/>
            <p:nvPr/>
          </p:nvSpPr>
          <p:spPr>
            <a:xfrm>
              <a:off x="4410250" y="2892600"/>
              <a:ext cx="1525150" cy="1193450"/>
            </a:xfrm>
            <a:custGeom>
              <a:rect b="b" l="l" r="r" t="t"/>
              <a:pathLst>
                <a:path extrusionOk="0" h="47738" w="61006">
                  <a:moveTo>
                    <a:pt x="1" y="0"/>
                  </a:moveTo>
                  <a:lnTo>
                    <a:pt x="1" y="47738"/>
                  </a:lnTo>
                  <a:lnTo>
                    <a:pt x="61006" y="47738"/>
                  </a:lnTo>
                  <a:lnTo>
                    <a:pt x="6100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2"/>
            <p:cNvSpPr/>
            <p:nvPr/>
          </p:nvSpPr>
          <p:spPr>
            <a:xfrm>
              <a:off x="440212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4" y="0"/>
                    <a:pt x="163" y="41"/>
                    <a:pt x="122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2" y="48267"/>
                  </a:cubicBezTo>
                  <a:cubicBezTo>
                    <a:pt x="163" y="48349"/>
                    <a:pt x="244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3" y="48349"/>
                    <a:pt x="61575" y="48267"/>
                  </a:cubicBezTo>
                  <a:cubicBezTo>
                    <a:pt x="61616" y="48227"/>
                    <a:pt x="61656" y="48145"/>
                    <a:pt x="61656" y="48064"/>
                  </a:cubicBezTo>
                  <a:lnTo>
                    <a:pt x="61656" y="326"/>
                  </a:lnTo>
                  <a:cubicBezTo>
                    <a:pt x="61656" y="245"/>
                    <a:pt x="61616" y="163"/>
                    <a:pt x="61575" y="123"/>
                  </a:cubicBezTo>
                  <a:cubicBezTo>
                    <a:pt x="61493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2"/>
            <p:cNvSpPr/>
            <p:nvPr/>
          </p:nvSpPr>
          <p:spPr>
            <a:xfrm>
              <a:off x="4506925" y="2953625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3" y="856"/>
                  </a:lnTo>
                  <a:cubicBezTo>
                    <a:pt x="2157" y="856"/>
                    <a:pt x="2320" y="693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89"/>
                  </a:cubicBezTo>
                  <a:cubicBezTo>
                    <a:pt x="9157" y="733"/>
                    <a:pt x="932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80"/>
                  </a:cubicBezTo>
                  <a:cubicBezTo>
                    <a:pt x="2320" y="2036"/>
                    <a:pt x="2157" y="1873"/>
                    <a:pt x="1953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74"/>
                    <a:pt x="2320" y="4071"/>
                  </a:cubicBezTo>
                  <a:cubicBezTo>
                    <a:pt x="2320" y="3867"/>
                    <a:pt x="2157" y="3664"/>
                    <a:pt x="1953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20" y="3623"/>
                    <a:pt x="9157" y="3826"/>
                    <a:pt x="9157" y="4071"/>
                  </a:cubicBezTo>
                  <a:cubicBezTo>
                    <a:pt x="9157" y="4315"/>
                    <a:pt x="932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3" y="6228"/>
                  </a:lnTo>
                  <a:cubicBezTo>
                    <a:pt x="2157" y="6228"/>
                    <a:pt x="2320" y="6065"/>
                    <a:pt x="2320" y="5861"/>
                  </a:cubicBezTo>
                  <a:cubicBezTo>
                    <a:pt x="2320" y="5658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3" y="8059"/>
                  </a:lnTo>
                  <a:cubicBezTo>
                    <a:pt x="2157" y="8059"/>
                    <a:pt x="2320" y="7855"/>
                    <a:pt x="2320" y="7652"/>
                  </a:cubicBezTo>
                  <a:cubicBezTo>
                    <a:pt x="2320" y="7448"/>
                    <a:pt x="2157" y="7286"/>
                    <a:pt x="1953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7" y="9687"/>
                    <a:pt x="14651" y="9483"/>
                    <a:pt x="14651" y="9239"/>
                  </a:cubicBezTo>
                  <a:cubicBezTo>
                    <a:pt x="14651" y="8995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0" y="9687"/>
                    <a:pt x="15994" y="9483"/>
                    <a:pt x="15994" y="9239"/>
                  </a:cubicBezTo>
                  <a:cubicBezTo>
                    <a:pt x="15994" y="8995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3" y="9687"/>
                    <a:pt x="17337" y="9483"/>
                    <a:pt x="17337" y="9239"/>
                  </a:cubicBezTo>
                  <a:cubicBezTo>
                    <a:pt x="17337" y="8995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6" y="9687"/>
                    <a:pt x="18680" y="9483"/>
                    <a:pt x="18680" y="9239"/>
                  </a:cubicBezTo>
                  <a:cubicBezTo>
                    <a:pt x="18680" y="8995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19" y="9687"/>
                    <a:pt x="20023" y="9483"/>
                    <a:pt x="20023" y="9239"/>
                  </a:cubicBezTo>
                  <a:cubicBezTo>
                    <a:pt x="20023" y="8995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2" y="9687"/>
                    <a:pt x="21366" y="9483"/>
                    <a:pt x="21366" y="9239"/>
                  </a:cubicBezTo>
                  <a:cubicBezTo>
                    <a:pt x="21366" y="8995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3" y="9850"/>
                  </a:lnTo>
                  <a:cubicBezTo>
                    <a:pt x="2157" y="9850"/>
                    <a:pt x="2320" y="9646"/>
                    <a:pt x="2320" y="9443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28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8"/>
                    <a:pt x="2320" y="11233"/>
                  </a:cubicBezTo>
                  <a:cubicBezTo>
                    <a:pt x="2320" y="11030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7" y="13390"/>
                    <a:pt x="14651" y="13187"/>
                    <a:pt x="14651" y="12943"/>
                  </a:cubicBezTo>
                  <a:cubicBezTo>
                    <a:pt x="14651" y="12698"/>
                    <a:pt x="14447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0" y="13390"/>
                    <a:pt x="15994" y="13187"/>
                    <a:pt x="15994" y="12943"/>
                  </a:cubicBezTo>
                  <a:cubicBezTo>
                    <a:pt x="15994" y="12698"/>
                    <a:pt x="15790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3" y="13390"/>
                    <a:pt x="17337" y="13187"/>
                    <a:pt x="17337" y="12943"/>
                  </a:cubicBezTo>
                  <a:cubicBezTo>
                    <a:pt x="17337" y="12698"/>
                    <a:pt x="17133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6" y="13390"/>
                    <a:pt x="18680" y="13187"/>
                    <a:pt x="18680" y="12943"/>
                  </a:cubicBezTo>
                  <a:cubicBezTo>
                    <a:pt x="18680" y="12698"/>
                    <a:pt x="18476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19" y="13390"/>
                    <a:pt x="20023" y="13187"/>
                    <a:pt x="20023" y="12943"/>
                  </a:cubicBezTo>
                  <a:cubicBezTo>
                    <a:pt x="20023" y="12698"/>
                    <a:pt x="19819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2" y="13390"/>
                    <a:pt x="21366" y="13187"/>
                    <a:pt x="21366" y="12943"/>
                  </a:cubicBezTo>
                  <a:cubicBezTo>
                    <a:pt x="21366" y="12698"/>
                    <a:pt x="21162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3" y="13431"/>
                  </a:lnTo>
                  <a:cubicBezTo>
                    <a:pt x="2157" y="13431"/>
                    <a:pt x="2320" y="13268"/>
                    <a:pt x="2320" y="13065"/>
                  </a:cubicBezTo>
                  <a:cubicBezTo>
                    <a:pt x="2320" y="12821"/>
                    <a:pt x="2157" y="12658"/>
                    <a:pt x="1953" y="12658"/>
                  </a:cubicBezTo>
                  <a:close/>
                  <a:moveTo>
                    <a:pt x="8628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28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2"/>
            <p:cNvSpPr/>
            <p:nvPr/>
          </p:nvSpPr>
          <p:spPr>
            <a:xfrm>
              <a:off x="4506925" y="3313800"/>
              <a:ext cx="534150" cy="334775"/>
            </a:xfrm>
            <a:custGeom>
              <a:rect b="b" l="l" r="r" t="t"/>
              <a:pathLst>
                <a:path extrusionOk="0" h="13391" w="21366">
                  <a:moveTo>
                    <a:pt x="366" y="41"/>
                  </a:moveTo>
                  <a:cubicBezTo>
                    <a:pt x="163" y="41"/>
                    <a:pt x="0" y="204"/>
                    <a:pt x="0" y="448"/>
                  </a:cubicBezTo>
                  <a:cubicBezTo>
                    <a:pt x="0" y="652"/>
                    <a:pt x="163" y="815"/>
                    <a:pt x="366" y="815"/>
                  </a:cubicBezTo>
                  <a:lnTo>
                    <a:pt x="1953" y="815"/>
                  </a:lnTo>
                  <a:cubicBezTo>
                    <a:pt x="2157" y="815"/>
                    <a:pt x="2320" y="652"/>
                    <a:pt x="2320" y="448"/>
                  </a:cubicBezTo>
                  <a:cubicBezTo>
                    <a:pt x="2320" y="204"/>
                    <a:pt x="2157" y="41"/>
                    <a:pt x="1953" y="41"/>
                  </a:cubicBezTo>
                  <a:close/>
                  <a:moveTo>
                    <a:pt x="3703" y="41"/>
                  </a:moveTo>
                  <a:cubicBezTo>
                    <a:pt x="3500" y="41"/>
                    <a:pt x="3337" y="204"/>
                    <a:pt x="3337" y="448"/>
                  </a:cubicBezTo>
                  <a:cubicBezTo>
                    <a:pt x="3337" y="652"/>
                    <a:pt x="3500" y="815"/>
                    <a:pt x="3703" y="815"/>
                  </a:cubicBezTo>
                  <a:lnTo>
                    <a:pt x="7814" y="815"/>
                  </a:lnTo>
                  <a:cubicBezTo>
                    <a:pt x="8058" y="815"/>
                    <a:pt x="8221" y="652"/>
                    <a:pt x="8221" y="448"/>
                  </a:cubicBezTo>
                  <a:cubicBezTo>
                    <a:pt x="8221" y="204"/>
                    <a:pt x="8058" y="41"/>
                    <a:pt x="7814" y="41"/>
                  </a:cubicBezTo>
                  <a:close/>
                  <a:moveTo>
                    <a:pt x="9605" y="1"/>
                  </a:moveTo>
                  <a:cubicBezTo>
                    <a:pt x="9320" y="1"/>
                    <a:pt x="9157" y="204"/>
                    <a:pt x="9157" y="448"/>
                  </a:cubicBezTo>
                  <a:cubicBezTo>
                    <a:pt x="9157" y="693"/>
                    <a:pt x="9320" y="896"/>
                    <a:pt x="9605" y="896"/>
                  </a:cubicBezTo>
                  <a:cubicBezTo>
                    <a:pt x="9849" y="896"/>
                    <a:pt x="10052" y="693"/>
                    <a:pt x="10052" y="448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48"/>
                  </a:cubicBezTo>
                  <a:cubicBezTo>
                    <a:pt x="10500" y="693"/>
                    <a:pt x="10703" y="896"/>
                    <a:pt x="10948" y="896"/>
                  </a:cubicBezTo>
                  <a:cubicBezTo>
                    <a:pt x="11192" y="896"/>
                    <a:pt x="11395" y="693"/>
                    <a:pt x="11395" y="448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48"/>
                  </a:cubicBezTo>
                  <a:cubicBezTo>
                    <a:pt x="11843" y="693"/>
                    <a:pt x="12046" y="896"/>
                    <a:pt x="12291" y="896"/>
                  </a:cubicBezTo>
                  <a:cubicBezTo>
                    <a:pt x="12535" y="896"/>
                    <a:pt x="12738" y="693"/>
                    <a:pt x="12738" y="448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48"/>
                  </a:cubicBezTo>
                  <a:cubicBezTo>
                    <a:pt x="13186" y="693"/>
                    <a:pt x="13389" y="896"/>
                    <a:pt x="13634" y="896"/>
                  </a:cubicBezTo>
                  <a:cubicBezTo>
                    <a:pt x="13878" y="896"/>
                    <a:pt x="14081" y="693"/>
                    <a:pt x="14081" y="448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48"/>
                  </a:cubicBezTo>
                  <a:cubicBezTo>
                    <a:pt x="14529" y="693"/>
                    <a:pt x="14732" y="896"/>
                    <a:pt x="14977" y="896"/>
                  </a:cubicBezTo>
                  <a:cubicBezTo>
                    <a:pt x="15221" y="896"/>
                    <a:pt x="15424" y="693"/>
                    <a:pt x="15424" y="448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48"/>
                  </a:cubicBezTo>
                  <a:cubicBezTo>
                    <a:pt x="15872" y="693"/>
                    <a:pt x="16075" y="896"/>
                    <a:pt x="16320" y="896"/>
                  </a:cubicBezTo>
                  <a:cubicBezTo>
                    <a:pt x="16564" y="896"/>
                    <a:pt x="16767" y="693"/>
                    <a:pt x="16767" y="448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32"/>
                  </a:moveTo>
                  <a:cubicBezTo>
                    <a:pt x="163" y="1832"/>
                    <a:pt x="0" y="2036"/>
                    <a:pt x="0" y="2239"/>
                  </a:cubicBezTo>
                  <a:cubicBezTo>
                    <a:pt x="0" y="2443"/>
                    <a:pt x="163" y="2605"/>
                    <a:pt x="366" y="2605"/>
                  </a:cubicBezTo>
                  <a:lnTo>
                    <a:pt x="1953" y="2605"/>
                  </a:lnTo>
                  <a:cubicBezTo>
                    <a:pt x="2157" y="2605"/>
                    <a:pt x="2320" y="2443"/>
                    <a:pt x="2320" y="2239"/>
                  </a:cubicBezTo>
                  <a:cubicBezTo>
                    <a:pt x="2320" y="2036"/>
                    <a:pt x="2157" y="1832"/>
                    <a:pt x="1953" y="1832"/>
                  </a:cubicBezTo>
                  <a:close/>
                  <a:moveTo>
                    <a:pt x="3703" y="1832"/>
                  </a:moveTo>
                  <a:cubicBezTo>
                    <a:pt x="3500" y="1832"/>
                    <a:pt x="3337" y="2036"/>
                    <a:pt x="3337" y="2239"/>
                  </a:cubicBezTo>
                  <a:cubicBezTo>
                    <a:pt x="3337" y="2443"/>
                    <a:pt x="3500" y="2605"/>
                    <a:pt x="3703" y="2605"/>
                  </a:cubicBezTo>
                  <a:lnTo>
                    <a:pt x="7814" y="2605"/>
                  </a:lnTo>
                  <a:cubicBezTo>
                    <a:pt x="8058" y="2605"/>
                    <a:pt x="8221" y="2443"/>
                    <a:pt x="8221" y="2239"/>
                  </a:cubicBezTo>
                  <a:cubicBezTo>
                    <a:pt x="8221" y="2036"/>
                    <a:pt x="8058" y="1832"/>
                    <a:pt x="7814" y="183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30"/>
                  </a:cubicBezTo>
                  <a:cubicBezTo>
                    <a:pt x="0" y="4233"/>
                    <a:pt x="163" y="4437"/>
                    <a:pt x="366" y="4437"/>
                  </a:cubicBezTo>
                  <a:lnTo>
                    <a:pt x="1953" y="4437"/>
                  </a:lnTo>
                  <a:cubicBezTo>
                    <a:pt x="2157" y="4437"/>
                    <a:pt x="2320" y="4233"/>
                    <a:pt x="2320" y="4030"/>
                  </a:cubicBezTo>
                  <a:cubicBezTo>
                    <a:pt x="2320" y="3826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30"/>
                  </a:cubicBezTo>
                  <a:cubicBezTo>
                    <a:pt x="3337" y="4233"/>
                    <a:pt x="3500" y="4437"/>
                    <a:pt x="3703" y="4437"/>
                  </a:cubicBezTo>
                  <a:lnTo>
                    <a:pt x="7814" y="4437"/>
                  </a:lnTo>
                  <a:cubicBezTo>
                    <a:pt x="8058" y="4437"/>
                    <a:pt x="8221" y="4233"/>
                    <a:pt x="8221" y="403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582"/>
                  </a:moveTo>
                  <a:cubicBezTo>
                    <a:pt x="9320" y="3582"/>
                    <a:pt x="9157" y="3786"/>
                    <a:pt x="9157" y="4030"/>
                  </a:cubicBezTo>
                  <a:cubicBezTo>
                    <a:pt x="9157" y="4274"/>
                    <a:pt x="9320" y="4477"/>
                    <a:pt x="9605" y="4477"/>
                  </a:cubicBezTo>
                  <a:cubicBezTo>
                    <a:pt x="9849" y="4477"/>
                    <a:pt x="10052" y="4274"/>
                    <a:pt x="10052" y="4030"/>
                  </a:cubicBezTo>
                  <a:cubicBezTo>
                    <a:pt x="10052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3" y="3582"/>
                    <a:pt x="10500" y="3786"/>
                    <a:pt x="10500" y="4030"/>
                  </a:cubicBezTo>
                  <a:cubicBezTo>
                    <a:pt x="10500" y="4274"/>
                    <a:pt x="10703" y="4477"/>
                    <a:pt x="10948" y="4477"/>
                  </a:cubicBezTo>
                  <a:cubicBezTo>
                    <a:pt x="11192" y="4477"/>
                    <a:pt x="11395" y="4274"/>
                    <a:pt x="11395" y="4030"/>
                  </a:cubicBezTo>
                  <a:cubicBezTo>
                    <a:pt x="11395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6" y="3582"/>
                    <a:pt x="11843" y="3786"/>
                    <a:pt x="11843" y="4030"/>
                  </a:cubicBezTo>
                  <a:cubicBezTo>
                    <a:pt x="11843" y="4274"/>
                    <a:pt x="12046" y="4477"/>
                    <a:pt x="12291" y="4477"/>
                  </a:cubicBezTo>
                  <a:cubicBezTo>
                    <a:pt x="12535" y="4477"/>
                    <a:pt x="12738" y="4274"/>
                    <a:pt x="12738" y="4030"/>
                  </a:cubicBezTo>
                  <a:cubicBezTo>
                    <a:pt x="12738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89" y="3582"/>
                    <a:pt x="13186" y="3786"/>
                    <a:pt x="13186" y="4030"/>
                  </a:cubicBezTo>
                  <a:cubicBezTo>
                    <a:pt x="13186" y="4274"/>
                    <a:pt x="13389" y="4477"/>
                    <a:pt x="13634" y="4477"/>
                  </a:cubicBezTo>
                  <a:cubicBezTo>
                    <a:pt x="13878" y="4477"/>
                    <a:pt x="14081" y="4274"/>
                    <a:pt x="14081" y="4030"/>
                  </a:cubicBezTo>
                  <a:cubicBezTo>
                    <a:pt x="14081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2" y="3582"/>
                    <a:pt x="14529" y="3786"/>
                    <a:pt x="14529" y="4030"/>
                  </a:cubicBezTo>
                  <a:cubicBezTo>
                    <a:pt x="14529" y="4274"/>
                    <a:pt x="14732" y="4477"/>
                    <a:pt x="14977" y="4477"/>
                  </a:cubicBezTo>
                  <a:cubicBezTo>
                    <a:pt x="15221" y="4477"/>
                    <a:pt x="15424" y="4274"/>
                    <a:pt x="15424" y="4030"/>
                  </a:cubicBezTo>
                  <a:cubicBezTo>
                    <a:pt x="15424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5" y="3582"/>
                    <a:pt x="15872" y="3786"/>
                    <a:pt x="15872" y="4030"/>
                  </a:cubicBezTo>
                  <a:cubicBezTo>
                    <a:pt x="15872" y="4274"/>
                    <a:pt x="16075" y="4477"/>
                    <a:pt x="16320" y="4477"/>
                  </a:cubicBezTo>
                  <a:cubicBezTo>
                    <a:pt x="16564" y="4477"/>
                    <a:pt x="16767" y="4274"/>
                    <a:pt x="16767" y="4030"/>
                  </a:cubicBezTo>
                  <a:cubicBezTo>
                    <a:pt x="16767" y="3786"/>
                    <a:pt x="16564" y="3582"/>
                    <a:pt x="16320" y="358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20"/>
                  </a:cubicBezTo>
                  <a:cubicBezTo>
                    <a:pt x="0" y="602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24"/>
                    <a:pt x="2320" y="5820"/>
                  </a:cubicBezTo>
                  <a:cubicBezTo>
                    <a:pt x="2320" y="561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20"/>
                  </a:cubicBezTo>
                  <a:cubicBezTo>
                    <a:pt x="3337" y="602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24"/>
                    <a:pt x="8221" y="5820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6" y="7245"/>
                  </a:moveTo>
                  <a:cubicBezTo>
                    <a:pt x="163" y="7245"/>
                    <a:pt x="0" y="7408"/>
                    <a:pt x="0" y="761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3" y="8018"/>
                  </a:lnTo>
                  <a:cubicBezTo>
                    <a:pt x="2157" y="8018"/>
                    <a:pt x="2320" y="7855"/>
                    <a:pt x="2320" y="7611"/>
                  </a:cubicBezTo>
                  <a:cubicBezTo>
                    <a:pt x="2320" y="7408"/>
                    <a:pt x="2157" y="7245"/>
                    <a:pt x="1953" y="7245"/>
                  </a:cubicBezTo>
                  <a:close/>
                  <a:moveTo>
                    <a:pt x="3703" y="7245"/>
                  </a:moveTo>
                  <a:cubicBezTo>
                    <a:pt x="3500" y="7245"/>
                    <a:pt x="3337" y="7408"/>
                    <a:pt x="3337" y="761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11"/>
                  </a:cubicBezTo>
                  <a:cubicBezTo>
                    <a:pt x="8221" y="7408"/>
                    <a:pt x="8058" y="7245"/>
                    <a:pt x="7814" y="7245"/>
                  </a:cubicBezTo>
                  <a:close/>
                  <a:moveTo>
                    <a:pt x="14203" y="8751"/>
                  </a:moveTo>
                  <a:cubicBezTo>
                    <a:pt x="13959" y="8751"/>
                    <a:pt x="13756" y="8954"/>
                    <a:pt x="13756" y="9198"/>
                  </a:cubicBezTo>
                  <a:cubicBezTo>
                    <a:pt x="13756" y="9442"/>
                    <a:pt x="13959" y="9646"/>
                    <a:pt x="14203" y="9646"/>
                  </a:cubicBezTo>
                  <a:cubicBezTo>
                    <a:pt x="14447" y="9646"/>
                    <a:pt x="14651" y="9442"/>
                    <a:pt x="14651" y="9198"/>
                  </a:cubicBezTo>
                  <a:cubicBezTo>
                    <a:pt x="14651" y="8954"/>
                    <a:pt x="14447" y="8751"/>
                    <a:pt x="14203" y="8751"/>
                  </a:cubicBezTo>
                  <a:close/>
                  <a:moveTo>
                    <a:pt x="15546" y="8751"/>
                  </a:moveTo>
                  <a:cubicBezTo>
                    <a:pt x="15302" y="8751"/>
                    <a:pt x="15099" y="8954"/>
                    <a:pt x="15099" y="9198"/>
                  </a:cubicBezTo>
                  <a:cubicBezTo>
                    <a:pt x="15099" y="9442"/>
                    <a:pt x="15302" y="9646"/>
                    <a:pt x="15546" y="9646"/>
                  </a:cubicBezTo>
                  <a:cubicBezTo>
                    <a:pt x="15790" y="9646"/>
                    <a:pt x="15994" y="9442"/>
                    <a:pt x="15994" y="9198"/>
                  </a:cubicBezTo>
                  <a:cubicBezTo>
                    <a:pt x="15994" y="8954"/>
                    <a:pt x="15790" y="8751"/>
                    <a:pt x="15546" y="8751"/>
                  </a:cubicBezTo>
                  <a:close/>
                  <a:moveTo>
                    <a:pt x="16889" y="8751"/>
                  </a:moveTo>
                  <a:cubicBezTo>
                    <a:pt x="16645" y="8751"/>
                    <a:pt x="16442" y="8954"/>
                    <a:pt x="16442" y="9198"/>
                  </a:cubicBezTo>
                  <a:cubicBezTo>
                    <a:pt x="16442" y="9442"/>
                    <a:pt x="16645" y="9646"/>
                    <a:pt x="16889" y="9646"/>
                  </a:cubicBezTo>
                  <a:cubicBezTo>
                    <a:pt x="17133" y="9646"/>
                    <a:pt x="17337" y="9442"/>
                    <a:pt x="17337" y="9198"/>
                  </a:cubicBezTo>
                  <a:cubicBezTo>
                    <a:pt x="17337" y="8954"/>
                    <a:pt x="17133" y="8751"/>
                    <a:pt x="16889" y="8751"/>
                  </a:cubicBezTo>
                  <a:close/>
                  <a:moveTo>
                    <a:pt x="18232" y="8751"/>
                  </a:moveTo>
                  <a:cubicBezTo>
                    <a:pt x="17988" y="8751"/>
                    <a:pt x="17785" y="8954"/>
                    <a:pt x="17785" y="9198"/>
                  </a:cubicBezTo>
                  <a:cubicBezTo>
                    <a:pt x="17785" y="9442"/>
                    <a:pt x="17988" y="9646"/>
                    <a:pt x="18232" y="9646"/>
                  </a:cubicBezTo>
                  <a:cubicBezTo>
                    <a:pt x="18476" y="9646"/>
                    <a:pt x="18680" y="9442"/>
                    <a:pt x="18680" y="9198"/>
                  </a:cubicBezTo>
                  <a:cubicBezTo>
                    <a:pt x="18680" y="8954"/>
                    <a:pt x="18476" y="8751"/>
                    <a:pt x="18232" y="8751"/>
                  </a:cubicBezTo>
                  <a:close/>
                  <a:moveTo>
                    <a:pt x="19575" y="8751"/>
                  </a:moveTo>
                  <a:cubicBezTo>
                    <a:pt x="19331" y="8751"/>
                    <a:pt x="19128" y="8954"/>
                    <a:pt x="19128" y="9198"/>
                  </a:cubicBezTo>
                  <a:cubicBezTo>
                    <a:pt x="19128" y="9442"/>
                    <a:pt x="19331" y="9646"/>
                    <a:pt x="19575" y="9646"/>
                  </a:cubicBezTo>
                  <a:cubicBezTo>
                    <a:pt x="19819" y="9646"/>
                    <a:pt x="20023" y="9442"/>
                    <a:pt x="20023" y="9198"/>
                  </a:cubicBezTo>
                  <a:cubicBezTo>
                    <a:pt x="20023" y="8954"/>
                    <a:pt x="19819" y="8751"/>
                    <a:pt x="19575" y="8751"/>
                  </a:cubicBezTo>
                  <a:close/>
                  <a:moveTo>
                    <a:pt x="20918" y="8751"/>
                  </a:moveTo>
                  <a:cubicBezTo>
                    <a:pt x="20674" y="8751"/>
                    <a:pt x="20471" y="8954"/>
                    <a:pt x="20471" y="9198"/>
                  </a:cubicBezTo>
                  <a:cubicBezTo>
                    <a:pt x="20471" y="9442"/>
                    <a:pt x="20674" y="9646"/>
                    <a:pt x="20918" y="9646"/>
                  </a:cubicBezTo>
                  <a:cubicBezTo>
                    <a:pt x="21162" y="9646"/>
                    <a:pt x="21366" y="9442"/>
                    <a:pt x="21366" y="9198"/>
                  </a:cubicBezTo>
                  <a:cubicBezTo>
                    <a:pt x="21366" y="8954"/>
                    <a:pt x="21162" y="8751"/>
                    <a:pt x="20918" y="8751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198"/>
                    <a:pt x="0" y="9402"/>
                  </a:cubicBezTo>
                  <a:cubicBezTo>
                    <a:pt x="0" y="9646"/>
                    <a:pt x="163" y="9809"/>
                    <a:pt x="366" y="9809"/>
                  </a:cubicBezTo>
                  <a:lnTo>
                    <a:pt x="1953" y="9809"/>
                  </a:lnTo>
                  <a:cubicBezTo>
                    <a:pt x="2157" y="9809"/>
                    <a:pt x="2320" y="9646"/>
                    <a:pt x="2320" y="9402"/>
                  </a:cubicBezTo>
                  <a:cubicBezTo>
                    <a:pt x="2320" y="9198"/>
                    <a:pt x="2157" y="9035"/>
                    <a:pt x="1953" y="9035"/>
                  </a:cubicBezTo>
                  <a:close/>
                  <a:moveTo>
                    <a:pt x="8628" y="9035"/>
                  </a:moveTo>
                  <a:cubicBezTo>
                    <a:pt x="8424" y="9035"/>
                    <a:pt x="8262" y="9198"/>
                    <a:pt x="8262" y="9402"/>
                  </a:cubicBezTo>
                  <a:cubicBezTo>
                    <a:pt x="8262" y="9646"/>
                    <a:pt x="8424" y="9809"/>
                    <a:pt x="8628" y="9809"/>
                  </a:cubicBezTo>
                  <a:lnTo>
                    <a:pt x="12779" y="9809"/>
                  </a:lnTo>
                  <a:cubicBezTo>
                    <a:pt x="12982" y="9809"/>
                    <a:pt x="13145" y="9646"/>
                    <a:pt x="13145" y="9402"/>
                  </a:cubicBezTo>
                  <a:cubicBezTo>
                    <a:pt x="13145" y="9198"/>
                    <a:pt x="12982" y="9035"/>
                    <a:pt x="12779" y="9035"/>
                  </a:cubicBezTo>
                  <a:close/>
                  <a:moveTo>
                    <a:pt x="366" y="10826"/>
                  </a:moveTo>
                  <a:cubicBezTo>
                    <a:pt x="163" y="10826"/>
                    <a:pt x="0" y="10989"/>
                    <a:pt x="0" y="11233"/>
                  </a:cubicBezTo>
                  <a:cubicBezTo>
                    <a:pt x="0" y="11437"/>
                    <a:pt x="163" y="11599"/>
                    <a:pt x="366" y="11599"/>
                  </a:cubicBezTo>
                  <a:lnTo>
                    <a:pt x="1953" y="11599"/>
                  </a:lnTo>
                  <a:cubicBezTo>
                    <a:pt x="2157" y="11599"/>
                    <a:pt x="2320" y="11437"/>
                    <a:pt x="2320" y="11233"/>
                  </a:cubicBezTo>
                  <a:cubicBezTo>
                    <a:pt x="2320" y="10989"/>
                    <a:pt x="2157" y="10826"/>
                    <a:pt x="1953" y="10826"/>
                  </a:cubicBezTo>
                  <a:close/>
                  <a:moveTo>
                    <a:pt x="8628" y="10826"/>
                  </a:moveTo>
                  <a:cubicBezTo>
                    <a:pt x="8424" y="10826"/>
                    <a:pt x="8262" y="10989"/>
                    <a:pt x="8262" y="11233"/>
                  </a:cubicBezTo>
                  <a:cubicBezTo>
                    <a:pt x="8262" y="11437"/>
                    <a:pt x="8424" y="11599"/>
                    <a:pt x="8628" y="11599"/>
                  </a:cubicBezTo>
                  <a:lnTo>
                    <a:pt x="12779" y="11599"/>
                  </a:lnTo>
                  <a:cubicBezTo>
                    <a:pt x="12982" y="11599"/>
                    <a:pt x="13145" y="11437"/>
                    <a:pt x="13145" y="11233"/>
                  </a:cubicBezTo>
                  <a:cubicBezTo>
                    <a:pt x="13145" y="10989"/>
                    <a:pt x="12982" y="10826"/>
                    <a:pt x="12779" y="1082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8"/>
                    <a:pt x="13756" y="12902"/>
                  </a:cubicBezTo>
                  <a:cubicBezTo>
                    <a:pt x="13756" y="13146"/>
                    <a:pt x="13959" y="13349"/>
                    <a:pt x="14203" y="13349"/>
                  </a:cubicBezTo>
                  <a:cubicBezTo>
                    <a:pt x="14447" y="13349"/>
                    <a:pt x="14651" y="13146"/>
                    <a:pt x="14651" y="12902"/>
                  </a:cubicBezTo>
                  <a:cubicBezTo>
                    <a:pt x="14651" y="12658"/>
                    <a:pt x="14447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8"/>
                    <a:pt x="15099" y="12902"/>
                  </a:cubicBezTo>
                  <a:cubicBezTo>
                    <a:pt x="15099" y="13146"/>
                    <a:pt x="15302" y="13349"/>
                    <a:pt x="15546" y="13349"/>
                  </a:cubicBezTo>
                  <a:cubicBezTo>
                    <a:pt x="15790" y="13349"/>
                    <a:pt x="15994" y="13146"/>
                    <a:pt x="15994" y="12902"/>
                  </a:cubicBezTo>
                  <a:cubicBezTo>
                    <a:pt x="15994" y="12658"/>
                    <a:pt x="15790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8"/>
                    <a:pt x="16442" y="12902"/>
                  </a:cubicBezTo>
                  <a:cubicBezTo>
                    <a:pt x="16442" y="13146"/>
                    <a:pt x="16645" y="13349"/>
                    <a:pt x="16889" y="13349"/>
                  </a:cubicBezTo>
                  <a:cubicBezTo>
                    <a:pt x="17133" y="13349"/>
                    <a:pt x="17337" y="13146"/>
                    <a:pt x="17337" y="12902"/>
                  </a:cubicBezTo>
                  <a:cubicBezTo>
                    <a:pt x="17337" y="12658"/>
                    <a:pt x="17133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8"/>
                    <a:pt x="17785" y="12902"/>
                  </a:cubicBezTo>
                  <a:cubicBezTo>
                    <a:pt x="17785" y="13146"/>
                    <a:pt x="17988" y="13349"/>
                    <a:pt x="18232" y="13349"/>
                  </a:cubicBezTo>
                  <a:cubicBezTo>
                    <a:pt x="18476" y="13349"/>
                    <a:pt x="18680" y="13146"/>
                    <a:pt x="18680" y="12902"/>
                  </a:cubicBezTo>
                  <a:cubicBezTo>
                    <a:pt x="18680" y="12658"/>
                    <a:pt x="18476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8"/>
                    <a:pt x="19128" y="12902"/>
                  </a:cubicBezTo>
                  <a:cubicBezTo>
                    <a:pt x="19128" y="13146"/>
                    <a:pt x="19331" y="13349"/>
                    <a:pt x="19575" y="13349"/>
                  </a:cubicBezTo>
                  <a:cubicBezTo>
                    <a:pt x="19819" y="13349"/>
                    <a:pt x="20023" y="13146"/>
                    <a:pt x="20023" y="12902"/>
                  </a:cubicBezTo>
                  <a:cubicBezTo>
                    <a:pt x="20023" y="12658"/>
                    <a:pt x="19819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8"/>
                    <a:pt x="20471" y="12902"/>
                  </a:cubicBezTo>
                  <a:cubicBezTo>
                    <a:pt x="20471" y="13146"/>
                    <a:pt x="20674" y="13349"/>
                    <a:pt x="20918" y="13349"/>
                  </a:cubicBezTo>
                  <a:cubicBezTo>
                    <a:pt x="21162" y="13349"/>
                    <a:pt x="21366" y="13146"/>
                    <a:pt x="21366" y="12902"/>
                  </a:cubicBezTo>
                  <a:cubicBezTo>
                    <a:pt x="21366" y="12658"/>
                    <a:pt x="21162" y="12454"/>
                    <a:pt x="20918" y="12454"/>
                  </a:cubicBezTo>
                  <a:close/>
                  <a:moveTo>
                    <a:pt x="366" y="12617"/>
                  </a:moveTo>
                  <a:cubicBezTo>
                    <a:pt x="163" y="12617"/>
                    <a:pt x="0" y="12780"/>
                    <a:pt x="0" y="13024"/>
                  </a:cubicBezTo>
                  <a:cubicBezTo>
                    <a:pt x="0" y="13227"/>
                    <a:pt x="163" y="13390"/>
                    <a:pt x="366" y="13390"/>
                  </a:cubicBezTo>
                  <a:lnTo>
                    <a:pt x="1953" y="13390"/>
                  </a:lnTo>
                  <a:cubicBezTo>
                    <a:pt x="2157" y="13390"/>
                    <a:pt x="2320" y="13227"/>
                    <a:pt x="2320" y="13024"/>
                  </a:cubicBezTo>
                  <a:cubicBezTo>
                    <a:pt x="2320" y="12780"/>
                    <a:pt x="2157" y="12617"/>
                    <a:pt x="1953" y="12617"/>
                  </a:cubicBezTo>
                  <a:close/>
                  <a:moveTo>
                    <a:pt x="8628" y="12617"/>
                  </a:moveTo>
                  <a:cubicBezTo>
                    <a:pt x="8424" y="12617"/>
                    <a:pt x="8262" y="12780"/>
                    <a:pt x="8262" y="13024"/>
                  </a:cubicBezTo>
                  <a:cubicBezTo>
                    <a:pt x="8262" y="13227"/>
                    <a:pt x="8424" y="13390"/>
                    <a:pt x="8628" y="13390"/>
                  </a:cubicBezTo>
                  <a:lnTo>
                    <a:pt x="12779" y="13390"/>
                  </a:lnTo>
                  <a:cubicBezTo>
                    <a:pt x="12982" y="13390"/>
                    <a:pt x="13145" y="13227"/>
                    <a:pt x="13145" y="13024"/>
                  </a:cubicBezTo>
                  <a:cubicBezTo>
                    <a:pt x="13145" y="12780"/>
                    <a:pt x="12982" y="12617"/>
                    <a:pt x="12779" y="1261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2"/>
            <p:cNvSpPr/>
            <p:nvPr/>
          </p:nvSpPr>
          <p:spPr>
            <a:xfrm>
              <a:off x="4506925" y="3681100"/>
              <a:ext cx="534150" cy="335775"/>
            </a:xfrm>
            <a:custGeom>
              <a:rect b="b" l="l" r="r" t="t"/>
              <a:pathLst>
                <a:path extrusionOk="0" h="13431" w="21366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3" y="855"/>
                  </a:lnTo>
                  <a:cubicBezTo>
                    <a:pt x="2157" y="855"/>
                    <a:pt x="2320" y="692"/>
                    <a:pt x="2320" y="489"/>
                  </a:cubicBezTo>
                  <a:cubicBezTo>
                    <a:pt x="2320" y="245"/>
                    <a:pt x="2157" y="82"/>
                    <a:pt x="1953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20" y="0"/>
                    <a:pt x="9157" y="204"/>
                    <a:pt x="9157" y="489"/>
                  </a:cubicBezTo>
                  <a:cubicBezTo>
                    <a:pt x="9157" y="733"/>
                    <a:pt x="9320" y="936"/>
                    <a:pt x="9605" y="936"/>
                  </a:cubicBezTo>
                  <a:cubicBezTo>
                    <a:pt x="9849" y="936"/>
                    <a:pt x="10052" y="733"/>
                    <a:pt x="10052" y="489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89"/>
                  </a:cubicBezTo>
                  <a:cubicBezTo>
                    <a:pt x="10500" y="733"/>
                    <a:pt x="10703" y="936"/>
                    <a:pt x="10948" y="936"/>
                  </a:cubicBezTo>
                  <a:cubicBezTo>
                    <a:pt x="11192" y="936"/>
                    <a:pt x="11395" y="733"/>
                    <a:pt x="11395" y="489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89"/>
                  </a:cubicBezTo>
                  <a:cubicBezTo>
                    <a:pt x="11843" y="733"/>
                    <a:pt x="12046" y="936"/>
                    <a:pt x="12291" y="936"/>
                  </a:cubicBezTo>
                  <a:cubicBezTo>
                    <a:pt x="12535" y="936"/>
                    <a:pt x="12738" y="733"/>
                    <a:pt x="12738" y="489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89"/>
                  </a:cubicBezTo>
                  <a:cubicBezTo>
                    <a:pt x="13186" y="733"/>
                    <a:pt x="13389" y="936"/>
                    <a:pt x="13634" y="936"/>
                  </a:cubicBezTo>
                  <a:cubicBezTo>
                    <a:pt x="13878" y="936"/>
                    <a:pt x="14081" y="733"/>
                    <a:pt x="14081" y="489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89"/>
                  </a:cubicBezTo>
                  <a:cubicBezTo>
                    <a:pt x="14529" y="733"/>
                    <a:pt x="14732" y="936"/>
                    <a:pt x="14977" y="936"/>
                  </a:cubicBezTo>
                  <a:cubicBezTo>
                    <a:pt x="15221" y="936"/>
                    <a:pt x="15424" y="733"/>
                    <a:pt x="15424" y="489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89"/>
                  </a:cubicBezTo>
                  <a:cubicBezTo>
                    <a:pt x="15872" y="733"/>
                    <a:pt x="16075" y="936"/>
                    <a:pt x="16320" y="936"/>
                  </a:cubicBezTo>
                  <a:cubicBezTo>
                    <a:pt x="16564" y="936"/>
                    <a:pt x="16767" y="733"/>
                    <a:pt x="16767" y="489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7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3" y="2646"/>
                  </a:lnTo>
                  <a:cubicBezTo>
                    <a:pt x="2157" y="2646"/>
                    <a:pt x="2320" y="2483"/>
                    <a:pt x="2320" y="2279"/>
                  </a:cubicBezTo>
                  <a:cubicBezTo>
                    <a:pt x="2320" y="2035"/>
                    <a:pt x="2157" y="1872"/>
                    <a:pt x="1953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7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7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67"/>
                    <a:pt x="0" y="4070"/>
                  </a:cubicBezTo>
                  <a:cubicBezTo>
                    <a:pt x="0" y="4274"/>
                    <a:pt x="163" y="4436"/>
                    <a:pt x="366" y="4436"/>
                  </a:cubicBezTo>
                  <a:lnTo>
                    <a:pt x="1953" y="4436"/>
                  </a:lnTo>
                  <a:cubicBezTo>
                    <a:pt x="2157" y="4436"/>
                    <a:pt x="2320" y="4274"/>
                    <a:pt x="2320" y="4070"/>
                  </a:cubicBezTo>
                  <a:cubicBezTo>
                    <a:pt x="2320" y="3867"/>
                    <a:pt x="2157" y="3663"/>
                    <a:pt x="1953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67"/>
                    <a:pt x="3337" y="4070"/>
                  </a:cubicBezTo>
                  <a:cubicBezTo>
                    <a:pt x="3337" y="4274"/>
                    <a:pt x="3500" y="4436"/>
                    <a:pt x="3703" y="4436"/>
                  </a:cubicBezTo>
                  <a:lnTo>
                    <a:pt x="7814" y="4436"/>
                  </a:lnTo>
                  <a:cubicBezTo>
                    <a:pt x="8058" y="4436"/>
                    <a:pt x="8221" y="4274"/>
                    <a:pt x="8221" y="4070"/>
                  </a:cubicBezTo>
                  <a:cubicBezTo>
                    <a:pt x="8221" y="3867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20" y="3622"/>
                    <a:pt x="9157" y="3826"/>
                    <a:pt x="9157" y="4070"/>
                  </a:cubicBezTo>
                  <a:cubicBezTo>
                    <a:pt x="9157" y="4314"/>
                    <a:pt x="932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826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826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826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826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826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826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3" y="6227"/>
                  </a:lnTo>
                  <a:cubicBezTo>
                    <a:pt x="2157" y="6227"/>
                    <a:pt x="2320" y="6064"/>
                    <a:pt x="2320" y="5861"/>
                  </a:cubicBezTo>
                  <a:cubicBezTo>
                    <a:pt x="2320" y="5657"/>
                    <a:pt x="2157" y="5454"/>
                    <a:pt x="1953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57"/>
                    <a:pt x="8058" y="5454"/>
                    <a:pt x="7814" y="5454"/>
                  </a:cubicBezTo>
                  <a:close/>
                  <a:moveTo>
                    <a:pt x="366" y="7285"/>
                  </a:moveTo>
                  <a:cubicBezTo>
                    <a:pt x="163" y="7285"/>
                    <a:pt x="0" y="7448"/>
                    <a:pt x="0" y="7651"/>
                  </a:cubicBezTo>
                  <a:cubicBezTo>
                    <a:pt x="0" y="7855"/>
                    <a:pt x="163" y="8058"/>
                    <a:pt x="366" y="8058"/>
                  </a:cubicBezTo>
                  <a:lnTo>
                    <a:pt x="1953" y="8058"/>
                  </a:lnTo>
                  <a:cubicBezTo>
                    <a:pt x="2157" y="8058"/>
                    <a:pt x="2320" y="7855"/>
                    <a:pt x="2320" y="7651"/>
                  </a:cubicBezTo>
                  <a:cubicBezTo>
                    <a:pt x="2320" y="7448"/>
                    <a:pt x="2157" y="7285"/>
                    <a:pt x="1953" y="7285"/>
                  </a:cubicBezTo>
                  <a:close/>
                  <a:moveTo>
                    <a:pt x="3703" y="7285"/>
                  </a:moveTo>
                  <a:cubicBezTo>
                    <a:pt x="3500" y="7285"/>
                    <a:pt x="3337" y="7448"/>
                    <a:pt x="3337" y="7651"/>
                  </a:cubicBezTo>
                  <a:cubicBezTo>
                    <a:pt x="3337" y="7855"/>
                    <a:pt x="3500" y="8058"/>
                    <a:pt x="3703" y="8058"/>
                  </a:cubicBezTo>
                  <a:lnTo>
                    <a:pt x="7814" y="8058"/>
                  </a:lnTo>
                  <a:cubicBezTo>
                    <a:pt x="8058" y="8058"/>
                    <a:pt x="8221" y="7855"/>
                    <a:pt x="8221" y="7651"/>
                  </a:cubicBezTo>
                  <a:cubicBezTo>
                    <a:pt x="8221" y="7448"/>
                    <a:pt x="8058" y="7285"/>
                    <a:pt x="7814" y="7285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4"/>
                    <a:pt x="13756" y="9239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7" y="9686"/>
                    <a:pt x="14651" y="9483"/>
                    <a:pt x="14651" y="9239"/>
                  </a:cubicBezTo>
                  <a:cubicBezTo>
                    <a:pt x="14651" y="8994"/>
                    <a:pt x="14447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4"/>
                    <a:pt x="15099" y="9239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0" y="9686"/>
                    <a:pt x="15994" y="9483"/>
                    <a:pt x="15994" y="9239"/>
                  </a:cubicBezTo>
                  <a:cubicBezTo>
                    <a:pt x="15994" y="8994"/>
                    <a:pt x="15790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4"/>
                    <a:pt x="16442" y="9239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3" y="9686"/>
                    <a:pt x="17337" y="9483"/>
                    <a:pt x="17337" y="9239"/>
                  </a:cubicBezTo>
                  <a:cubicBezTo>
                    <a:pt x="17337" y="8994"/>
                    <a:pt x="17133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4"/>
                    <a:pt x="17785" y="9239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6" y="9686"/>
                    <a:pt x="18680" y="9483"/>
                    <a:pt x="18680" y="9239"/>
                  </a:cubicBezTo>
                  <a:cubicBezTo>
                    <a:pt x="18680" y="8994"/>
                    <a:pt x="18476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4"/>
                    <a:pt x="19128" y="9239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19" y="9686"/>
                    <a:pt x="20023" y="9483"/>
                    <a:pt x="20023" y="9239"/>
                  </a:cubicBezTo>
                  <a:cubicBezTo>
                    <a:pt x="20023" y="8994"/>
                    <a:pt x="19819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4"/>
                    <a:pt x="20471" y="9239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2" y="9686"/>
                    <a:pt x="21366" y="9483"/>
                    <a:pt x="21366" y="9239"/>
                  </a:cubicBezTo>
                  <a:cubicBezTo>
                    <a:pt x="21366" y="8994"/>
                    <a:pt x="21162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3" y="9849"/>
                  </a:lnTo>
                  <a:cubicBezTo>
                    <a:pt x="2157" y="9849"/>
                    <a:pt x="2320" y="9646"/>
                    <a:pt x="2320" y="9442"/>
                  </a:cubicBezTo>
                  <a:cubicBezTo>
                    <a:pt x="2320" y="9239"/>
                    <a:pt x="2157" y="9076"/>
                    <a:pt x="1953" y="9076"/>
                  </a:cubicBezTo>
                  <a:close/>
                  <a:moveTo>
                    <a:pt x="8628" y="9076"/>
                  </a:moveTo>
                  <a:cubicBezTo>
                    <a:pt x="8424" y="9076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28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29"/>
                    <a:pt x="0" y="11233"/>
                  </a:cubicBezTo>
                  <a:cubicBezTo>
                    <a:pt x="0" y="11477"/>
                    <a:pt x="163" y="11640"/>
                    <a:pt x="366" y="11640"/>
                  </a:cubicBezTo>
                  <a:lnTo>
                    <a:pt x="1953" y="11640"/>
                  </a:lnTo>
                  <a:cubicBezTo>
                    <a:pt x="2157" y="11640"/>
                    <a:pt x="2320" y="11477"/>
                    <a:pt x="2320" y="11233"/>
                  </a:cubicBezTo>
                  <a:cubicBezTo>
                    <a:pt x="2320" y="11029"/>
                    <a:pt x="2157" y="10867"/>
                    <a:pt x="1953" y="10867"/>
                  </a:cubicBezTo>
                  <a:close/>
                  <a:moveTo>
                    <a:pt x="8628" y="10867"/>
                  </a:moveTo>
                  <a:cubicBezTo>
                    <a:pt x="8424" y="10867"/>
                    <a:pt x="8262" y="11029"/>
                    <a:pt x="8262" y="11233"/>
                  </a:cubicBezTo>
                  <a:cubicBezTo>
                    <a:pt x="8262" y="11477"/>
                    <a:pt x="8424" y="11640"/>
                    <a:pt x="8628" y="11640"/>
                  </a:cubicBezTo>
                  <a:lnTo>
                    <a:pt x="12779" y="11640"/>
                  </a:lnTo>
                  <a:cubicBezTo>
                    <a:pt x="12982" y="11640"/>
                    <a:pt x="13145" y="11477"/>
                    <a:pt x="13145" y="11233"/>
                  </a:cubicBezTo>
                  <a:cubicBezTo>
                    <a:pt x="13145" y="11029"/>
                    <a:pt x="12982" y="10867"/>
                    <a:pt x="12779" y="10867"/>
                  </a:cubicBezTo>
                  <a:close/>
                  <a:moveTo>
                    <a:pt x="14203" y="12494"/>
                  </a:moveTo>
                  <a:cubicBezTo>
                    <a:pt x="13959" y="12494"/>
                    <a:pt x="13756" y="12698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7" y="13390"/>
                    <a:pt x="14651" y="13186"/>
                    <a:pt x="14651" y="12942"/>
                  </a:cubicBezTo>
                  <a:cubicBezTo>
                    <a:pt x="14651" y="12698"/>
                    <a:pt x="14447" y="12494"/>
                    <a:pt x="14203" y="12494"/>
                  </a:cubicBezTo>
                  <a:close/>
                  <a:moveTo>
                    <a:pt x="15546" y="12494"/>
                  </a:moveTo>
                  <a:cubicBezTo>
                    <a:pt x="15302" y="12494"/>
                    <a:pt x="15099" y="12698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0" y="13390"/>
                    <a:pt x="15994" y="13186"/>
                    <a:pt x="15994" y="12942"/>
                  </a:cubicBezTo>
                  <a:cubicBezTo>
                    <a:pt x="15994" y="12698"/>
                    <a:pt x="15790" y="12494"/>
                    <a:pt x="15546" y="12494"/>
                  </a:cubicBezTo>
                  <a:close/>
                  <a:moveTo>
                    <a:pt x="16889" y="12494"/>
                  </a:moveTo>
                  <a:cubicBezTo>
                    <a:pt x="16645" y="12494"/>
                    <a:pt x="16442" y="12698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3" y="13390"/>
                    <a:pt x="17337" y="13186"/>
                    <a:pt x="17337" y="12942"/>
                  </a:cubicBezTo>
                  <a:cubicBezTo>
                    <a:pt x="17337" y="12698"/>
                    <a:pt x="17133" y="12494"/>
                    <a:pt x="16889" y="12494"/>
                  </a:cubicBezTo>
                  <a:close/>
                  <a:moveTo>
                    <a:pt x="18232" y="12494"/>
                  </a:moveTo>
                  <a:cubicBezTo>
                    <a:pt x="17988" y="12494"/>
                    <a:pt x="17785" y="12698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6" y="13390"/>
                    <a:pt x="18680" y="13186"/>
                    <a:pt x="18680" y="12942"/>
                  </a:cubicBezTo>
                  <a:cubicBezTo>
                    <a:pt x="18680" y="12698"/>
                    <a:pt x="18476" y="12494"/>
                    <a:pt x="18232" y="12494"/>
                  </a:cubicBezTo>
                  <a:close/>
                  <a:moveTo>
                    <a:pt x="19575" y="12494"/>
                  </a:moveTo>
                  <a:cubicBezTo>
                    <a:pt x="19331" y="12494"/>
                    <a:pt x="19128" y="12698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19" y="13390"/>
                    <a:pt x="20023" y="13186"/>
                    <a:pt x="20023" y="12942"/>
                  </a:cubicBezTo>
                  <a:cubicBezTo>
                    <a:pt x="20023" y="12698"/>
                    <a:pt x="19819" y="12494"/>
                    <a:pt x="19575" y="12494"/>
                  </a:cubicBezTo>
                  <a:close/>
                  <a:moveTo>
                    <a:pt x="20918" y="12494"/>
                  </a:moveTo>
                  <a:cubicBezTo>
                    <a:pt x="20674" y="12494"/>
                    <a:pt x="20471" y="12698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2" y="13390"/>
                    <a:pt x="21366" y="13186"/>
                    <a:pt x="21366" y="12942"/>
                  </a:cubicBezTo>
                  <a:cubicBezTo>
                    <a:pt x="21366" y="12698"/>
                    <a:pt x="21162" y="12494"/>
                    <a:pt x="20918" y="1249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64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3" y="13430"/>
                  </a:lnTo>
                  <a:cubicBezTo>
                    <a:pt x="2157" y="13430"/>
                    <a:pt x="2320" y="13268"/>
                    <a:pt x="2320" y="13064"/>
                  </a:cubicBezTo>
                  <a:cubicBezTo>
                    <a:pt x="2320" y="12820"/>
                    <a:pt x="2157" y="12657"/>
                    <a:pt x="1953" y="12657"/>
                  </a:cubicBezTo>
                  <a:close/>
                  <a:moveTo>
                    <a:pt x="8628" y="12657"/>
                  </a:moveTo>
                  <a:cubicBezTo>
                    <a:pt x="8424" y="12657"/>
                    <a:pt x="8262" y="12820"/>
                    <a:pt x="8262" y="13064"/>
                  </a:cubicBezTo>
                  <a:cubicBezTo>
                    <a:pt x="8262" y="13268"/>
                    <a:pt x="8424" y="13430"/>
                    <a:pt x="8628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64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2"/>
            <p:cNvSpPr/>
            <p:nvPr/>
          </p:nvSpPr>
          <p:spPr>
            <a:xfrm>
              <a:off x="5110250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7" y="856"/>
                    <a:pt x="2361" y="693"/>
                    <a:pt x="2361" y="489"/>
                  </a:cubicBezTo>
                  <a:cubicBezTo>
                    <a:pt x="2361" y="245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5"/>
                    <a:pt x="3338" y="489"/>
                  </a:cubicBezTo>
                  <a:cubicBezTo>
                    <a:pt x="3338" y="693"/>
                    <a:pt x="3500" y="856"/>
                    <a:pt x="3704" y="856"/>
                  </a:cubicBezTo>
                  <a:lnTo>
                    <a:pt x="7814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14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7" y="204"/>
                    <a:pt x="9157" y="489"/>
                  </a:cubicBezTo>
                  <a:cubicBezTo>
                    <a:pt x="9157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0" y="204"/>
                    <a:pt x="10500" y="489"/>
                  </a:cubicBezTo>
                  <a:cubicBezTo>
                    <a:pt x="10500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3" y="204"/>
                    <a:pt x="11843" y="489"/>
                  </a:cubicBezTo>
                  <a:cubicBezTo>
                    <a:pt x="11843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6" y="204"/>
                    <a:pt x="13186" y="489"/>
                  </a:cubicBezTo>
                  <a:cubicBezTo>
                    <a:pt x="13186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29" y="204"/>
                    <a:pt x="14529" y="489"/>
                  </a:cubicBezTo>
                  <a:cubicBezTo>
                    <a:pt x="14529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2" y="204"/>
                    <a:pt x="15872" y="489"/>
                  </a:cubicBezTo>
                  <a:cubicBezTo>
                    <a:pt x="15872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80"/>
                  </a:cubicBezTo>
                  <a:cubicBezTo>
                    <a:pt x="2361" y="2036"/>
                    <a:pt x="2157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0" y="1873"/>
                    <a:pt x="3338" y="2036"/>
                    <a:pt x="3338" y="2280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14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7" y="4437"/>
                    <a:pt x="2361" y="4274"/>
                    <a:pt x="2361" y="4071"/>
                  </a:cubicBezTo>
                  <a:cubicBezTo>
                    <a:pt x="2361" y="3867"/>
                    <a:pt x="2157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0" y="3664"/>
                    <a:pt x="3338" y="3867"/>
                    <a:pt x="3338" y="4071"/>
                  </a:cubicBezTo>
                  <a:cubicBezTo>
                    <a:pt x="3338" y="4274"/>
                    <a:pt x="3500" y="4437"/>
                    <a:pt x="3704" y="4437"/>
                  </a:cubicBezTo>
                  <a:lnTo>
                    <a:pt x="7814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14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7" y="3826"/>
                    <a:pt x="9157" y="4071"/>
                  </a:cubicBezTo>
                  <a:cubicBezTo>
                    <a:pt x="9157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0" y="3826"/>
                    <a:pt x="10500" y="4071"/>
                  </a:cubicBezTo>
                  <a:cubicBezTo>
                    <a:pt x="10500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3" y="3826"/>
                    <a:pt x="11843" y="4071"/>
                  </a:cubicBezTo>
                  <a:cubicBezTo>
                    <a:pt x="11843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6" y="3826"/>
                    <a:pt x="13186" y="4071"/>
                  </a:cubicBezTo>
                  <a:cubicBezTo>
                    <a:pt x="13186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29" y="3826"/>
                    <a:pt x="14529" y="4071"/>
                  </a:cubicBezTo>
                  <a:cubicBezTo>
                    <a:pt x="14529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2" y="3826"/>
                    <a:pt x="15872" y="4071"/>
                  </a:cubicBezTo>
                  <a:cubicBezTo>
                    <a:pt x="15872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7" y="6228"/>
                    <a:pt x="2361" y="6065"/>
                    <a:pt x="2361" y="5861"/>
                  </a:cubicBezTo>
                  <a:cubicBezTo>
                    <a:pt x="2361" y="5658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58"/>
                    <a:pt x="3338" y="5861"/>
                  </a:cubicBezTo>
                  <a:cubicBezTo>
                    <a:pt x="3338" y="6065"/>
                    <a:pt x="3500" y="6228"/>
                    <a:pt x="3704" y="6228"/>
                  </a:cubicBezTo>
                  <a:lnTo>
                    <a:pt x="7814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14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7" y="8059"/>
                    <a:pt x="2361" y="7855"/>
                    <a:pt x="2361" y="7652"/>
                  </a:cubicBezTo>
                  <a:cubicBezTo>
                    <a:pt x="2361" y="7448"/>
                    <a:pt x="2157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0" y="7286"/>
                    <a:pt x="3338" y="7448"/>
                    <a:pt x="3338" y="7652"/>
                  </a:cubicBezTo>
                  <a:cubicBezTo>
                    <a:pt x="3338" y="7855"/>
                    <a:pt x="3500" y="8059"/>
                    <a:pt x="3704" y="8059"/>
                  </a:cubicBezTo>
                  <a:lnTo>
                    <a:pt x="7814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14" y="7286"/>
                  </a:cubicBezTo>
                  <a:close/>
                  <a:moveTo>
                    <a:pt x="14204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4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7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90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3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6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9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7" y="9850"/>
                    <a:pt x="2361" y="9646"/>
                    <a:pt x="2361" y="9443"/>
                  </a:cubicBezTo>
                  <a:cubicBezTo>
                    <a:pt x="2361" y="9239"/>
                    <a:pt x="2157" y="9076"/>
                    <a:pt x="1954" y="9076"/>
                  </a:cubicBezTo>
                  <a:close/>
                  <a:moveTo>
                    <a:pt x="8628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28" y="9850"/>
                  </a:cubicBezTo>
                  <a:lnTo>
                    <a:pt x="12779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79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78"/>
                    <a:pt x="2361" y="11233"/>
                  </a:cubicBezTo>
                  <a:cubicBezTo>
                    <a:pt x="2361" y="11030"/>
                    <a:pt x="2157" y="10867"/>
                    <a:pt x="1954" y="10867"/>
                  </a:cubicBezTo>
                  <a:close/>
                  <a:moveTo>
                    <a:pt x="8628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79" y="10867"/>
                  </a:cubicBezTo>
                  <a:close/>
                  <a:moveTo>
                    <a:pt x="14204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4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7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90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3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6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9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7" y="13431"/>
                    <a:pt x="2361" y="13268"/>
                    <a:pt x="2361" y="13065"/>
                  </a:cubicBezTo>
                  <a:cubicBezTo>
                    <a:pt x="2361" y="12821"/>
                    <a:pt x="2157" y="12658"/>
                    <a:pt x="1954" y="12658"/>
                  </a:cubicBezTo>
                  <a:close/>
                  <a:moveTo>
                    <a:pt x="8628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28" y="13431"/>
                  </a:cubicBezTo>
                  <a:lnTo>
                    <a:pt x="12779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2"/>
            <p:cNvSpPr/>
            <p:nvPr/>
          </p:nvSpPr>
          <p:spPr>
            <a:xfrm>
              <a:off x="5110250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7" y="855"/>
                    <a:pt x="2361" y="692"/>
                    <a:pt x="2361" y="448"/>
                  </a:cubicBezTo>
                  <a:cubicBezTo>
                    <a:pt x="2361" y="244"/>
                    <a:pt x="2157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0" y="82"/>
                    <a:pt x="3338" y="244"/>
                    <a:pt x="3338" y="448"/>
                  </a:cubicBezTo>
                  <a:cubicBezTo>
                    <a:pt x="3338" y="692"/>
                    <a:pt x="3500" y="855"/>
                    <a:pt x="3704" y="855"/>
                  </a:cubicBezTo>
                  <a:lnTo>
                    <a:pt x="7814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14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7" y="204"/>
                    <a:pt x="9157" y="448"/>
                  </a:cubicBezTo>
                  <a:cubicBezTo>
                    <a:pt x="9157" y="692"/>
                    <a:pt x="9361" y="896"/>
                    <a:pt x="9605" y="896"/>
                  </a:cubicBezTo>
                  <a:cubicBezTo>
                    <a:pt x="9849" y="896"/>
                    <a:pt x="10053" y="692"/>
                    <a:pt x="10053" y="448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0" y="204"/>
                    <a:pt x="10500" y="448"/>
                  </a:cubicBezTo>
                  <a:cubicBezTo>
                    <a:pt x="10500" y="692"/>
                    <a:pt x="10704" y="896"/>
                    <a:pt x="10948" y="896"/>
                  </a:cubicBezTo>
                  <a:cubicBezTo>
                    <a:pt x="11192" y="896"/>
                    <a:pt x="11396" y="692"/>
                    <a:pt x="11396" y="448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3" y="204"/>
                    <a:pt x="11843" y="448"/>
                  </a:cubicBezTo>
                  <a:cubicBezTo>
                    <a:pt x="11843" y="692"/>
                    <a:pt x="12047" y="896"/>
                    <a:pt x="12291" y="896"/>
                  </a:cubicBezTo>
                  <a:cubicBezTo>
                    <a:pt x="12535" y="896"/>
                    <a:pt x="12739" y="692"/>
                    <a:pt x="12739" y="448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6" y="204"/>
                    <a:pt x="13186" y="448"/>
                  </a:cubicBezTo>
                  <a:cubicBezTo>
                    <a:pt x="13186" y="692"/>
                    <a:pt x="13390" y="896"/>
                    <a:pt x="13634" y="896"/>
                  </a:cubicBezTo>
                  <a:cubicBezTo>
                    <a:pt x="13878" y="896"/>
                    <a:pt x="14082" y="692"/>
                    <a:pt x="14082" y="448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29" y="204"/>
                    <a:pt x="14529" y="448"/>
                  </a:cubicBezTo>
                  <a:cubicBezTo>
                    <a:pt x="14529" y="692"/>
                    <a:pt x="14733" y="896"/>
                    <a:pt x="14977" y="896"/>
                  </a:cubicBezTo>
                  <a:cubicBezTo>
                    <a:pt x="15221" y="896"/>
                    <a:pt x="15425" y="692"/>
                    <a:pt x="15425" y="448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2" y="204"/>
                    <a:pt x="15872" y="448"/>
                  </a:cubicBezTo>
                  <a:cubicBezTo>
                    <a:pt x="15872" y="692"/>
                    <a:pt x="16076" y="896"/>
                    <a:pt x="16320" y="896"/>
                  </a:cubicBezTo>
                  <a:cubicBezTo>
                    <a:pt x="16564" y="896"/>
                    <a:pt x="16768" y="692"/>
                    <a:pt x="16768" y="448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7" y="2646"/>
                    <a:pt x="2361" y="2483"/>
                    <a:pt x="2361" y="2239"/>
                  </a:cubicBezTo>
                  <a:cubicBezTo>
                    <a:pt x="2361" y="2035"/>
                    <a:pt x="2157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0" y="1872"/>
                    <a:pt x="3338" y="2035"/>
                    <a:pt x="3338" y="2239"/>
                  </a:cubicBezTo>
                  <a:cubicBezTo>
                    <a:pt x="3338" y="2483"/>
                    <a:pt x="3500" y="2646"/>
                    <a:pt x="3704" y="2646"/>
                  </a:cubicBezTo>
                  <a:lnTo>
                    <a:pt x="7814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14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7" y="4436"/>
                    <a:pt x="2361" y="4273"/>
                    <a:pt x="2361" y="4070"/>
                  </a:cubicBezTo>
                  <a:cubicBezTo>
                    <a:pt x="2361" y="3826"/>
                    <a:pt x="2157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0" y="3663"/>
                    <a:pt x="3338" y="3826"/>
                    <a:pt x="3338" y="4070"/>
                  </a:cubicBezTo>
                  <a:cubicBezTo>
                    <a:pt x="3338" y="4273"/>
                    <a:pt x="3500" y="4436"/>
                    <a:pt x="3704" y="4436"/>
                  </a:cubicBezTo>
                  <a:lnTo>
                    <a:pt x="7814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14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7" y="3785"/>
                    <a:pt x="9157" y="4070"/>
                  </a:cubicBezTo>
                  <a:cubicBezTo>
                    <a:pt x="9157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0" y="3785"/>
                    <a:pt x="10500" y="4070"/>
                  </a:cubicBezTo>
                  <a:cubicBezTo>
                    <a:pt x="10500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3" y="3785"/>
                    <a:pt x="11843" y="4070"/>
                  </a:cubicBezTo>
                  <a:cubicBezTo>
                    <a:pt x="11843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6" y="3785"/>
                    <a:pt x="13186" y="4070"/>
                  </a:cubicBezTo>
                  <a:cubicBezTo>
                    <a:pt x="13186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29" y="3785"/>
                    <a:pt x="14529" y="4070"/>
                  </a:cubicBezTo>
                  <a:cubicBezTo>
                    <a:pt x="14529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2" y="3785"/>
                    <a:pt x="15872" y="4070"/>
                  </a:cubicBezTo>
                  <a:cubicBezTo>
                    <a:pt x="15872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785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7" y="6227"/>
                    <a:pt x="2361" y="6064"/>
                    <a:pt x="2361" y="5861"/>
                  </a:cubicBezTo>
                  <a:cubicBezTo>
                    <a:pt x="2361" y="5617"/>
                    <a:pt x="2157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0" y="5454"/>
                    <a:pt x="3338" y="5617"/>
                    <a:pt x="3338" y="5861"/>
                  </a:cubicBezTo>
                  <a:cubicBezTo>
                    <a:pt x="3338" y="6064"/>
                    <a:pt x="3500" y="6227"/>
                    <a:pt x="3704" y="6227"/>
                  </a:cubicBezTo>
                  <a:lnTo>
                    <a:pt x="7814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14" y="5454"/>
                  </a:cubicBezTo>
                  <a:close/>
                  <a:moveTo>
                    <a:pt x="367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7" y="8018"/>
                    <a:pt x="2361" y="7855"/>
                    <a:pt x="2361" y="7651"/>
                  </a:cubicBezTo>
                  <a:cubicBezTo>
                    <a:pt x="2361" y="7448"/>
                    <a:pt x="2157" y="7244"/>
                    <a:pt x="1954" y="7244"/>
                  </a:cubicBezTo>
                  <a:close/>
                  <a:moveTo>
                    <a:pt x="3704" y="7244"/>
                  </a:moveTo>
                  <a:cubicBezTo>
                    <a:pt x="3500" y="7244"/>
                    <a:pt x="3338" y="7448"/>
                    <a:pt x="3338" y="7651"/>
                  </a:cubicBezTo>
                  <a:cubicBezTo>
                    <a:pt x="3338" y="7855"/>
                    <a:pt x="3500" y="8018"/>
                    <a:pt x="3704" y="8018"/>
                  </a:cubicBezTo>
                  <a:lnTo>
                    <a:pt x="7814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14" y="7244"/>
                  </a:cubicBezTo>
                  <a:close/>
                  <a:moveTo>
                    <a:pt x="14204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4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7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90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3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6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9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9" y="8750"/>
                  </a:cubicBezTo>
                  <a:close/>
                  <a:moveTo>
                    <a:pt x="367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7" y="9849"/>
                    <a:pt x="2361" y="9646"/>
                    <a:pt x="2361" y="9442"/>
                  </a:cubicBezTo>
                  <a:cubicBezTo>
                    <a:pt x="2361" y="9239"/>
                    <a:pt x="2157" y="9035"/>
                    <a:pt x="1954" y="9035"/>
                  </a:cubicBezTo>
                  <a:close/>
                  <a:moveTo>
                    <a:pt x="8628" y="9035"/>
                  </a:moveTo>
                  <a:cubicBezTo>
                    <a:pt x="8425" y="9035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8" y="9849"/>
                  </a:cubicBezTo>
                  <a:lnTo>
                    <a:pt x="12779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35"/>
                    <a:pt x="12779" y="9035"/>
                  </a:cubicBezTo>
                  <a:close/>
                  <a:moveTo>
                    <a:pt x="367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7" y="11640"/>
                    <a:pt x="2361" y="11436"/>
                    <a:pt x="2361" y="11233"/>
                  </a:cubicBezTo>
                  <a:cubicBezTo>
                    <a:pt x="2361" y="11029"/>
                    <a:pt x="2157" y="10866"/>
                    <a:pt x="1954" y="10866"/>
                  </a:cubicBezTo>
                  <a:close/>
                  <a:moveTo>
                    <a:pt x="8628" y="10866"/>
                  </a:moveTo>
                  <a:cubicBezTo>
                    <a:pt x="8425" y="10866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8" y="11640"/>
                  </a:cubicBezTo>
                  <a:lnTo>
                    <a:pt x="12779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6"/>
                    <a:pt x="12779" y="10866"/>
                  </a:cubicBezTo>
                  <a:close/>
                  <a:moveTo>
                    <a:pt x="14204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4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7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90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3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6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9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9" y="1245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7" y="13430"/>
                    <a:pt x="2361" y="13268"/>
                    <a:pt x="2361" y="13023"/>
                  </a:cubicBezTo>
                  <a:cubicBezTo>
                    <a:pt x="2361" y="12820"/>
                    <a:pt x="2157" y="12657"/>
                    <a:pt x="1954" y="12657"/>
                  </a:cubicBezTo>
                  <a:close/>
                  <a:moveTo>
                    <a:pt x="8628" y="12657"/>
                  </a:moveTo>
                  <a:cubicBezTo>
                    <a:pt x="8425" y="12657"/>
                    <a:pt x="8262" y="12820"/>
                    <a:pt x="8262" y="13023"/>
                  </a:cubicBezTo>
                  <a:cubicBezTo>
                    <a:pt x="8262" y="13268"/>
                    <a:pt x="8425" y="13430"/>
                    <a:pt x="8628" y="13430"/>
                  </a:cubicBezTo>
                  <a:lnTo>
                    <a:pt x="12779" y="13430"/>
                  </a:lnTo>
                  <a:cubicBezTo>
                    <a:pt x="12983" y="13430"/>
                    <a:pt x="13146" y="13268"/>
                    <a:pt x="13146" y="13023"/>
                  </a:cubicBezTo>
                  <a:cubicBezTo>
                    <a:pt x="13146" y="12820"/>
                    <a:pt x="12983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2"/>
            <p:cNvSpPr/>
            <p:nvPr/>
          </p:nvSpPr>
          <p:spPr>
            <a:xfrm>
              <a:off x="3941225" y="2531400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1"/>
                  </a:moveTo>
                  <a:lnTo>
                    <a:pt x="4965" y="41"/>
                  </a:lnTo>
                  <a:lnTo>
                    <a:pt x="326" y="2239"/>
                  </a:lnTo>
                  <a:cubicBezTo>
                    <a:pt x="0" y="2442"/>
                    <a:pt x="123" y="2931"/>
                    <a:pt x="489" y="2931"/>
                  </a:cubicBezTo>
                  <a:lnTo>
                    <a:pt x="22913" y="2931"/>
                  </a:lnTo>
                  <a:cubicBezTo>
                    <a:pt x="22994" y="2931"/>
                    <a:pt x="23076" y="2890"/>
                    <a:pt x="23157" y="2849"/>
                  </a:cubicBezTo>
                  <a:lnTo>
                    <a:pt x="26047" y="652"/>
                  </a:lnTo>
                  <a:cubicBezTo>
                    <a:pt x="26291" y="448"/>
                    <a:pt x="26169" y="1"/>
                    <a:pt x="258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2"/>
            <p:cNvSpPr/>
            <p:nvPr/>
          </p:nvSpPr>
          <p:spPr>
            <a:xfrm>
              <a:off x="3936125" y="2523250"/>
              <a:ext cx="668475" cy="89575"/>
            </a:xfrm>
            <a:custGeom>
              <a:rect b="b" l="l" r="r" t="t"/>
              <a:pathLst>
                <a:path extrusionOk="0" h="3583" w="26739">
                  <a:moveTo>
                    <a:pt x="26047" y="652"/>
                  </a:moveTo>
                  <a:lnTo>
                    <a:pt x="26047" y="693"/>
                  </a:lnTo>
                  <a:lnTo>
                    <a:pt x="23158" y="2931"/>
                  </a:lnTo>
                  <a:lnTo>
                    <a:pt x="693" y="2931"/>
                  </a:lnTo>
                  <a:lnTo>
                    <a:pt x="693" y="2890"/>
                  </a:lnTo>
                  <a:lnTo>
                    <a:pt x="5251" y="693"/>
                  </a:lnTo>
                  <a:lnTo>
                    <a:pt x="5332" y="652"/>
                  </a:lnTo>
                  <a:close/>
                  <a:moveTo>
                    <a:pt x="5251" y="1"/>
                  </a:moveTo>
                  <a:lnTo>
                    <a:pt x="5088" y="42"/>
                  </a:lnTo>
                  <a:lnTo>
                    <a:pt x="5007" y="42"/>
                  </a:lnTo>
                  <a:lnTo>
                    <a:pt x="408" y="2280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82" y="3257"/>
                    <a:pt x="164" y="3379"/>
                  </a:cubicBezTo>
                  <a:cubicBezTo>
                    <a:pt x="286" y="3501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2"/>
                    <a:pt x="23565" y="3460"/>
                  </a:cubicBezTo>
                  <a:lnTo>
                    <a:pt x="26454" y="1222"/>
                  </a:lnTo>
                  <a:cubicBezTo>
                    <a:pt x="26617" y="1100"/>
                    <a:pt x="26739" y="896"/>
                    <a:pt x="26698" y="693"/>
                  </a:cubicBezTo>
                  <a:cubicBezTo>
                    <a:pt x="26698" y="489"/>
                    <a:pt x="26658" y="327"/>
                    <a:pt x="26535" y="204"/>
                  </a:cubicBezTo>
                  <a:cubicBezTo>
                    <a:pt x="26413" y="82"/>
                    <a:pt x="26210" y="1"/>
                    <a:pt x="2600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2"/>
            <p:cNvSpPr/>
            <p:nvPr/>
          </p:nvSpPr>
          <p:spPr>
            <a:xfrm>
              <a:off x="4246450" y="2181400"/>
              <a:ext cx="103800" cy="392750"/>
            </a:xfrm>
            <a:custGeom>
              <a:rect b="b" l="l" r="r" t="t"/>
              <a:pathLst>
                <a:path extrusionOk="0" h="15710" w="4152">
                  <a:moveTo>
                    <a:pt x="1" y="1"/>
                  </a:moveTo>
                  <a:lnTo>
                    <a:pt x="1" y="15710"/>
                  </a:lnTo>
                  <a:lnTo>
                    <a:pt x="4152" y="15710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2"/>
            <p:cNvSpPr/>
            <p:nvPr/>
          </p:nvSpPr>
          <p:spPr>
            <a:xfrm>
              <a:off x="4238300" y="217225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2"/>
                  </a:moveTo>
                  <a:lnTo>
                    <a:pt x="4111" y="15750"/>
                  </a:lnTo>
                  <a:lnTo>
                    <a:pt x="693" y="15750"/>
                  </a:lnTo>
                  <a:lnTo>
                    <a:pt x="693" y="692"/>
                  </a:lnTo>
                  <a:close/>
                  <a:moveTo>
                    <a:pt x="327" y="0"/>
                  </a:moveTo>
                  <a:cubicBezTo>
                    <a:pt x="245" y="0"/>
                    <a:pt x="164" y="41"/>
                    <a:pt x="82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6076"/>
                  </a:lnTo>
                  <a:cubicBezTo>
                    <a:pt x="1" y="16157"/>
                    <a:pt x="42" y="16239"/>
                    <a:pt x="82" y="16320"/>
                  </a:cubicBezTo>
                  <a:cubicBezTo>
                    <a:pt x="164" y="16361"/>
                    <a:pt x="245" y="16401"/>
                    <a:pt x="327" y="16401"/>
                  </a:cubicBezTo>
                  <a:lnTo>
                    <a:pt x="4478" y="16401"/>
                  </a:lnTo>
                  <a:cubicBezTo>
                    <a:pt x="4559" y="16401"/>
                    <a:pt x="4640" y="16361"/>
                    <a:pt x="4722" y="16320"/>
                  </a:cubicBezTo>
                  <a:cubicBezTo>
                    <a:pt x="4763" y="16239"/>
                    <a:pt x="4803" y="16157"/>
                    <a:pt x="4803" y="16076"/>
                  </a:cubicBezTo>
                  <a:lnTo>
                    <a:pt x="4803" y="367"/>
                  </a:lnTo>
                  <a:cubicBezTo>
                    <a:pt x="4803" y="285"/>
                    <a:pt x="4763" y="163"/>
                    <a:pt x="4722" y="123"/>
                  </a:cubicBezTo>
                  <a:cubicBezTo>
                    <a:pt x="4640" y="41"/>
                    <a:pt x="4559" y="0"/>
                    <a:pt x="44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2"/>
            <p:cNvSpPr/>
            <p:nvPr/>
          </p:nvSpPr>
          <p:spPr>
            <a:xfrm>
              <a:off x="4230175" y="2181400"/>
              <a:ext cx="136350" cy="284900"/>
            </a:xfrm>
            <a:custGeom>
              <a:rect b="b" l="l" r="r" t="t"/>
              <a:pathLst>
                <a:path extrusionOk="0" h="11396" w="5454">
                  <a:moveTo>
                    <a:pt x="0" y="1"/>
                  </a:moveTo>
                  <a:lnTo>
                    <a:pt x="0" y="11396"/>
                  </a:lnTo>
                  <a:lnTo>
                    <a:pt x="5454" y="11396"/>
                  </a:lnTo>
                  <a:lnTo>
                    <a:pt x="545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2"/>
            <p:cNvSpPr/>
            <p:nvPr/>
          </p:nvSpPr>
          <p:spPr>
            <a:xfrm>
              <a:off x="4222025" y="2172250"/>
              <a:ext cx="152650" cy="303225"/>
            </a:xfrm>
            <a:custGeom>
              <a:rect b="b" l="l" r="r" t="t"/>
              <a:pathLst>
                <a:path extrusionOk="0" h="12129" w="6106">
                  <a:moveTo>
                    <a:pt x="5414" y="692"/>
                  </a:moveTo>
                  <a:lnTo>
                    <a:pt x="5414" y="11436"/>
                  </a:lnTo>
                  <a:lnTo>
                    <a:pt x="693" y="11436"/>
                  </a:lnTo>
                  <a:lnTo>
                    <a:pt x="693" y="692"/>
                  </a:lnTo>
                  <a:close/>
                  <a:moveTo>
                    <a:pt x="326" y="0"/>
                  </a:moveTo>
                  <a:cubicBezTo>
                    <a:pt x="245" y="0"/>
                    <a:pt x="164" y="41"/>
                    <a:pt x="123" y="123"/>
                  </a:cubicBezTo>
                  <a:cubicBezTo>
                    <a:pt x="42" y="163"/>
                    <a:pt x="1" y="285"/>
                    <a:pt x="1" y="367"/>
                  </a:cubicBezTo>
                  <a:lnTo>
                    <a:pt x="1" y="11762"/>
                  </a:lnTo>
                  <a:cubicBezTo>
                    <a:pt x="1" y="11843"/>
                    <a:pt x="42" y="11965"/>
                    <a:pt x="123" y="12006"/>
                  </a:cubicBezTo>
                  <a:cubicBezTo>
                    <a:pt x="164" y="12087"/>
                    <a:pt x="245" y="12128"/>
                    <a:pt x="326" y="12128"/>
                  </a:cubicBezTo>
                  <a:lnTo>
                    <a:pt x="5780" y="12128"/>
                  </a:lnTo>
                  <a:cubicBezTo>
                    <a:pt x="5861" y="12128"/>
                    <a:pt x="5943" y="12087"/>
                    <a:pt x="5983" y="12006"/>
                  </a:cubicBezTo>
                  <a:cubicBezTo>
                    <a:pt x="6065" y="11925"/>
                    <a:pt x="6105" y="11843"/>
                    <a:pt x="6105" y="11762"/>
                  </a:cubicBezTo>
                  <a:lnTo>
                    <a:pt x="6105" y="367"/>
                  </a:lnTo>
                  <a:cubicBezTo>
                    <a:pt x="6105" y="285"/>
                    <a:pt x="6065" y="163"/>
                    <a:pt x="5983" y="123"/>
                  </a:cubicBezTo>
                  <a:cubicBezTo>
                    <a:pt x="5943" y="41"/>
                    <a:pt x="5861" y="0"/>
                    <a:pt x="578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2"/>
            <p:cNvSpPr/>
            <p:nvPr/>
          </p:nvSpPr>
          <p:spPr>
            <a:xfrm>
              <a:off x="3469125" y="874000"/>
              <a:ext cx="1707275" cy="1335925"/>
            </a:xfrm>
            <a:custGeom>
              <a:rect b="b" l="l" r="r" t="t"/>
              <a:pathLst>
                <a:path extrusionOk="0" h="53437" w="68291">
                  <a:moveTo>
                    <a:pt x="1" y="1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2"/>
            <p:cNvSpPr/>
            <p:nvPr/>
          </p:nvSpPr>
          <p:spPr>
            <a:xfrm>
              <a:off x="3461000" y="865875"/>
              <a:ext cx="1723550" cy="1352175"/>
            </a:xfrm>
            <a:custGeom>
              <a:rect b="b" l="l" r="r" t="t"/>
              <a:pathLst>
                <a:path extrusionOk="0" h="54087" w="68942">
                  <a:moveTo>
                    <a:pt x="68290" y="692"/>
                  </a:moveTo>
                  <a:lnTo>
                    <a:pt x="68290" y="53395"/>
                  </a:lnTo>
                  <a:lnTo>
                    <a:pt x="652" y="53395"/>
                  </a:lnTo>
                  <a:lnTo>
                    <a:pt x="65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82" y="82"/>
                  </a:cubicBezTo>
                  <a:cubicBezTo>
                    <a:pt x="0" y="163"/>
                    <a:pt x="0" y="244"/>
                    <a:pt x="0" y="326"/>
                  </a:cubicBezTo>
                  <a:lnTo>
                    <a:pt x="0" y="53761"/>
                  </a:lnTo>
                  <a:cubicBezTo>
                    <a:pt x="0" y="53843"/>
                    <a:pt x="0" y="53924"/>
                    <a:pt x="82" y="54005"/>
                  </a:cubicBezTo>
                  <a:cubicBezTo>
                    <a:pt x="163" y="54046"/>
                    <a:pt x="245" y="54087"/>
                    <a:pt x="326" y="54087"/>
                  </a:cubicBezTo>
                  <a:lnTo>
                    <a:pt x="68616" y="54087"/>
                  </a:lnTo>
                  <a:cubicBezTo>
                    <a:pt x="68697" y="54087"/>
                    <a:pt x="68778" y="54046"/>
                    <a:pt x="68860" y="54005"/>
                  </a:cubicBezTo>
                  <a:cubicBezTo>
                    <a:pt x="68901" y="53924"/>
                    <a:pt x="68941" y="53843"/>
                    <a:pt x="68941" y="53761"/>
                  </a:cubicBezTo>
                  <a:lnTo>
                    <a:pt x="68941" y="326"/>
                  </a:lnTo>
                  <a:cubicBezTo>
                    <a:pt x="68941" y="244"/>
                    <a:pt x="68901" y="163"/>
                    <a:pt x="68860" y="82"/>
                  </a:cubicBezTo>
                  <a:cubicBezTo>
                    <a:pt x="68778" y="41"/>
                    <a:pt x="68697" y="0"/>
                    <a:pt x="686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2"/>
            <p:cNvSpPr/>
            <p:nvPr/>
          </p:nvSpPr>
          <p:spPr>
            <a:xfrm>
              <a:off x="3560700" y="945225"/>
              <a:ext cx="1524125" cy="1193475"/>
            </a:xfrm>
            <a:custGeom>
              <a:rect b="b" l="l" r="r" t="t"/>
              <a:pathLst>
                <a:path extrusionOk="0" h="47739" w="60965">
                  <a:moveTo>
                    <a:pt x="1" y="1"/>
                  </a:moveTo>
                  <a:lnTo>
                    <a:pt x="1" y="47738"/>
                  </a:lnTo>
                  <a:lnTo>
                    <a:pt x="60965" y="47738"/>
                  </a:lnTo>
                  <a:lnTo>
                    <a:pt x="6096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2"/>
            <p:cNvSpPr/>
            <p:nvPr/>
          </p:nvSpPr>
          <p:spPr>
            <a:xfrm>
              <a:off x="3551550" y="937075"/>
              <a:ext cx="1542450" cy="1209750"/>
            </a:xfrm>
            <a:custGeom>
              <a:rect b="b" l="l" r="r" t="t"/>
              <a:pathLst>
                <a:path extrusionOk="0" h="48390" w="61698">
                  <a:moveTo>
                    <a:pt x="61005" y="693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3"/>
                  </a:lnTo>
                  <a:close/>
                  <a:moveTo>
                    <a:pt x="367" y="1"/>
                  </a:moveTo>
                  <a:cubicBezTo>
                    <a:pt x="245" y="1"/>
                    <a:pt x="163" y="42"/>
                    <a:pt x="123" y="123"/>
                  </a:cubicBezTo>
                  <a:cubicBezTo>
                    <a:pt x="41" y="164"/>
                    <a:pt x="0" y="245"/>
                    <a:pt x="0" y="327"/>
                  </a:cubicBezTo>
                  <a:lnTo>
                    <a:pt x="0" y="48064"/>
                  </a:lnTo>
                  <a:cubicBezTo>
                    <a:pt x="0" y="48146"/>
                    <a:pt x="41" y="48227"/>
                    <a:pt x="123" y="48268"/>
                  </a:cubicBezTo>
                  <a:cubicBezTo>
                    <a:pt x="163" y="48349"/>
                    <a:pt x="245" y="48390"/>
                    <a:pt x="367" y="48390"/>
                  </a:cubicBezTo>
                  <a:lnTo>
                    <a:pt x="61331" y="48390"/>
                  </a:lnTo>
                  <a:cubicBezTo>
                    <a:pt x="61412" y="48390"/>
                    <a:pt x="61494" y="48349"/>
                    <a:pt x="61575" y="48268"/>
                  </a:cubicBezTo>
                  <a:cubicBezTo>
                    <a:pt x="61657" y="48227"/>
                    <a:pt x="61697" y="48146"/>
                    <a:pt x="61697" y="48064"/>
                  </a:cubicBezTo>
                  <a:lnTo>
                    <a:pt x="61697" y="327"/>
                  </a:lnTo>
                  <a:cubicBezTo>
                    <a:pt x="61697" y="245"/>
                    <a:pt x="61657" y="164"/>
                    <a:pt x="61575" y="123"/>
                  </a:cubicBezTo>
                  <a:cubicBezTo>
                    <a:pt x="61494" y="42"/>
                    <a:pt x="61412" y="1"/>
                    <a:pt x="613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2"/>
            <p:cNvSpPr/>
            <p:nvPr/>
          </p:nvSpPr>
          <p:spPr>
            <a:xfrm>
              <a:off x="3671600" y="1070375"/>
              <a:ext cx="637950" cy="293050"/>
            </a:xfrm>
            <a:custGeom>
              <a:rect b="b" l="l" r="r" t="t"/>
              <a:pathLst>
                <a:path extrusionOk="0" h="11722" w="25518">
                  <a:moveTo>
                    <a:pt x="24826" y="692"/>
                  </a:moveTo>
                  <a:lnTo>
                    <a:pt x="24826" y="11070"/>
                  </a:lnTo>
                  <a:lnTo>
                    <a:pt x="652" y="11070"/>
                  </a:lnTo>
                  <a:lnTo>
                    <a:pt x="652" y="692"/>
                  </a:lnTo>
                  <a:close/>
                  <a:moveTo>
                    <a:pt x="1" y="0"/>
                  </a:moveTo>
                  <a:lnTo>
                    <a:pt x="1" y="11721"/>
                  </a:lnTo>
                  <a:lnTo>
                    <a:pt x="25518" y="11721"/>
                  </a:lnTo>
                  <a:lnTo>
                    <a:pt x="25518" y="11396"/>
                  </a:lnTo>
                  <a:lnTo>
                    <a:pt x="25518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2"/>
            <p:cNvSpPr/>
            <p:nvPr/>
          </p:nvSpPr>
          <p:spPr>
            <a:xfrm>
              <a:off x="3760125" y="1538400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21"/>
                    <a:pt x="13227" y="2320"/>
                  </a:cubicBezTo>
                  <a:lnTo>
                    <a:pt x="15913" y="3581"/>
                  </a:lnTo>
                  <a:cubicBezTo>
                    <a:pt x="17419" y="4273"/>
                    <a:pt x="19006" y="4640"/>
                    <a:pt x="20593" y="4640"/>
                  </a:cubicBezTo>
                  <a:cubicBezTo>
                    <a:pt x="22384" y="4640"/>
                    <a:pt x="24215" y="4151"/>
                    <a:pt x="25843" y="3256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38"/>
                  </a:cubicBezTo>
                  <a:lnTo>
                    <a:pt x="25517" y="2686"/>
                  </a:lnTo>
                  <a:cubicBezTo>
                    <a:pt x="23971" y="3500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570"/>
                    <a:pt x="8465" y="0"/>
                    <a:pt x="5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2"/>
            <p:cNvSpPr/>
            <p:nvPr/>
          </p:nvSpPr>
          <p:spPr>
            <a:xfrm>
              <a:off x="3760125" y="1639125"/>
              <a:ext cx="1047975" cy="116000"/>
            </a:xfrm>
            <a:custGeom>
              <a:rect b="b" l="l" r="r" t="t"/>
              <a:pathLst>
                <a:path extrusionOk="0" h="4640" w="41919">
                  <a:moveTo>
                    <a:pt x="0" y="0"/>
                  </a:moveTo>
                  <a:lnTo>
                    <a:pt x="0" y="692"/>
                  </a:lnTo>
                  <a:lnTo>
                    <a:pt x="5820" y="692"/>
                  </a:lnTo>
                  <a:cubicBezTo>
                    <a:pt x="8384" y="692"/>
                    <a:pt x="10907" y="1262"/>
                    <a:pt x="13227" y="2320"/>
                  </a:cubicBezTo>
                  <a:lnTo>
                    <a:pt x="15913" y="3622"/>
                  </a:lnTo>
                  <a:cubicBezTo>
                    <a:pt x="17419" y="4314"/>
                    <a:pt x="19006" y="4640"/>
                    <a:pt x="20593" y="4640"/>
                  </a:cubicBezTo>
                  <a:cubicBezTo>
                    <a:pt x="22384" y="4640"/>
                    <a:pt x="24215" y="4192"/>
                    <a:pt x="25843" y="3297"/>
                  </a:cubicBezTo>
                  <a:lnTo>
                    <a:pt x="26616" y="2849"/>
                  </a:lnTo>
                  <a:cubicBezTo>
                    <a:pt x="29221" y="1424"/>
                    <a:pt x="32110" y="692"/>
                    <a:pt x="35081" y="692"/>
                  </a:cubicBezTo>
                  <a:lnTo>
                    <a:pt x="41918" y="692"/>
                  </a:lnTo>
                  <a:lnTo>
                    <a:pt x="41918" y="0"/>
                  </a:lnTo>
                  <a:lnTo>
                    <a:pt x="35081" y="0"/>
                  </a:lnTo>
                  <a:cubicBezTo>
                    <a:pt x="31988" y="0"/>
                    <a:pt x="28977" y="773"/>
                    <a:pt x="26291" y="2279"/>
                  </a:cubicBezTo>
                  <a:lnTo>
                    <a:pt x="25517" y="2686"/>
                  </a:lnTo>
                  <a:cubicBezTo>
                    <a:pt x="24012" y="3541"/>
                    <a:pt x="22302" y="3948"/>
                    <a:pt x="20593" y="3948"/>
                  </a:cubicBezTo>
                  <a:cubicBezTo>
                    <a:pt x="19087" y="3948"/>
                    <a:pt x="17581" y="3622"/>
                    <a:pt x="16198" y="2971"/>
                  </a:cubicBezTo>
                  <a:lnTo>
                    <a:pt x="13512" y="1709"/>
                  </a:lnTo>
                  <a:cubicBezTo>
                    <a:pt x="11111" y="611"/>
                    <a:pt x="8465" y="0"/>
                    <a:pt x="5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2"/>
            <p:cNvSpPr/>
            <p:nvPr/>
          </p:nvSpPr>
          <p:spPr>
            <a:xfrm>
              <a:off x="3760125" y="1866000"/>
              <a:ext cx="1047975" cy="115000"/>
            </a:xfrm>
            <a:custGeom>
              <a:rect b="b" l="l" r="r" t="t"/>
              <a:pathLst>
                <a:path extrusionOk="0" h="4600" w="41919">
                  <a:moveTo>
                    <a:pt x="20593" y="1"/>
                  </a:moveTo>
                  <a:cubicBezTo>
                    <a:pt x="19006" y="1"/>
                    <a:pt x="17419" y="326"/>
                    <a:pt x="15913" y="1018"/>
                  </a:cubicBezTo>
                  <a:lnTo>
                    <a:pt x="13227" y="2280"/>
                  </a:lnTo>
                  <a:cubicBezTo>
                    <a:pt x="10907" y="3378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599"/>
                  </a:lnTo>
                  <a:lnTo>
                    <a:pt x="5820" y="4599"/>
                  </a:lnTo>
                  <a:cubicBezTo>
                    <a:pt x="8465" y="4599"/>
                    <a:pt x="11111" y="4030"/>
                    <a:pt x="13512" y="2890"/>
                  </a:cubicBezTo>
                  <a:lnTo>
                    <a:pt x="16198" y="1628"/>
                  </a:lnTo>
                  <a:cubicBezTo>
                    <a:pt x="17581" y="977"/>
                    <a:pt x="19087" y="652"/>
                    <a:pt x="20593" y="652"/>
                  </a:cubicBezTo>
                  <a:cubicBezTo>
                    <a:pt x="22302" y="652"/>
                    <a:pt x="23971" y="1099"/>
                    <a:pt x="25517" y="1913"/>
                  </a:cubicBezTo>
                  <a:lnTo>
                    <a:pt x="26291" y="2361"/>
                  </a:lnTo>
                  <a:cubicBezTo>
                    <a:pt x="28977" y="3826"/>
                    <a:pt x="31988" y="4599"/>
                    <a:pt x="35081" y="4599"/>
                  </a:cubicBezTo>
                  <a:lnTo>
                    <a:pt x="41918" y="4599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175"/>
                    <a:pt x="26616" y="1751"/>
                  </a:cubicBezTo>
                  <a:lnTo>
                    <a:pt x="25843" y="1344"/>
                  </a:lnTo>
                  <a:cubicBezTo>
                    <a:pt x="24215" y="448"/>
                    <a:pt x="22384" y="1"/>
                    <a:pt x="2059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2"/>
            <p:cNvSpPr/>
            <p:nvPr/>
          </p:nvSpPr>
          <p:spPr>
            <a:xfrm>
              <a:off x="3760125" y="1764250"/>
              <a:ext cx="1047975" cy="116025"/>
            </a:xfrm>
            <a:custGeom>
              <a:rect b="b" l="l" r="r" t="t"/>
              <a:pathLst>
                <a:path extrusionOk="0" h="4641" w="41919">
                  <a:moveTo>
                    <a:pt x="20593" y="1"/>
                  </a:moveTo>
                  <a:cubicBezTo>
                    <a:pt x="19006" y="1"/>
                    <a:pt x="17419" y="367"/>
                    <a:pt x="15913" y="1059"/>
                  </a:cubicBezTo>
                  <a:lnTo>
                    <a:pt x="13227" y="2321"/>
                  </a:lnTo>
                  <a:cubicBezTo>
                    <a:pt x="10907" y="3379"/>
                    <a:pt x="8384" y="3948"/>
                    <a:pt x="5820" y="3948"/>
                  </a:cubicBezTo>
                  <a:lnTo>
                    <a:pt x="0" y="3948"/>
                  </a:lnTo>
                  <a:lnTo>
                    <a:pt x="0" y="4640"/>
                  </a:lnTo>
                  <a:lnTo>
                    <a:pt x="5820" y="4640"/>
                  </a:lnTo>
                  <a:cubicBezTo>
                    <a:pt x="8465" y="4640"/>
                    <a:pt x="11111" y="4030"/>
                    <a:pt x="13512" y="2931"/>
                  </a:cubicBezTo>
                  <a:lnTo>
                    <a:pt x="16198" y="1669"/>
                  </a:lnTo>
                  <a:cubicBezTo>
                    <a:pt x="17581" y="1018"/>
                    <a:pt x="19087" y="693"/>
                    <a:pt x="20593" y="693"/>
                  </a:cubicBezTo>
                  <a:cubicBezTo>
                    <a:pt x="22302" y="693"/>
                    <a:pt x="24012" y="1100"/>
                    <a:pt x="25517" y="1954"/>
                  </a:cubicBezTo>
                  <a:lnTo>
                    <a:pt x="26291" y="2402"/>
                  </a:lnTo>
                  <a:cubicBezTo>
                    <a:pt x="28977" y="3867"/>
                    <a:pt x="31988" y="4640"/>
                    <a:pt x="35081" y="4640"/>
                  </a:cubicBezTo>
                  <a:lnTo>
                    <a:pt x="41918" y="4640"/>
                  </a:lnTo>
                  <a:lnTo>
                    <a:pt x="41918" y="3948"/>
                  </a:lnTo>
                  <a:lnTo>
                    <a:pt x="35081" y="3948"/>
                  </a:lnTo>
                  <a:cubicBezTo>
                    <a:pt x="32110" y="3948"/>
                    <a:pt x="29221" y="3216"/>
                    <a:pt x="26616" y="1792"/>
                  </a:cubicBezTo>
                  <a:lnTo>
                    <a:pt x="25843" y="1344"/>
                  </a:lnTo>
                  <a:cubicBezTo>
                    <a:pt x="24215" y="449"/>
                    <a:pt x="22384" y="1"/>
                    <a:pt x="2059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2"/>
            <p:cNvSpPr/>
            <p:nvPr/>
          </p:nvSpPr>
          <p:spPr>
            <a:xfrm>
              <a:off x="4825375" y="1479375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1"/>
                  </a:moveTo>
                  <a:lnTo>
                    <a:pt x="0" y="3908"/>
                  </a:lnTo>
                  <a:lnTo>
                    <a:pt x="3866" y="3908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2"/>
            <p:cNvSpPr/>
            <p:nvPr/>
          </p:nvSpPr>
          <p:spPr>
            <a:xfrm>
              <a:off x="4825375" y="1599425"/>
              <a:ext cx="96675" cy="96700"/>
            </a:xfrm>
            <a:custGeom>
              <a:rect b="b" l="l" r="r" t="t"/>
              <a:pathLst>
                <a:path extrusionOk="0" h="3868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2"/>
            <p:cNvSpPr/>
            <p:nvPr/>
          </p:nvSpPr>
          <p:spPr>
            <a:xfrm>
              <a:off x="4825375" y="1804950"/>
              <a:ext cx="96675" cy="96675"/>
            </a:xfrm>
            <a:custGeom>
              <a:rect b="b" l="l" r="r" t="t"/>
              <a:pathLst>
                <a:path extrusionOk="0" h="3867" w="3867">
                  <a:moveTo>
                    <a:pt x="0" y="1"/>
                  </a:moveTo>
                  <a:lnTo>
                    <a:pt x="0" y="3867"/>
                  </a:lnTo>
                  <a:lnTo>
                    <a:pt x="3866" y="3867"/>
                  </a:lnTo>
                  <a:lnTo>
                    <a:pt x="386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2"/>
            <p:cNvSpPr/>
            <p:nvPr/>
          </p:nvSpPr>
          <p:spPr>
            <a:xfrm>
              <a:off x="4825375" y="1924000"/>
              <a:ext cx="96675" cy="97700"/>
            </a:xfrm>
            <a:custGeom>
              <a:rect b="b" l="l" r="r" t="t"/>
              <a:pathLst>
                <a:path extrusionOk="0" h="3908" w="3867">
                  <a:moveTo>
                    <a:pt x="0" y="0"/>
                  </a:moveTo>
                  <a:lnTo>
                    <a:pt x="0" y="3907"/>
                  </a:lnTo>
                  <a:lnTo>
                    <a:pt x="3866" y="3907"/>
                  </a:lnTo>
                  <a:lnTo>
                    <a:pt x="386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2"/>
            <p:cNvSpPr/>
            <p:nvPr/>
          </p:nvSpPr>
          <p:spPr>
            <a:xfrm>
              <a:off x="3644125" y="1479375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1"/>
                  </a:moveTo>
                  <a:lnTo>
                    <a:pt x="1" y="3908"/>
                  </a:lnTo>
                  <a:lnTo>
                    <a:pt x="3867" y="3908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2"/>
            <p:cNvSpPr/>
            <p:nvPr/>
          </p:nvSpPr>
          <p:spPr>
            <a:xfrm>
              <a:off x="3644125" y="1599425"/>
              <a:ext cx="96700" cy="96700"/>
            </a:xfrm>
            <a:custGeom>
              <a:rect b="b" l="l" r="r" t="t"/>
              <a:pathLst>
                <a:path extrusionOk="0" h="3868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2"/>
            <p:cNvSpPr/>
            <p:nvPr/>
          </p:nvSpPr>
          <p:spPr>
            <a:xfrm>
              <a:off x="3644125" y="1804950"/>
              <a:ext cx="96700" cy="96675"/>
            </a:xfrm>
            <a:custGeom>
              <a:rect b="b" l="l" r="r" t="t"/>
              <a:pathLst>
                <a:path extrusionOk="0" h="3867" w="3868">
                  <a:moveTo>
                    <a:pt x="1" y="1"/>
                  </a:moveTo>
                  <a:lnTo>
                    <a:pt x="1" y="3867"/>
                  </a:lnTo>
                  <a:lnTo>
                    <a:pt x="3867" y="3867"/>
                  </a:lnTo>
                  <a:lnTo>
                    <a:pt x="38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2"/>
            <p:cNvSpPr/>
            <p:nvPr/>
          </p:nvSpPr>
          <p:spPr>
            <a:xfrm>
              <a:off x="3644125" y="1924000"/>
              <a:ext cx="96700" cy="97700"/>
            </a:xfrm>
            <a:custGeom>
              <a:rect b="b" l="l" r="r" t="t"/>
              <a:pathLst>
                <a:path extrusionOk="0" h="3908" w="3868">
                  <a:moveTo>
                    <a:pt x="1" y="0"/>
                  </a:moveTo>
                  <a:lnTo>
                    <a:pt x="1" y="3907"/>
                  </a:lnTo>
                  <a:lnTo>
                    <a:pt x="3867" y="3907"/>
                  </a:lnTo>
                  <a:lnTo>
                    <a:pt x="38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2"/>
            <p:cNvSpPr/>
            <p:nvPr/>
          </p:nvSpPr>
          <p:spPr>
            <a:xfrm>
              <a:off x="4389900" y="105307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4" y="82"/>
                    <a:pt x="1" y="245"/>
                    <a:pt x="1" y="448"/>
                  </a:cubicBezTo>
                  <a:cubicBezTo>
                    <a:pt x="1" y="692"/>
                    <a:pt x="164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21" y="692"/>
                    <a:pt x="2321" y="448"/>
                  </a:cubicBezTo>
                  <a:cubicBezTo>
                    <a:pt x="232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297" y="245"/>
                    <a:pt x="3297" y="448"/>
                  </a:cubicBezTo>
                  <a:cubicBezTo>
                    <a:pt x="3297" y="692"/>
                    <a:pt x="3501" y="855"/>
                    <a:pt x="3704" y="855"/>
                  </a:cubicBezTo>
                  <a:lnTo>
                    <a:pt x="7815" y="855"/>
                  </a:lnTo>
                  <a:cubicBezTo>
                    <a:pt x="8059" y="855"/>
                    <a:pt x="8222" y="692"/>
                    <a:pt x="8222" y="448"/>
                  </a:cubicBezTo>
                  <a:cubicBezTo>
                    <a:pt x="8222" y="245"/>
                    <a:pt x="8059" y="82"/>
                    <a:pt x="7815" y="82"/>
                  </a:cubicBezTo>
                  <a:close/>
                  <a:moveTo>
                    <a:pt x="9565" y="0"/>
                  </a:moveTo>
                  <a:cubicBezTo>
                    <a:pt x="9320" y="0"/>
                    <a:pt x="9117" y="204"/>
                    <a:pt x="9117" y="448"/>
                  </a:cubicBezTo>
                  <a:cubicBezTo>
                    <a:pt x="9117" y="692"/>
                    <a:pt x="9320" y="896"/>
                    <a:pt x="9565" y="896"/>
                  </a:cubicBezTo>
                  <a:cubicBezTo>
                    <a:pt x="9850" y="896"/>
                    <a:pt x="10053" y="692"/>
                    <a:pt x="10053" y="448"/>
                  </a:cubicBezTo>
                  <a:cubicBezTo>
                    <a:pt x="10053" y="204"/>
                    <a:pt x="9850" y="0"/>
                    <a:pt x="956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48"/>
                  </a:cubicBezTo>
                  <a:cubicBezTo>
                    <a:pt x="10501" y="692"/>
                    <a:pt x="10704" y="896"/>
                    <a:pt x="10948" y="896"/>
                  </a:cubicBezTo>
                  <a:cubicBezTo>
                    <a:pt x="11193" y="896"/>
                    <a:pt x="11396" y="692"/>
                    <a:pt x="11396" y="448"/>
                  </a:cubicBezTo>
                  <a:cubicBezTo>
                    <a:pt x="11396" y="204"/>
                    <a:pt x="11193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48"/>
                  </a:cubicBezTo>
                  <a:cubicBezTo>
                    <a:pt x="11844" y="692"/>
                    <a:pt x="12047" y="896"/>
                    <a:pt x="12291" y="896"/>
                  </a:cubicBezTo>
                  <a:cubicBezTo>
                    <a:pt x="12536" y="896"/>
                    <a:pt x="12739" y="692"/>
                    <a:pt x="12739" y="448"/>
                  </a:cubicBezTo>
                  <a:cubicBezTo>
                    <a:pt x="12739" y="204"/>
                    <a:pt x="12536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48"/>
                  </a:cubicBezTo>
                  <a:cubicBezTo>
                    <a:pt x="13187" y="692"/>
                    <a:pt x="13390" y="896"/>
                    <a:pt x="13634" y="896"/>
                  </a:cubicBezTo>
                  <a:cubicBezTo>
                    <a:pt x="13879" y="896"/>
                    <a:pt x="14082" y="692"/>
                    <a:pt x="14082" y="448"/>
                  </a:cubicBezTo>
                  <a:cubicBezTo>
                    <a:pt x="14082" y="204"/>
                    <a:pt x="13879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48"/>
                  </a:cubicBezTo>
                  <a:cubicBezTo>
                    <a:pt x="14530" y="692"/>
                    <a:pt x="14733" y="896"/>
                    <a:pt x="14977" y="896"/>
                  </a:cubicBezTo>
                  <a:cubicBezTo>
                    <a:pt x="15222" y="896"/>
                    <a:pt x="15425" y="692"/>
                    <a:pt x="15425" y="448"/>
                  </a:cubicBezTo>
                  <a:cubicBezTo>
                    <a:pt x="15425" y="204"/>
                    <a:pt x="15222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48"/>
                  </a:cubicBezTo>
                  <a:cubicBezTo>
                    <a:pt x="15873" y="692"/>
                    <a:pt x="16076" y="896"/>
                    <a:pt x="16320" y="896"/>
                  </a:cubicBezTo>
                  <a:cubicBezTo>
                    <a:pt x="16565" y="896"/>
                    <a:pt x="16768" y="692"/>
                    <a:pt x="16768" y="448"/>
                  </a:cubicBezTo>
                  <a:cubicBezTo>
                    <a:pt x="16768" y="204"/>
                    <a:pt x="16565" y="0"/>
                    <a:pt x="16320" y="0"/>
                  </a:cubicBezTo>
                  <a:close/>
                  <a:moveTo>
                    <a:pt x="367" y="1873"/>
                  </a:moveTo>
                  <a:cubicBezTo>
                    <a:pt x="164" y="1873"/>
                    <a:pt x="1" y="2035"/>
                    <a:pt x="1" y="2239"/>
                  </a:cubicBezTo>
                  <a:cubicBezTo>
                    <a:pt x="1" y="2483"/>
                    <a:pt x="164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21" y="2483"/>
                    <a:pt x="2321" y="2239"/>
                  </a:cubicBezTo>
                  <a:cubicBezTo>
                    <a:pt x="2321" y="2035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297" y="2035"/>
                    <a:pt x="3297" y="2239"/>
                  </a:cubicBezTo>
                  <a:cubicBezTo>
                    <a:pt x="3297" y="2483"/>
                    <a:pt x="3501" y="2646"/>
                    <a:pt x="3704" y="2646"/>
                  </a:cubicBezTo>
                  <a:lnTo>
                    <a:pt x="7815" y="2646"/>
                  </a:lnTo>
                  <a:cubicBezTo>
                    <a:pt x="8059" y="2646"/>
                    <a:pt x="8222" y="2483"/>
                    <a:pt x="8222" y="2239"/>
                  </a:cubicBezTo>
                  <a:cubicBezTo>
                    <a:pt x="8222" y="2035"/>
                    <a:pt x="8059" y="1873"/>
                    <a:pt x="7815" y="1873"/>
                  </a:cubicBezTo>
                  <a:close/>
                  <a:moveTo>
                    <a:pt x="367" y="3663"/>
                  </a:moveTo>
                  <a:cubicBezTo>
                    <a:pt x="164" y="3663"/>
                    <a:pt x="1" y="3826"/>
                    <a:pt x="1" y="4070"/>
                  </a:cubicBezTo>
                  <a:cubicBezTo>
                    <a:pt x="1" y="4274"/>
                    <a:pt x="164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21" y="4274"/>
                    <a:pt x="2321" y="4070"/>
                  </a:cubicBezTo>
                  <a:cubicBezTo>
                    <a:pt x="232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297" y="3826"/>
                    <a:pt x="3297" y="4070"/>
                  </a:cubicBezTo>
                  <a:cubicBezTo>
                    <a:pt x="3297" y="4274"/>
                    <a:pt x="3501" y="4436"/>
                    <a:pt x="3704" y="4436"/>
                  </a:cubicBezTo>
                  <a:lnTo>
                    <a:pt x="781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26"/>
                    <a:pt x="8059" y="3663"/>
                    <a:pt x="7815" y="3663"/>
                  </a:cubicBezTo>
                  <a:close/>
                  <a:moveTo>
                    <a:pt x="9565" y="3623"/>
                  </a:moveTo>
                  <a:cubicBezTo>
                    <a:pt x="9320" y="3623"/>
                    <a:pt x="9117" y="3826"/>
                    <a:pt x="9117" y="4070"/>
                  </a:cubicBezTo>
                  <a:cubicBezTo>
                    <a:pt x="9117" y="4314"/>
                    <a:pt x="9320" y="4518"/>
                    <a:pt x="9565" y="4518"/>
                  </a:cubicBezTo>
                  <a:cubicBezTo>
                    <a:pt x="9850" y="4518"/>
                    <a:pt x="10053" y="4314"/>
                    <a:pt x="10053" y="4070"/>
                  </a:cubicBezTo>
                  <a:cubicBezTo>
                    <a:pt x="10053" y="3826"/>
                    <a:pt x="9850" y="3623"/>
                    <a:pt x="956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3" y="4518"/>
                    <a:pt x="11396" y="4314"/>
                    <a:pt x="11396" y="4070"/>
                  </a:cubicBezTo>
                  <a:cubicBezTo>
                    <a:pt x="11396" y="3826"/>
                    <a:pt x="11193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6" y="4518"/>
                    <a:pt x="12739" y="4314"/>
                    <a:pt x="12739" y="4070"/>
                  </a:cubicBezTo>
                  <a:cubicBezTo>
                    <a:pt x="12739" y="3826"/>
                    <a:pt x="12536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9" y="4518"/>
                    <a:pt x="14082" y="4314"/>
                    <a:pt x="14082" y="4070"/>
                  </a:cubicBezTo>
                  <a:cubicBezTo>
                    <a:pt x="14082" y="3826"/>
                    <a:pt x="13879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2" y="4518"/>
                    <a:pt x="15425" y="4314"/>
                    <a:pt x="15425" y="4070"/>
                  </a:cubicBezTo>
                  <a:cubicBezTo>
                    <a:pt x="15425" y="3826"/>
                    <a:pt x="15222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5" y="4518"/>
                    <a:pt x="16768" y="4314"/>
                    <a:pt x="16768" y="4070"/>
                  </a:cubicBezTo>
                  <a:cubicBezTo>
                    <a:pt x="16768" y="3826"/>
                    <a:pt x="16565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4" y="5454"/>
                    <a:pt x="1" y="5617"/>
                    <a:pt x="1" y="5861"/>
                  </a:cubicBezTo>
                  <a:cubicBezTo>
                    <a:pt x="1" y="6064"/>
                    <a:pt x="164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21" y="6064"/>
                    <a:pt x="2321" y="5861"/>
                  </a:cubicBezTo>
                  <a:cubicBezTo>
                    <a:pt x="232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297" y="5617"/>
                    <a:pt x="3297" y="5861"/>
                  </a:cubicBezTo>
                  <a:cubicBezTo>
                    <a:pt x="3297" y="6064"/>
                    <a:pt x="3501" y="6227"/>
                    <a:pt x="3704" y="6227"/>
                  </a:cubicBezTo>
                  <a:lnTo>
                    <a:pt x="781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17"/>
                    <a:pt x="8059" y="5454"/>
                    <a:pt x="7815" y="5454"/>
                  </a:cubicBezTo>
                  <a:close/>
                  <a:moveTo>
                    <a:pt x="367" y="7245"/>
                  </a:moveTo>
                  <a:cubicBezTo>
                    <a:pt x="164" y="7245"/>
                    <a:pt x="1" y="7448"/>
                    <a:pt x="1" y="7652"/>
                  </a:cubicBezTo>
                  <a:cubicBezTo>
                    <a:pt x="1" y="7855"/>
                    <a:pt x="164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21" y="7855"/>
                    <a:pt x="2321" y="7652"/>
                  </a:cubicBezTo>
                  <a:cubicBezTo>
                    <a:pt x="2321" y="744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297" y="7448"/>
                    <a:pt x="3297" y="7652"/>
                  </a:cubicBezTo>
                  <a:cubicBezTo>
                    <a:pt x="3297" y="7855"/>
                    <a:pt x="3501" y="8018"/>
                    <a:pt x="3704" y="8018"/>
                  </a:cubicBezTo>
                  <a:lnTo>
                    <a:pt x="7815" y="8018"/>
                  </a:lnTo>
                  <a:cubicBezTo>
                    <a:pt x="8059" y="8018"/>
                    <a:pt x="8222" y="7855"/>
                    <a:pt x="8222" y="7652"/>
                  </a:cubicBezTo>
                  <a:cubicBezTo>
                    <a:pt x="8222" y="7448"/>
                    <a:pt x="8059" y="7245"/>
                    <a:pt x="7815" y="7245"/>
                  </a:cubicBezTo>
                  <a:close/>
                  <a:moveTo>
                    <a:pt x="14204" y="8750"/>
                  </a:moveTo>
                  <a:cubicBezTo>
                    <a:pt x="13960" y="8750"/>
                    <a:pt x="13756" y="895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54"/>
                    <a:pt x="14448" y="8750"/>
                    <a:pt x="14204" y="8750"/>
                  </a:cubicBezTo>
                  <a:close/>
                  <a:moveTo>
                    <a:pt x="15547" y="8750"/>
                  </a:moveTo>
                  <a:cubicBezTo>
                    <a:pt x="15303" y="8750"/>
                    <a:pt x="15099" y="895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54"/>
                    <a:pt x="15791" y="8750"/>
                    <a:pt x="15547" y="8750"/>
                  </a:cubicBezTo>
                  <a:close/>
                  <a:moveTo>
                    <a:pt x="16890" y="8750"/>
                  </a:moveTo>
                  <a:cubicBezTo>
                    <a:pt x="16646" y="8750"/>
                    <a:pt x="16442" y="895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54"/>
                    <a:pt x="17134" y="8750"/>
                    <a:pt x="16890" y="8750"/>
                  </a:cubicBezTo>
                  <a:close/>
                  <a:moveTo>
                    <a:pt x="18233" y="8750"/>
                  </a:moveTo>
                  <a:cubicBezTo>
                    <a:pt x="17989" y="8750"/>
                    <a:pt x="17785" y="895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54"/>
                    <a:pt x="18477" y="8750"/>
                    <a:pt x="18233" y="8750"/>
                  </a:cubicBezTo>
                  <a:close/>
                  <a:moveTo>
                    <a:pt x="19576" y="8750"/>
                  </a:moveTo>
                  <a:cubicBezTo>
                    <a:pt x="19332" y="8750"/>
                    <a:pt x="19128" y="895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54"/>
                    <a:pt x="19820" y="8750"/>
                    <a:pt x="19576" y="8750"/>
                  </a:cubicBezTo>
                  <a:close/>
                  <a:moveTo>
                    <a:pt x="20919" y="8750"/>
                  </a:moveTo>
                  <a:cubicBezTo>
                    <a:pt x="20675" y="8750"/>
                    <a:pt x="20471" y="895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54"/>
                    <a:pt x="21163" y="8750"/>
                    <a:pt x="20919" y="8750"/>
                  </a:cubicBezTo>
                  <a:close/>
                  <a:moveTo>
                    <a:pt x="367" y="9076"/>
                  </a:moveTo>
                  <a:cubicBezTo>
                    <a:pt x="164" y="9076"/>
                    <a:pt x="1" y="9239"/>
                    <a:pt x="1" y="9442"/>
                  </a:cubicBezTo>
                  <a:cubicBezTo>
                    <a:pt x="1" y="9646"/>
                    <a:pt x="164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21" y="9646"/>
                    <a:pt x="2321" y="9442"/>
                  </a:cubicBezTo>
                  <a:cubicBezTo>
                    <a:pt x="2321" y="9239"/>
                    <a:pt x="2158" y="9076"/>
                    <a:pt x="1954" y="9076"/>
                  </a:cubicBezTo>
                  <a:close/>
                  <a:moveTo>
                    <a:pt x="862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2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4" y="10867"/>
                    <a:pt x="1" y="11029"/>
                    <a:pt x="1" y="11233"/>
                  </a:cubicBezTo>
                  <a:cubicBezTo>
                    <a:pt x="1" y="11436"/>
                    <a:pt x="164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21" y="11436"/>
                    <a:pt x="2321" y="11233"/>
                  </a:cubicBezTo>
                  <a:cubicBezTo>
                    <a:pt x="2321" y="11029"/>
                    <a:pt x="2158" y="10867"/>
                    <a:pt x="1954" y="10867"/>
                  </a:cubicBezTo>
                  <a:close/>
                  <a:moveTo>
                    <a:pt x="862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36"/>
                    <a:pt x="8425" y="11640"/>
                    <a:pt x="8629" y="11640"/>
                  </a:cubicBezTo>
                  <a:lnTo>
                    <a:pt x="12780" y="11640"/>
                  </a:lnTo>
                  <a:cubicBezTo>
                    <a:pt x="12983" y="11640"/>
                    <a:pt x="13146" y="11436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57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57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57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57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57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57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57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57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57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57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57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57"/>
                    <a:pt x="21163" y="12495"/>
                    <a:pt x="20919" y="12495"/>
                  </a:cubicBezTo>
                  <a:close/>
                  <a:moveTo>
                    <a:pt x="367" y="12657"/>
                  </a:moveTo>
                  <a:cubicBezTo>
                    <a:pt x="164" y="12657"/>
                    <a:pt x="1" y="12820"/>
                    <a:pt x="1" y="13024"/>
                  </a:cubicBezTo>
                  <a:cubicBezTo>
                    <a:pt x="1" y="13268"/>
                    <a:pt x="164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21" y="13268"/>
                    <a:pt x="2321" y="13024"/>
                  </a:cubicBezTo>
                  <a:cubicBezTo>
                    <a:pt x="2321" y="12820"/>
                    <a:pt x="2158" y="12657"/>
                    <a:pt x="1954" y="12657"/>
                  </a:cubicBezTo>
                  <a:close/>
                  <a:moveTo>
                    <a:pt x="8629" y="12657"/>
                  </a:moveTo>
                  <a:cubicBezTo>
                    <a:pt x="8425" y="12657"/>
                    <a:pt x="8262" y="12820"/>
                    <a:pt x="8262" y="13024"/>
                  </a:cubicBezTo>
                  <a:cubicBezTo>
                    <a:pt x="8262" y="13268"/>
                    <a:pt x="8425" y="13431"/>
                    <a:pt x="862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2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2"/>
            <p:cNvSpPr/>
            <p:nvPr/>
          </p:nvSpPr>
          <p:spPr>
            <a:xfrm>
              <a:off x="2792550" y="4478775"/>
              <a:ext cx="657275" cy="73275"/>
            </a:xfrm>
            <a:custGeom>
              <a:rect b="b" l="l" r="r" t="t"/>
              <a:pathLst>
                <a:path extrusionOk="0" h="2931" w="26291">
                  <a:moveTo>
                    <a:pt x="5088" y="0"/>
                  </a:moveTo>
                  <a:lnTo>
                    <a:pt x="4925" y="41"/>
                  </a:lnTo>
                  <a:lnTo>
                    <a:pt x="326" y="2238"/>
                  </a:lnTo>
                  <a:cubicBezTo>
                    <a:pt x="0" y="2401"/>
                    <a:pt x="123" y="2930"/>
                    <a:pt x="489" y="2930"/>
                  </a:cubicBezTo>
                  <a:lnTo>
                    <a:pt x="22913" y="2930"/>
                  </a:lnTo>
                  <a:cubicBezTo>
                    <a:pt x="22994" y="2930"/>
                    <a:pt x="23076" y="2890"/>
                    <a:pt x="23157" y="2849"/>
                  </a:cubicBezTo>
                  <a:lnTo>
                    <a:pt x="26047" y="651"/>
                  </a:lnTo>
                  <a:cubicBezTo>
                    <a:pt x="26291" y="448"/>
                    <a:pt x="26169" y="0"/>
                    <a:pt x="258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2"/>
            <p:cNvSpPr/>
            <p:nvPr/>
          </p:nvSpPr>
          <p:spPr>
            <a:xfrm>
              <a:off x="2787450" y="4470625"/>
              <a:ext cx="667475" cy="89550"/>
            </a:xfrm>
            <a:custGeom>
              <a:rect b="b" l="l" r="r" t="t"/>
              <a:pathLst>
                <a:path extrusionOk="0" h="3582" w="26699">
                  <a:moveTo>
                    <a:pt x="26047" y="652"/>
                  </a:moveTo>
                  <a:lnTo>
                    <a:pt x="26047" y="692"/>
                  </a:lnTo>
                  <a:lnTo>
                    <a:pt x="26006" y="692"/>
                  </a:lnTo>
                  <a:lnTo>
                    <a:pt x="23117" y="2931"/>
                  </a:lnTo>
                  <a:lnTo>
                    <a:pt x="693" y="2931"/>
                  </a:lnTo>
                  <a:lnTo>
                    <a:pt x="652" y="2890"/>
                  </a:lnTo>
                  <a:lnTo>
                    <a:pt x="693" y="2890"/>
                  </a:lnTo>
                  <a:lnTo>
                    <a:pt x="5251" y="692"/>
                  </a:lnTo>
                  <a:lnTo>
                    <a:pt x="5332" y="652"/>
                  </a:lnTo>
                  <a:close/>
                  <a:moveTo>
                    <a:pt x="5210" y="0"/>
                  </a:moveTo>
                  <a:lnTo>
                    <a:pt x="5088" y="41"/>
                  </a:lnTo>
                  <a:lnTo>
                    <a:pt x="5007" y="41"/>
                  </a:lnTo>
                  <a:lnTo>
                    <a:pt x="367" y="2279"/>
                  </a:lnTo>
                  <a:cubicBezTo>
                    <a:pt x="123" y="2402"/>
                    <a:pt x="1" y="2646"/>
                    <a:pt x="1" y="2890"/>
                  </a:cubicBezTo>
                  <a:cubicBezTo>
                    <a:pt x="1" y="3053"/>
                    <a:pt x="42" y="3256"/>
                    <a:pt x="164" y="3378"/>
                  </a:cubicBezTo>
                  <a:cubicBezTo>
                    <a:pt x="286" y="3500"/>
                    <a:pt x="489" y="3582"/>
                    <a:pt x="693" y="3582"/>
                  </a:cubicBezTo>
                  <a:lnTo>
                    <a:pt x="23117" y="3582"/>
                  </a:lnTo>
                  <a:cubicBezTo>
                    <a:pt x="23280" y="3582"/>
                    <a:pt x="23442" y="3541"/>
                    <a:pt x="23565" y="3460"/>
                  </a:cubicBezTo>
                  <a:lnTo>
                    <a:pt x="26454" y="1221"/>
                  </a:lnTo>
                  <a:cubicBezTo>
                    <a:pt x="26617" y="1099"/>
                    <a:pt x="26698" y="896"/>
                    <a:pt x="26698" y="692"/>
                  </a:cubicBezTo>
                  <a:cubicBezTo>
                    <a:pt x="26698" y="489"/>
                    <a:pt x="26658" y="326"/>
                    <a:pt x="26535" y="204"/>
                  </a:cubicBezTo>
                  <a:cubicBezTo>
                    <a:pt x="26413" y="82"/>
                    <a:pt x="26210" y="0"/>
                    <a:pt x="260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2"/>
            <p:cNvSpPr/>
            <p:nvPr/>
          </p:nvSpPr>
          <p:spPr>
            <a:xfrm>
              <a:off x="3097775" y="4128775"/>
              <a:ext cx="102775" cy="392750"/>
            </a:xfrm>
            <a:custGeom>
              <a:rect b="b" l="l" r="r" t="t"/>
              <a:pathLst>
                <a:path extrusionOk="0" h="15710" w="4111">
                  <a:moveTo>
                    <a:pt x="1" y="0"/>
                  </a:moveTo>
                  <a:lnTo>
                    <a:pt x="1" y="15709"/>
                  </a:lnTo>
                  <a:lnTo>
                    <a:pt x="4111" y="15709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2"/>
            <p:cNvSpPr/>
            <p:nvPr/>
          </p:nvSpPr>
          <p:spPr>
            <a:xfrm>
              <a:off x="3089625" y="4119600"/>
              <a:ext cx="120100" cy="410050"/>
            </a:xfrm>
            <a:custGeom>
              <a:rect b="b" l="l" r="r" t="t"/>
              <a:pathLst>
                <a:path extrusionOk="0" h="16402" w="4804">
                  <a:moveTo>
                    <a:pt x="4111" y="693"/>
                  </a:moveTo>
                  <a:lnTo>
                    <a:pt x="4111" y="15751"/>
                  </a:lnTo>
                  <a:lnTo>
                    <a:pt x="652" y="15751"/>
                  </a:lnTo>
                  <a:lnTo>
                    <a:pt x="652" y="693"/>
                  </a:lnTo>
                  <a:close/>
                  <a:moveTo>
                    <a:pt x="327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6076"/>
                  </a:lnTo>
                  <a:cubicBezTo>
                    <a:pt x="1" y="16158"/>
                    <a:pt x="42" y="16239"/>
                    <a:pt x="82" y="16320"/>
                  </a:cubicBezTo>
                  <a:cubicBezTo>
                    <a:pt x="164" y="16361"/>
                    <a:pt x="245" y="16402"/>
                    <a:pt x="327" y="16402"/>
                  </a:cubicBezTo>
                  <a:lnTo>
                    <a:pt x="4437" y="16402"/>
                  </a:lnTo>
                  <a:cubicBezTo>
                    <a:pt x="4559" y="16402"/>
                    <a:pt x="4640" y="16361"/>
                    <a:pt x="4681" y="16320"/>
                  </a:cubicBezTo>
                  <a:cubicBezTo>
                    <a:pt x="4763" y="16239"/>
                    <a:pt x="4803" y="16158"/>
                    <a:pt x="4803" y="16076"/>
                  </a:cubicBezTo>
                  <a:lnTo>
                    <a:pt x="4803" y="367"/>
                  </a:lnTo>
                  <a:cubicBezTo>
                    <a:pt x="4803" y="286"/>
                    <a:pt x="4763" y="164"/>
                    <a:pt x="4681" y="123"/>
                  </a:cubicBezTo>
                  <a:cubicBezTo>
                    <a:pt x="4640" y="42"/>
                    <a:pt x="4559" y="1"/>
                    <a:pt x="44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2"/>
            <p:cNvSpPr/>
            <p:nvPr/>
          </p:nvSpPr>
          <p:spPr>
            <a:xfrm>
              <a:off x="3081500" y="4128775"/>
              <a:ext cx="135350" cy="284900"/>
            </a:xfrm>
            <a:custGeom>
              <a:rect b="b" l="l" r="r" t="t"/>
              <a:pathLst>
                <a:path extrusionOk="0" h="11396" w="5414">
                  <a:moveTo>
                    <a:pt x="0" y="0"/>
                  </a:moveTo>
                  <a:lnTo>
                    <a:pt x="0" y="11395"/>
                  </a:lnTo>
                  <a:lnTo>
                    <a:pt x="5413" y="11395"/>
                  </a:lnTo>
                  <a:lnTo>
                    <a:pt x="541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2"/>
            <p:cNvSpPr/>
            <p:nvPr/>
          </p:nvSpPr>
          <p:spPr>
            <a:xfrm>
              <a:off x="3073350" y="4119600"/>
              <a:ext cx="152650" cy="302200"/>
            </a:xfrm>
            <a:custGeom>
              <a:rect b="b" l="l" r="r" t="t"/>
              <a:pathLst>
                <a:path extrusionOk="0" h="12088" w="6106">
                  <a:moveTo>
                    <a:pt x="5414" y="693"/>
                  </a:moveTo>
                  <a:lnTo>
                    <a:pt x="5414" y="11437"/>
                  </a:lnTo>
                  <a:lnTo>
                    <a:pt x="693" y="11437"/>
                  </a:lnTo>
                  <a:lnTo>
                    <a:pt x="693" y="693"/>
                  </a:lnTo>
                  <a:close/>
                  <a:moveTo>
                    <a:pt x="326" y="1"/>
                  </a:moveTo>
                  <a:cubicBezTo>
                    <a:pt x="245" y="1"/>
                    <a:pt x="164" y="42"/>
                    <a:pt x="82" y="123"/>
                  </a:cubicBezTo>
                  <a:cubicBezTo>
                    <a:pt x="42" y="164"/>
                    <a:pt x="1" y="286"/>
                    <a:pt x="1" y="367"/>
                  </a:cubicBezTo>
                  <a:lnTo>
                    <a:pt x="1" y="11762"/>
                  </a:lnTo>
                  <a:cubicBezTo>
                    <a:pt x="1" y="11844"/>
                    <a:pt x="42" y="11925"/>
                    <a:pt x="82" y="12007"/>
                  </a:cubicBezTo>
                  <a:cubicBezTo>
                    <a:pt x="164" y="12088"/>
                    <a:pt x="245" y="12088"/>
                    <a:pt x="326" y="12088"/>
                  </a:cubicBezTo>
                  <a:lnTo>
                    <a:pt x="5739" y="12088"/>
                  </a:lnTo>
                  <a:cubicBezTo>
                    <a:pt x="5861" y="12088"/>
                    <a:pt x="5943" y="12088"/>
                    <a:pt x="5983" y="12007"/>
                  </a:cubicBezTo>
                  <a:cubicBezTo>
                    <a:pt x="6065" y="11925"/>
                    <a:pt x="6105" y="11844"/>
                    <a:pt x="6105" y="11762"/>
                  </a:cubicBezTo>
                  <a:lnTo>
                    <a:pt x="6105" y="367"/>
                  </a:lnTo>
                  <a:cubicBezTo>
                    <a:pt x="6105" y="286"/>
                    <a:pt x="6065" y="164"/>
                    <a:pt x="5983" y="123"/>
                  </a:cubicBezTo>
                  <a:cubicBezTo>
                    <a:pt x="5943" y="42"/>
                    <a:pt x="5861" y="1"/>
                    <a:pt x="57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2"/>
            <p:cNvSpPr/>
            <p:nvPr/>
          </p:nvSpPr>
          <p:spPr>
            <a:xfrm>
              <a:off x="2320450" y="2821375"/>
              <a:ext cx="1707275" cy="1335900"/>
            </a:xfrm>
            <a:custGeom>
              <a:rect b="b" l="l" r="r" t="t"/>
              <a:pathLst>
                <a:path extrusionOk="0" h="53436" w="68291">
                  <a:moveTo>
                    <a:pt x="1" y="0"/>
                  </a:moveTo>
                  <a:lnTo>
                    <a:pt x="1" y="53436"/>
                  </a:lnTo>
                  <a:lnTo>
                    <a:pt x="68291" y="53436"/>
                  </a:lnTo>
                  <a:lnTo>
                    <a:pt x="682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2"/>
            <p:cNvSpPr/>
            <p:nvPr/>
          </p:nvSpPr>
          <p:spPr>
            <a:xfrm>
              <a:off x="2311300" y="2813225"/>
              <a:ext cx="1724575" cy="1352200"/>
            </a:xfrm>
            <a:custGeom>
              <a:rect b="b" l="l" r="r" t="t"/>
              <a:pathLst>
                <a:path extrusionOk="0" h="54088" w="68983">
                  <a:moveTo>
                    <a:pt x="68290" y="693"/>
                  </a:moveTo>
                  <a:lnTo>
                    <a:pt x="68290" y="53395"/>
                  </a:lnTo>
                  <a:lnTo>
                    <a:pt x="693" y="53395"/>
                  </a:lnTo>
                  <a:lnTo>
                    <a:pt x="693" y="693"/>
                  </a:lnTo>
                  <a:close/>
                  <a:moveTo>
                    <a:pt x="367" y="1"/>
                  </a:moveTo>
                  <a:cubicBezTo>
                    <a:pt x="286" y="1"/>
                    <a:pt x="163" y="41"/>
                    <a:pt x="123" y="82"/>
                  </a:cubicBezTo>
                  <a:cubicBezTo>
                    <a:pt x="41" y="163"/>
                    <a:pt x="1" y="245"/>
                    <a:pt x="1" y="326"/>
                  </a:cubicBezTo>
                  <a:lnTo>
                    <a:pt x="1" y="53762"/>
                  </a:lnTo>
                  <a:cubicBezTo>
                    <a:pt x="1" y="53843"/>
                    <a:pt x="41" y="53924"/>
                    <a:pt x="123" y="54006"/>
                  </a:cubicBezTo>
                  <a:cubicBezTo>
                    <a:pt x="163" y="54047"/>
                    <a:pt x="286" y="54087"/>
                    <a:pt x="367" y="54087"/>
                  </a:cubicBezTo>
                  <a:lnTo>
                    <a:pt x="68657" y="54087"/>
                  </a:lnTo>
                  <a:cubicBezTo>
                    <a:pt x="68738" y="54087"/>
                    <a:pt x="68819" y="54047"/>
                    <a:pt x="68901" y="54006"/>
                  </a:cubicBezTo>
                  <a:cubicBezTo>
                    <a:pt x="68942" y="53924"/>
                    <a:pt x="68982" y="53843"/>
                    <a:pt x="68982" y="53762"/>
                  </a:cubicBezTo>
                  <a:lnTo>
                    <a:pt x="68982" y="326"/>
                  </a:lnTo>
                  <a:cubicBezTo>
                    <a:pt x="68982" y="245"/>
                    <a:pt x="68942" y="163"/>
                    <a:pt x="68901" y="82"/>
                  </a:cubicBezTo>
                  <a:cubicBezTo>
                    <a:pt x="68819" y="41"/>
                    <a:pt x="68738" y="1"/>
                    <a:pt x="686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2"/>
            <p:cNvSpPr/>
            <p:nvPr/>
          </p:nvSpPr>
          <p:spPr>
            <a:xfrm>
              <a:off x="2411025" y="2892600"/>
              <a:ext cx="1525125" cy="1193450"/>
            </a:xfrm>
            <a:custGeom>
              <a:rect b="b" l="l" r="r" t="t"/>
              <a:pathLst>
                <a:path extrusionOk="0" h="47738" w="61005">
                  <a:moveTo>
                    <a:pt x="0" y="0"/>
                  </a:moveTo>
                  <a:lnTo>
                    <a:pt x="0" y="47738"/>
                  </a:lnTo>
                  <a:lnTo>
                    <a:pt x="61005" y="47738"/>
                  </a:lnTo>
                  <a:lnTo>
                    <a:pt x="6100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2"/>
            <p:cNvSpPr/>
            <p:nvPr/>
          </p:nvSpPr>
          <p:spPr>
            <a:xfrm>
              <a:off x="2402875" y="2884450"/>
              <a:ext cx="1541425" cy="1209750"/>
            </a:xfrm>
            <a:custGeom>
              <a:rect b="b" l="l" r="r" t="t"/>
              <a:pathLst>
                <a:path extrusionOk="0" h="48390" w="61657">
                  <a:moveTo>
                    <a:pt x="61005" y="692"/>
                  </a:moveTo>
                  <a:lnTo>
                    <a:pt x="61005" y="47698"/>
                  </a:lnTo>
                  <a:lnTo>
                    <a:pt x="692" y="47698"/>
                  </a:lnTo>
                  <a:lnTo>
                    <a:pt x="692" y="692"/>
                  </a:lnTo>
                  <a:close/>
                  <a:moveTo>
                    <a:pt x="326" y="0"/>
                  </a:moveTo>
                  <a:cubicBezTo>
                    <a:pt x="245" y="0"/>
                    <a:pt x="163" y="41"/>
                    <a:pt x="123" y="123"/>
                  </a:cubicBezTo>
                  <a:cubicBezTo>
                    <a:pt x="41" y="163"/>
                    <a:pt x="0" y="245"/>
                    <a:pt x="0" y="326"/>
                  </a:cubicBezTo>
                  <a:lnTo>
                    <a:pt x="0" y="48064"/>
                  </a:lnTo>
                  <a:cubicBezTo>
                    <a:pt x="0" y="48145"/>
                    <a:pt x="41" y="48227"/>
                    <a:pt x="123" y="48267"/>
                  </a:cubicBezTo>
                  <a:cubicBezTo>
                    <a:pt x="163" y="48349"/>
                    <a:pt x="245" y="48389"/>
                    <a:pt x="326" y="48389"/>
                  </a:cubicBezTo>
                  <a:lnTo>
                    <a:pt x="61331" y="48389"/>
                  </a:lnTo>
                  <a:cubicBezTo>
                    <a:pt x="61412" y="48389"/>
                    <a:pt x="61494" y="48349"/>
                    <a:pt x="61575" y="48267"/>
                  </a:cubicBezTo>
                  <a:cubicBezTo>
                    <a:pt x="61616" y="48227"/>
                    <a:pt x="61657" y="48145"/>
                    <a:pt x="61657" y="48064"/>
                  </a:cubicBezTo>
                  <a:lnTo>
                    <a:pt x="61657" y="326"/>
                  </a:lnTo>
                  <a:cubicBezTo>
                    <a:pt x="61657" y="245"/>
                    <a:pt x="61616" y="163"/>
                    <a:pt x="61575" y="123"/>
                  </a:cubicBezTo>
                  <a:cubicBezTo>
                    <a:pt x="61494" y="41"/>
                    <a:pt x="61412" y="0"/>
                    <a:pt x="6133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2"/>
            <p:cNvSpPr/>
            <p:nvPr/>
          </p:nvSpPr>
          <p:spPr>
            <a:xfrm>
              <a:off x="270097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3"/>
                    <a:pt x="163" y="856"/>
                    <a:pt x="367" y="856"/>
                  </a:cubicBezTo>
                  <a:lnTo>
                    <a:pt x="1954" y="856"/>
                  </a:lnTo>
                  <a:cubicBezTo>
                    <a:pt x="2158" y="856"/>
                    <a:pt x="2361" y="693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3"/>
                    <a:pt x="3501" y="856"/>
                    <a:pt x="3704" y="856"/>
                  </a:cubicBezTo>
                  <a:lnTo>
                    <a:pt x="7855" y="856"/>
                  </a:lnTo>
                  <a:cubicBezTo>
                    <a:pt x="8059" y="856"/>
                    <a:pt x="8222" y="693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89"/>
                  </a:cubicBezTo>
                  <a:cubicBezTo>
                    <a:pt x="9158" y="733"/>
                    <a:pt x="9361" y="937"/>
                    <a:pt x="9605" y="937"/>
                  </a:cubicBezTo>
                  <a:cubicBezTo>
                    <a:pt x="9849" y="937"/>
                    <a:pt x="10053" y="733"/>
                    <a:pt x="10053" y="489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89"/>
                  </a:cubicBezTo>
                  <a:cubicBezTo>
                    <a:pt x="10501" y="733"/>
                    <a:pt x="10704" y="937"/>
                    <a:pt x="10948" y="937"/>
                  </a:cubicBezTo>
                  <a:cubicBezTo>
                    <a:pt x="11192" y="937"/>
                    <a:pt x="11396" y="733"/>
                    <a:pt x="11396" y="489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89"/>
                  </a:cubicBezTo>
                  <a:cubicBezTo>
                    <a:pt x="11844" y="733"/>
                    <a:pt x="12047" y="937"/>
                    <a:pt x="12291" y="937"/>
                  </a:cubicBezTo>
                  <a:cubicBezTo>
                    <a:pt x="12535" y="937"/>
                    <a:pt x="12739" y="733"/>
                    <a:pt x="12739" y="489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89"/>
                  </a:cubicBezTo>
                  <a:cubicBezTo>
                    <a:pt x="13187" y="733"/>
                    <a:pt x="13390" y="937"/>
                    <a:pt x="13634" y="937"/>
                  </a:cubicBezTo>
                  <a:cubicBezTo>
                    <a:pt x="13878" y="937"/>
                    <a:pt x="14082" y="733"/>
                    <a:pt x="14082" y="489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89"/>
                  </a:cubicBezTo>
                  <a:cubicBezTo>
                    <a:pt x="14530" y="733"/>
                    <a:pt x="14733" y="937"/>
                    <a:pt x="14977" y="937"/>
                  </a:cubicBezTo>
                  <a:cubicBezTo>
                    <a:pt x="15221" y="937"/>
                    <a:pt x="15425" y="733"/>
                    <a:pt x="15425" y="489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89"/>
                  </a:cubicBezTo>
                  <a:cubicBezTo>
                    <a:pt x="15873" y="733"/>
                    <a:pt x="16076" y="937"/>
                    <a:pt x="16320" y="937"/>
                  </a:cubicBezTo>
                  <a:cubicBezTo>
                    <a:pt x="16564" y="937"/>
                    <a:pt x="16768" y="733"/>
                    <a:pt x="16768" y="489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73"/>
                  </a:moveTo>
                  <a:cubicBezTo>
                    <a:pt x="163" y="1873"/>
                    <a:pt x="1" y="2036"/>
                    <a:pt x="1" y="2280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80"/>
                  </a:cubicBezTo>
                  <a:cubicBezTo>
                    <a:pt x="2361" y="2036"/>
                    <a:pt x="2158" y="1873"/>
                    <a:pt x="1954" y="1873"/>
                  </a:cubicBezTo>
                  <a:close/>
                  <a:moveTo>
                    <a:pt x="3704" y="1873"/>
                  </a:moveTo>
                  <a:cubicBezTo>
                    <a:pt x="3501" y="1873"/>
                    <a:pt x="3338" y="2036"/>
                    <a:pt x="3338" y="2280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80"/>
                  </a:cubicBezTo>
                  <a:cubicBezTo>
                    <a:pt x="8222" y="2036"/>
                    <a:pt x="8059" y="1873"/>
                    <a:pt x="7855" y="1873"/>
                  </a:cubicBezTo>
                  <a:close/>
                  <a:moveTo>
                    <a:pt x="367" y="3664"/>
                  </a:moveTo>
                  <a:cubicBezTo>
                    <a:pt x="163" y="3664"/>
                    <a:pt x="1" y="3867"/>
                    <a:pt x="1" y="4071"/>
                  </a:cubicBezTo>
                  <a:cubicBezTo>
                    <a:pt x="1" y="4274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74"/>
                    <a:pt x="2361" y="4071"/>
                  </a:cubicBezTo>
                  <a:cubicBezTo>
                    <a:pt x="2361" y="3867"/>
                    <a:pt x="2158" y="3664"/>
                    <a:pt x="1954" y="3664"/>
                  </a:cubicBezTo>
                  <a:close/>
                  <a:moveTo>
                    <a:pt x="3704" y="3664"/>
                  </a:moveTo>
                  <a:cubicBezTo>
                    <a:pt x="3501" y="3664"/>
                    <a:pt x="3338" y="3867"/>
                    <a:pt x="3338" y="4071"/>
                  </a:cubicBezTo>
                  <a:cubicBezTo>
                    <a:pt x="3338" y="4274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74"/>
                    <a:pt x="8222" y="4071"/>
                  </a:cubicBezTo>
                  <a:cubicBezTo>
                    <a:pt x="8222" y="3867"/>
                    <a:pt x="8059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1" y="3623"/>
                    <a:pt x="9158" y="3826"/>
                    <a:pt x="9158" y="4071"/>
                  </a:cubicBezTo>
                  <a:cubicBezTo>
                    <a:pt x="9158" y="4315"/>
                    <a:pt x="9361" y="4518"/>
                    <a:pt x="9605" y="4518"/>
                  </a:cubicBezTo>
                  <a:cubicBezTo>
                    <a:pt x="9849" y="4518"/>
                    <a:pt x="10053" y="4315"/>
                    <a:pt x="10053" y="4071"/>
                  </a:cubicBezTo>
                  <a:cubicBezTo>
                    <a:pt x="10053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4" y="3623"/>
                    <a:pt x="10501" y="3826"/>
                    <a:pt x="10501" y="4071"/>
                  </a:cubicBezTo>
                  <a:cubicBezTo>
                    <a:pt x="10501" y="4315"/>
                    <a:pt x="10704" y="4518"/>
                    <a:pt x="10948" y="4518"/>
                  </a:cubicBezTo>
                  <a:cubicBezTo>
                    <a:pt x="11192" y="4518"/>
                    <a:pt x="11396" y="4315"/>
                    <a:pt x="11396" y="4071"/>
                  </a:cubicBezTo>
                  <a:cubicBezTo>
                    <a:pt x="11396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7" y="3623"/>
                    <a:pt x="11844" y="3826"/>
                    <a:pt x="11844" y="4071"/>
                  </a:cubicBezTo>
                  <a:cubicBezTo>
                    <a:pt x="11844" y="4315"/>
                    <a:pt x="12047" y="4518"/>
                    <a:pt x="12291" y="4518"/>
                  </a:cubicBezTo>
                  <a:cubicBezTo>
                    <a:pt x="12535" y="4518"/>
                    <a:pt x="12739" y="4315"/>
                    <a:pt x="12739" y="4071"/>
                  </a:cubicBezTo>
                  <a:cubicBezTo>
                    <a:pt x="12739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90" y="3623"/>
                    <a:pt x="13187" y="3826"/>
                    <a:pt x="13187" y="4071"/>
                  </a:cubicBezTo>
                  <a:cubicBezTo>
                    <a:pt x="13187" y="4315"/>
                    <a:pt x="13390" y="4518"/>
                    <a:pt x="13634" y="4518"/>
                  </a:cubicBezTo>
                  <a:cubicBezTo>
                    <a:pt x="13878" y="4518"/>
                    <a:pt x="14082" y="4315"/>
                    <a:pt x="14082" y="4071"/>
                  </a:cubicBezTo>
                  <a:cubicBezTo>
                    <a:pt x="14082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3" y="3623"/>
                    <a:pt x="14530" y="3826"/>
                    <a:pt x="14530" y="4071"/>
                  </a:cubicBezTo>
                  <a:cubicBezTo>
                    <a:pt x="14530" y="4315"/>
                    <a:pt x="14733" y="4518"/>
                    <a:pt x="14977" y="4518"/>
                  </a:cubicBezTo>
                  <a:cubicBezTo>
                    <a:pt x="15221" y="4518"/>
                    <a:pt x="15425" y="4315"/>
                    <a:pt x="15425" y="4071"/>
                  </a:cubicBezTo>
                  <a:cubicBezTo>
                    <a:pt x="15425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6" y="3623"/>
                    <a:pt x="15873" y="3826"/>
                    <a:pt x="15873" y="4071"/>
                  </a:cubicBezTo>
                  <a:cubicBezTo>
                    <a:pt x="15873" y="4315"/>
                    <a:pt x="16076" y="4518"/>
                    <a:pt x="16320" y="4518"/>
                  </a:cubicBezTo>
                  <a:cubicBezTo>
                    <a:pt x="16564" y="4518"/>
                    <a:pt x="16768" y="4315"/>
                    <a:pt x="16768" y="4071"/>
                  </a:cubicBezTo>
                  <a:cubicBezTo>
                    <a:pt x="16768" y="3826"/>
                    <a:pt x="16564" y="3623"/>
                    <a:pt x="16320" y="3623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8"/>
                    <a:pt x="1" y="5861"/>
                  </a:cubicBezTo>
                  <a:cubicBezTo>
                    <a:pt x="1" y="6065"/>
                    <a:pt x="163" y="6228"/>
                    <a:pt x="367" y="6228"/>
                  </a:cubicBezTo>
                  <a:lnTo>
                    <a:pt x="1954" y="6228"/>
                  </a:lnTo>
                  <a:cubicBezTo>
                    <a:pt x="2158" y="6228"/>
                    <a:pt x="2361" y="6065"/>
                    <a:pt x="2361" y="5861"/>
                  </a:cubicBezTo>
                  <a:cubicBezTo>
                    <a:pt x="2361" y="5658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8"/>
                    <a:pt x="3338" y="5861"/>
                  </a:cubicBezTo>
                  <a:cubicBezTo>
                    <a:pt x="3338" y="6065"/>
                    <a:pt x="3501" y="6228"/>
                    <a:pt x="3704" y="6228"/>
                  </a:cubicBezTo>
                  <a:lnTo>
                    <a:pt x="7855" y="6228"/>
                  </a:lnTo>
                  <a:cubicBezTo>
                    <a:pt x="8059" y="6228"/>
                    <a:pt x="8222" y="6065"/>
                    <a:pt x="8222" y="5861"/>
                  </a:cubicBezTo>
                  <a:cubicBezTo>
                    <a:pt x="8222" y="5658"/>
                    <a:pt x="8059" y="5454"/>
                    <a:pt x="7855" y="5454"/>
                  </a:cubicBezTo>
                  <a:close/>
                  <a:moveTo>
                    <a:pt x="367" y="7286"/>
                  </a:moveTo>
                  <a:cubicBezTo>
                    <a:pt x="163" y="7286"/>
                    <a:pt x="1" y="7448"/>
                    <a:pt x="1" y="7652"/>
                  </a:cubicBezTo>
                  <a:cubicBezTo>
                    <a:pt x="1" y="7855"/>
                    <a:pt x="163" y="8059"/>
                    <a:pt x="367" y="8059"/>
                  </a:cubicBezTo>
                  <a:lnTo>
                    <a:pt x="1954" y="8059"/>
                  </a:lnTo>
                  <a:cubicBezTo>
                    <a:pt x="2158" y="8059"/>
                    <a:pt x="2361" y="7855"/>
                    <a:pt x="2361" y="7652"/>
                  </a:cubicBezTo>
                  <a:cubicBezTo>
                    <a:pt x="2361" y="7448"/>
                    <a:pt x="2158" y="7286"/>
                    <a:pt x="1954" y="7286"/>
                  </a:cubicBezTo>
                  <a:close/>
                  <a:moveTo>
                    <a:pt x="3704" y="7286"/>
                  </a:moveTo>
                  <a:cubicBezTo>
                    <a:pt x="3501" y="7286"/>
                    <a:pt x="3338" y="7448"/>
                    <a:pt x="3338" y="7652"/>
                  </a:cubicBezTo>
                  <a:cubicBezTo>
                    <a:pt x="3338" y="7855"/>
                    <a:pt x="3501" y="8059"/>
                    <a:pt x="3704" y="8059"/>
                  </a:cubicBezTo>
                  <a:lnTo>
                    <a:pt x="7855" y="8059"/>
                  </a:lnTo>
                  <a:cubicBezTo>
                    <a:pt x="8059" y="8059"/>
                    <a:pt x="8222" y="7855"/>
                    <a:pt x="8222" y="7652"/>
                  </a:cubicBezTo>
                  <a:cubicBezTo>
                    <a:pt x="8222" y="7448"/>
                    <a:pt x="8059" y="7286"/>
                    <a:pt x="7855" y="7286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5"/>
                    <a:pt x="13756" y="9239"/>
                  </a:cubicBezTo>
                  <a:cubicBezTo>
                    <a:pt x="13756" y="9483"/>
                    <a:pt x="13960" y="9687"/>
                    <a:pt x="14204" y="9687"/>
                  </a:cubicBezTo>
                  <a:cubicBezTo>
                    <a:pt x="14448" y="9687"/>
                    <a:pt x="14652" y="9483"/>
                    <a:pt x="14652" y="9239"/>
                  </a:cubicBezTo>
                  <a:cubicBezTo>
                    <a:pt x="14652" y="8995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5"/>
                    <a:pt x="15099" y="9239"/>
                  </a:cubicBezTo>
                  <a:cubicBezTo>
                    <a:pt x="15099" y="9483"/>
                    <a:pt x="15303" y="9687"/>
                    <a:pt x="15547" y="9687"/>
                  </a:cubicBezTo>
                  <a:cubicBezTo>
                    <a:pt x="15791" y="9687"/>
                    <a:pt x="15995" y="9483"/>
                    <a:pt x="15995" y="9239"/>
                  </a:cubicBezTo>
                  <a:cubicBezTo>
                    <a:pt x="15995" y="8995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5"/>
                    <a:pt x="16442" y="9239"/>
                  </a:cubicBezTo>
                  <a:cubicBezTo>
                    <a:pt x="16442" y="9483"/>
                    <a:pt x="16646" y="9687"/>
                    <a:pt x="16890" y="9687"/>
                  </a:cubicBezTo>
                  <a:cubicBezTo>
                    <a:pt x="17134" y="9687"/>
                    <a:pt x="17338" y="9483"/>
                    <a:pt x="17338" y="9239"/>
                  </a:cubicBezTo>
                  <a:cubicBezTo>
                    <a:pt x="17338" y="8995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5"/>
                    <a:pt x="17785" y="9239"/>
                  </a:cubicBezTo>
                  <a:cubicBezTo>
                    <a:pt x="17785" y="9483"/>
                    <a:pt x="17989" y="9687"/>
                    <a:pt x="18233" y="9687"/>
                  </a:cubicBezTo>
                  <a:cubicBezTo>
                    <a:pt x="18477" y="9687"/>
                    <a:pt x="18681" y="9483"/>
                    <a:pt x="18681" y="9239"/>
                  </a:cubicBezTo>
                  <a:cubicBezTo>
                    <a:pt x="18681" y="8995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5"/>
                    <a:pt x="19128" y="9239"/>
                  </a:cubicBezTo>
                  <a:cubicBezTo>
                    <a:pt x="19128" y="9483"/>
                    <a:pt x="19332" y="9687"/>
                    <a:pt x="19576" y="9687"/>
                  </a:cubicBezTo>
                  <a:cubicBezTo>
                    <a:pt x="19820" y="9687"/>
                    <a:pt x="20024" y="9483"/>
                    <a:pt x="20024" y="9239"/>
                  </a:cubicBezTo>
                  <a:cubicBezTo>
                    <a:pt x="20024" y="8995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5"/>
                    <a:pt x="20471" y="9239"/>
                  </a:cubicBezTo>
                  <a:cubicBezTo>
                    <a:pt x="20471" y="9483"/>
                    <a:pt x="20675" y="9687"/>
                    <a:pt x="20919" y="9687"/>
                  </a:cubicBezTo>
                  <a:cubicBezTo>
                    <a:pt x="21163" y="9687"/>
                    <a:pt x="21367" y="9483"/>
                    <a:pt x="21367" y="9239"/>
                  </a:cubicBezTo>
                  <a:cubicBezTo>
                    <a:pt x="21367" y="8995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3"/>
                  </a:cubicBezTo>
                  <a:cubicBezTo>
                    <a:pt x="1" y="9646"/>
                    <a:pt x="163" y="9850"/>
                    <a:pt x="367" y="9850"/>
                  </a:cubicBezTo>
                  <a:lnTo>
                    <a:pt x="1954" y="9850"/>
                  </a:lnTo>
                  <a:cubicBezTo>
                    <a:pt x="2158" y="9850"/>
                    <a:pt x="2361" y="9646"/>
                    <a:pt x="2361" y="9443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3"/>
                  </a:cubicBezTo>
                  <a:cubicBezTo>
                    <a:pt x="8262" y="9646"/>
                    <a:pt x="8425" y="9850"/>
                    <a:pt x="8669" y="9850"/>
                  </a:cubicBezTo>
                  <a:lnTo>
                    <a:pt x="12780" y="9850"/>
                  </a:lnTo>
                  <a:cubicBezTo>
                    <a:pt x="12983" y="9850"/>
                    <a:pt x="13146" y="9646"/>
                    <a:pt x="13146" y="9443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30"/>
                    <a:pt x="1" y="11233"/>
                  </a:cubicBezTo>
                  <a:cubicBezTo>
                    <a:pt x="1" y="11478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8"/>
                    <a:pt x="2361" y="11233"/>
                  </a:cubicBezTo>
                  <a:cubicBezTo>
                    <a:pt x="2361" y="11030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30"/>
                    <a:pt x="8262" y="11233"/>
                  </a:cubicBezTo>
                  <a:cubicBezTo>
                    <a:pt x="8262" y="11478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8"/>
                    <a:pt x="13146" y="11233"/>
                  </a:cubicBezTo>
                  <a:cubicBezTo>
                    <a:pt x="13146" y="11030"/>
                    <a:pt x="12983" y="10867"/>
                    <a:pt x="12780" y="10867"/>
                  </a:cubicBezTo>
                  <a:close/>
                  <a:moveTo>
                    <a:pt x="14204" y="12495"/>
                  </a:moveTo>
                  <a:cubicBezTo>
                    <a:pt x="13960" y="12495"/>
                    <a:pt x="13756" y="12698"/>
                    <a:pt x="13756" y="12943"/>
                  </a:cubicBezTo>
                  <a:cubicBezTo>
                    <a:pt x="13756" y="13187"/>
                    <a:pt x="13960" y="13390"/>
                    <a:pt x="14204" y="13390"/>
                  </a:cubicBezTo>
                  <a:cubicBezTo>
                    <a:pt x="14448" y="13390"/>
                    <a:pt x="14652" y="13187"/>
                    <a:pt x="14652" y="12943"/>
                  </a:cubicBezTo>
                  <a:cubicBezTo>
                    <a:pt x="14652" y="12698"/>
                    <a:pt x="14448" y="12495"/>
                    <a:pt x="14204" y="12495"/>
                  </a:cubicBezTo>
                  <a:close/>
                  <a:moveTo>
                    <a:pt x="15547" y="12495"/>
                  </a:moveTo>
                  <a:cubicBezTo>
                    <a:pt x="15303" y="12495"/>
                    <a:pt x="15099" y="12698"/>
                    <a:pt x="15099" y="12943"/>
                  </a:cubicBezTo>
                  <a:cubicBezTo>
                    <a:pt x="15099" y="13187"/>
                    <a:pt x="15303" y="13390"/>
                    <a:pt x="15547" y="13390"/>
                  </a:cubicBezTo>
                  <a:cubicBezTo>
                    <a:pt x="15791" y="13390"/>
                    <a:pt x="15995" y="13187"/>
                    <a:pt x="15995" y="12943"/>
                  </a:cubicBezTo>
                  <a:cubicBezTo>
                    <a:pt x="15995" y="12698"/>
                    <a:pt x="15791" y="12495"/>
                    <a:pt x="15547" y="12495"/>
                  </a:cubicBezTo>
                  <a:close/>
                  <a:moveTo>
                    <a:pt x="16890" y="12495"/>
                  </a:moveTo>
                  <a:cubicBezTo>
                    <a:pt x="16646" y="12495"/>
                    <a:pt x="16442" y="12698"/>
                    <a:pt x="16442" y="12943"/>
                  </a:cubicBezTo>
                  <a:cubicBezTo>
                    <a:pt x="16442" y="13187"/>
                    <a:pt x="16646" y="13390"/>
                    <a:pt x="16890" y="13390"/>
                  </a:cubicBezTo>
                  <a:cubicBezTo>
                    <a:pt x="17134" y="13390"/>
                    <a:pt x="17338" y="13187"/>
                    <a:pt x="17338" y="12943"/>
                  </a:cubicBezTo>
                  <a:cubicBezTo>
                    <a:pt x="17338" y="12698"/>
                    <a:pt x="17134" y="12495"/>
                    <a:pt x="16890" y="12495"/>
                  </a:cubicBezTo>
                  <a:close/>
                  <a:moveTo>
                    <a:pt x="18233" y="12495"/>
                  </a:moveTo>
                  <a:cubicBezTo>
                    <a:pt x="17989" y="12495"/>
                    <a:pt x="17785" y="12698"/>
                    <a:pt x="17785" y="12943"/>
                  </a:cubicBezTo>
                  <a:cubicBezTo>
                    <a:pt x="17785" y="13187"/>
                    <a:pt x="17989" y="13390"/>
                    <a:pt x="18233" y="13390"/>
                  </a:cubicBezTo>
                  <a:cubicBezTo>
                    <a:pt x="18477" y="13390"/>
                    <a:pt x="18681" y="13187"/>
                    <a:pt x="18681" y="12943"/>
                  </a:cubicBezTo>
                  <a:cubicBezTo>
                    <a:pt x="18681" y="12698"/>
                    <a:pt x="18477" y="12495"/>
                    <a:pt x="18233" y="12495"/>
                  </a:cubicBezTo>
                  <a:close/>
                  <a:moveTo>
                    <a:pt x="19576" y="12495"/>
                  </a:moveTo>
                  <a:cubicBezTo>
                    <a:pt x="19332" y="12495"/>
                    <a:pt x="19128" y="12698"/>
                    <a:pt x="19128" y="12943"/>
                  </a:cubicBezTo>
                  <a:cubicBezTo>
                    <a:pt x="19128" y="13187"/>
                    <a:pt x="19332" y="13390"/>
                    <a:pt x="19576" y="13390"/>
                  </a:cubicBezTo>
                  <a:cubicBezTo>
                    <a:pt x="19820" y="13390"/>
                    <a:pt x="20024" y="13187"/>
                    <a:pt x="20024" y="12943"/>
                  </a:cubicBezTo>
                  <a:cubicBezTo>
                    <a:pt x="20024" y="12698"/>
                    <a:pt x="19820" y="12495"/>
                    <a:pt x="19576" y="12495"/>
                  </a:cubicBezTo>
                  <a:close/>
                  <a:moveTo>
                    <a:pt x="20919" y="12495"/>
                  </a:moveTo>
                  <a:cubicBezTo>
                    <a:pt x="20675" y="12495"/>
                    <a:pt x="20471" y="12698"/>
                    <a:pt x="20471" y="12943"/>
                  </a:cubicBezTo>
                  <a:cubicBezTo>
                    <a:pt x="20471" y="13187"/>
                    <a:pt x="20675" y="13390"/>
                    <a:pt x="20919" y="13390"/>
                  </a:cubicBezTo>
                  <a:cubicBezTo>
                    <a:pt x="21163" y="13390"/>
                    <a:pt x="21367" y="13187"/>
                    <a:pt x="21367" y="12943"/>
                  </a:cubicBezTo>
                  <a:cubicBezTo>
                    <a:pt x="21367" y="12698"/>
                    <a:pt x="21163" y="12495"/>
                    <a:pt x="20919" y="12495"/>
                  </a:cubicBezTo>
                  <a:close/>
                  <a:moveTo>
                    <a:pt x="367" y="12658"/>
                  </a:moveTo>
                  <a:cubicBezTo>
                    <a:pt x="163" y="12658"/>
                    <a:pt x="1" y="12821"/>
                    <a:pt x="1" y="13065"/>
                  </a:cubicBezTo>
                  <a:cubicBezTo>
                    <a:pt x="1" y="13268"/>
                    <a:pt x="163" y="13431"/>
                    <a:pt x="367" y="13431"/>
                  </a:cubicBezTo>
                  <a:lnTo>
                    <a:pt x="1954" y="13431"/>
                  </a:lnTo>
                  <a:cubicBezTo>
                    <a:pt x="2158" y="13431"/>
                    <a:pt x="2361" y="13268"/>
                    <a:pt x="2361" y="13065"/>
                  </a:cubicBezTo>
                  <a:cubicBezTo>
                    <a:pt x="2361" y="12821"/>
                    <a:pt x="2158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5" y="12658"/>
                    <a:pt x="8262" y="12821"/>
                    <a:pt x="8262" y="13065"/>
                  </a:cubicBezTo>
                  <a:cubicBezTo>
                    <a:pt x="8262" y="13268"/>
                    <a:pt x="8425" y="13431"/>
                    <a:pt x="8669" y="13431"/>
                  </a:cubicBezTo>
                  <a:lnTo>
                    <a:pt x="12780" y="13431"/>
                  </a:lnTo>
                  <a:cubicBezTo>
                    <a:pt x="12983" y="13431"/>
                    <a:pt x="13146" y="13268"/>
                    <a:pt x="13146" y="13065"/>
                  </a:cubicBezTo>
                  <a:cubicBezTo>
                    <a:pt x="13146" y="12821"/>
                    <a:pt x="12983" y="12658"/>
                    <a:pt x="12780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2"/>
            <p:cNvSpPr/>
            <p:nvPr/>
          </p:nvSpPr>
          <p:spPr>
            <a:xfrm>
              <a:off x="2700975" y="3313800"/>
              <a:ext cx="534175" cy="334775"/>
            </a:xfrm>
            <a:custGeom>
              <a:rect b="b" l="l" r="r" t="t"/>
              <a:pathLst>
                <a:path extrusionOk="0" h="13391" w="21367">
                  <a:moveTo>
                    <a:pt x="367" y="41"/>
                  </a:moveTo>
                  <a:cubicBezTo>
                    <a:pt x="163" y="41"/>
                    <a:pt x="1" y="204"/>
                    <a:pt x="1" y="448"/>
                  </a:cubicBezTo>
                  <a:cubicBezTo>
                    <a:pt x="1" y="652"/>
                    <a:pt x="163" y="815"/>
                    <a:pt x="367" y="815"/>
                  </a:cubicBezTo>
                  <a:lnTo>
                    <a:pt x="1954" y="815"/>
                  </a:lnTo>
                  <a:cubicBezTo>
                    <a:pt x="2158" y="815"/>
                    <a:pt x="2361" y="652"/>
                    <a:pt x="2361" y="448"/>
                  </a:cubicBezTo>
                  <a:cubicBezTo>
                    <a:pt x="2361" y="204"/>
                    <a:pt x="2158" y="41"/>
                    <a:pt x="1954" y="41"/>
                  </a:cubicBezTo>
                  <a:close/>
                  <a:moveTo>
                    <a:pt x="3704" y="41"/>
                  </a:moveTo>
                  <a:cubicBezTo>
                    <a:pt x="3501" y="41"/>
                    <a:pt x="3338" y="204"/>
                    <a:pt x="3338" y="448"/>
                  </a:cubicBezTo>
                  <a:cubicBezTo>
                    <a:pt x="3338" y="652"/>
                    <a:pt x="3501" y="815"/>
                    <a:pt x="3704" y="815"/>
                  </a:cubicBezTo>
                  <a:lnTo>
                    <a:pt x="7855" y="815"/>
                  </a:lnTo>
                  <a:cubicBezTo>
                    <a:pt x="8059" y="815"/>
                    <a:pt x="8222" y="652"/>
                    <a:pt x="8222" y="448"/>
                  </a:cubicBezTo>
                  <a:cubicBezTo>
                    <a:pt x="8222" y="204"/>
                    <a:pt x="8059" y="41"/>
                    <a:pt x="7855" y="41"/>
                  </a:cubicBezTo>
                  <a:close/>
                  <a:moveTo>
                    <a:pt x="9605" y="1"/>
                  </a:moveTo>
                  <a:cubicBezTo>
                    <a:pt x="9361" y="1"/>
                    <a:pt x="9158" y="204"/>
                    <a:pt x="9158" y="448"/>
                  </a:cubicBezTo>
                  <a:cubicBezTo>
                    <a:pt x="9158" y="693"/>
                    <a:pt x="9361" y="896"/>
                    <a:pt x="9605" y="896"/>
                  </a:cubicBezTo>
                  <a:cubicBezTo>
                    <a:pt x="9849" y="896"/>
                    <a:pt x="10053" y="693"/>
                    <a:pt x="10053" y="448"/>
                  </a:cubicBezTo>
                  <a:cubicBezTo>
                    <a:pt x="10053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4" y="1"/>
                    <a:pt x="10501" y="204"/>
                    <a:pt x="10501" y="448"/>
                  </a:cubicBezTo>
                  <a:cubicBezTo>
                    <a:pt x="10501" y="693"/>
                    <a:pt x="10704" y="896"/>
                    <a:pt x="10948" y="896"/>
                  </a:cubicBezTo>
                  <a:cubicBezTo>
                    <a:pt x="11192" y="896"/>
                    <a:pt x="11396" y="693"/>
                    <a:pt x="11396" y="448"/>
                  </a:cubicBezTo>
                  <a:cubicBezTo>
                    <a:pt x="11396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7" y="1"/>
                    <a:pt x="11844" y="204"/>
                    <a:pt x="11844" y="448"/>
                  </a:cubicBezTo>
                  <a:cubicBezTo>
                    <a:pt x="11844" y="693"/>
                    <a:pt x="12047" y="896"/>
                    <a:pt x="12291" y="896"/>
                  </a:cubicBezTo>
                  <a:cubicBezTo>
                    <a:pt x="12535" y="896"/>
                    <a:pt x="12739" y="693"/>
                    <a:pt x="12739" y="448"/>
                  </a:cubicBezTo>
                  <a:cubicBezTo>
                    <a:pt x="12739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90" y="1"/>
                    <a:pt x="13187" y="204"/>
                    <a:pt x="13187" y="448"/>
                  </a:cubicBezTo>
                  <a:cubicBezTo>
                    <a:pt x="13187" y="693"/>
                    <a:pt x="13390" y="896"/>
                    <a:pt x="13634" y="896"/>
                  </a:cubicBezTo>
                  <a:cubicBezTo>
                    <a:pt x="13878" y="896"/>
                    <a:pt x="14082" y="693"/>
                    <a:pt x="14082" y="448"/>
                  </a:cubicBezTo>
                  <a:cubicBezTo>
                    <a:pt x="14082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3" y="1"/>
                    <a:pt x="14530" y="204"/>
                    <a:pt x="14530" y="448"/>
                  </a:cubicBezTo>
                  <a:cubicBezTo>
                    <a:pt x="14530" y="693"/>
                    <a:pt x="14733" y="896"/>
                    <a:pt x="14977" y="896"/>
                  </a:cubicBezTo>
                  <a:cubicBezTo>
                    <a:pt x="15221" y="896"/>
                    <a:pt x="15425" y="693"/>
                    <a:pt x="15425" y="448"/>
                  </a:cubicBezTo>
                  <a:cubicBezTo>
                    <a:pt x="15425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6" y="1"/>
                    <a:pt x="15873" y="204"/>
                    <a:pt x="15873" y="448"/>
                  </a:cubicBezTo>
                  <a:cubicBezTo>
                    <a:pt x="15873" y="693"/>
                    <a:pt x="16076" y="896"/>
                    <a:pt x="16320" y="896"/>
                  </a:cubicBezTo>
                  <a:cubicBezTo>
                    <a:pt x="16564" y="896"/>
                    <a:pt x="16768" y="693"/>
                    <a:pt x="16768" y="448"/>
                  </a:cubicBezTo>
                  <a:cubicBezTo>
                    <a:pt x="16768" y="204"/>
                    <a:pt x="16564" y="1"/>
                    <a:pt x="16320" y="1"/>
                  </a:cubicBezTo>
                  <a:close/>
                  <a:moveTo>
                    <a:pt x="367" y="1832"/>
                  </a:moveTo>
                  <a:cubicBezTo>
                    <a:pt x="163" y="1832"/>
                    <a:pt x="1" y="2036"/>
                    <a:pt x="1" y="2239"/>
                  </a:cubicBezTo>
                  <a:cubicBezTo>
                    <a:pt x="1" y="2443"/>
                    <a:pt x="163" y="2605"/>
                    <a:pt x="367" y="2605"/>
                  </a:cubicBezTo>
                  <a:lnTo>
                    <a:pt x="1954" y="2605"/>
                  </a:lnTo>
                  <a:cubicBezTo>
                    <a:pt x="2158" y="2605"/>
                    <a:pt x="2361" y="2443"/>
                    <a:pt x="2361" y="2239"/>
                  </a:cubicBezTo>
                  <a:cubicBezTo>
                    <a:pt x="2361" y="2036"/>
                    <a:pt x="2158" y="1832"/>
                    <a:pt x="1954" y="1832"/>
                  </a:cubicBezTo>
                  <a:close/>
                  <a:moveTo>
                    <a:pt x="3704" y="1832"/>
                  </a:moveTo>
                  <a:cubicBezTo>
                    <a:pt x="3501" y="1832"/>
                    <a:pt x="3338" y="2036"/>
                    <a:pt x="3338" y="2239"/>
                  </a:cubicBezTo>
                  <a:cubicBezTo>
                    <a:pt x="3338" y="2443"/>
                    <a:pt x="3501" y="2605"/>
                    <a:pt x="3704" y="2605"/>
                  </a:cubicBezTo>
                  <a:lnTo>
                    <a:pt x="7855" y="2605"/>
                  </a:lnTo>
                  <a:cubicBezTo>
                    <a:pt x="8059" y="2605"/>
                    <a:pt x="8222" y="2443"/>
                    <a:pt x="8222" y="2239"/>
                  </a:cubicBezTo>
                  <a:cubicBezTo>
                    <a:pt x="8222" y="2036"/>
                    <a:pt x="8059" y="1832"/>
                    <a:pt x="7855" y="183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26"/>
                    <a:pt x="1" y="4030"/>
                  </a:cubicBezTo>
                  <a:cubicBezTo>
                    <a:pt x="1" y="4233"/>
                    <a:pt x="163" y="4437"/>
                    <a:pt x="367" y="4437"/>
                  </a:cubicBezTo>
                  <a:lnTo>
                    <a:pt x="1954" y="4437"/>
                  </a:lnTo>
                  <a:cubicBezTo>
                    <a:pt x="2158" y="4437"/>
                    <a:pt x="2361" y="4233"/>
                    <a:pt x="2361" y="4030"/>
                  </a:cubicBezTo>
                  <a:cubicBezTo>
                    <a:pt x="2361" y="3826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26"/>
                    <a:pt x="3338" y="4030"/>
                  </a:cubicBezTo>
                  <a:cubicBezTo>
                    <a:pt x="3338" y="4233"/>
                    <a:pt x="3501" y="4437"/>
                    <a:pt x="3704" y="4437"/>
                  </a:cubicBezTo>
                  <a:lnTo>
                    <a:pt x="7855" y="4437"/>
                  </a:lnTo>
                  <a:cubicBezTo>
                    <a:pt x="8059" y="4437"/>
                    <a:pt x="8222" y="4233"/>
                    <a:pt x="8222" y="4030"/>
                  </a:cubicBezTo>
                  <a:cubicBezTo>
                    <a:pt x="8222" y="3826"/>
                    <a:pt x="8059" y="3663"/>
                    <a:pt x="7855" y="3663"/>
                  </a:cubicBezTo>
                  <a:close/>
                  <a:moveTo>
                    <a:pt x="9605" y="3582"/>
                  </a:moveTo>
                  <a:cubicBezTo>
                    <a:pt x="9361" y="3582"/>
                    <a:pt x="9158" y="3786"/>
                    <a:pt x="9158" y="4030"/>
                  </a:cubicBezTo>
                  <a:cubicBezTo>
                    <a:pt x="9158" y="4274"/>
                    <a:pt x="9361" y="4477"/>
                    <a:pt x="9605" y="4477"/>
                  </a:cubicBezTo>
                  <a:cubicBezTo>
                    <a:pt x="9849" y="4477"/>
                    <a:pt x="10053" y="4274"/>
                    <a:pt x="10053" y="4030"/>
                  </a:cubicBezTo>
                  <a:cubicBezTo>
                    <a:pt x="10053" y="3786"/>
                    <a:pt x="9849" y="3582"/>
                    <a:pt x="9605" y="3582"/>
                  </a:cubicBezTo>
                  <a:close/>
                  <a:moveTo>
                    <a:pt x="10948" y="3582"/>
                  </a:moveTo>
                  <a:cubicBezTo>
                    <a:pt x="10704" y="3582"/>
                    <a:pt x="10501" y="3786"/>
                    <a:pt x="10501" y="4030"/>
                  </a:cubicBezTo>
                  <a:cubicBezTo>
                    <a:pt x="10501" y="4274"/>
                    <a:pt x="10704" y="4477"/>
                    <a:pt x="10948" y="4477"/>
                  </a:cubicBezTo>
                  <a:cubicBezTo>
                    <a:pt x="11192" y="4477"/>
                    <a:pt x="11396" y="4274"/>
                    <a:pt x="11396" y="4030"/>
                  </a:cubicBezTo>
                  <a:cubicBezTo>
                    <a:pt x="11396" y="3786"/>
                    <a:pt x="11192" y="3582"/>
                    <a:pt x="10948" y="3582"/>
                  </a:cubicBezTo>
                  <a:close/>
                  <a:moveTo>
                    <a:pt x="12291" y="3582"/>
                  </a:moveTo>
                  <a:cubicBezTo>
                    <a:pt x="12047" y="3582"/>
                    <a:pt x="11844" y="3786"/>
                    <a:pt x="11844" y="4030"/>
                  </a:cubicBezTo>
                  <a:cubicBezTo>
                    <a:pt x="11844" y="4274"/>
                    <a:pt x="12047" y="4477"/>
                    <a:pt x="12291" y="4477"/>
                  </a:cubicBezTo>
                  <a:cubicBezTo>
                    <a:pt x="12535" y="4477"/>
                    <a:pt x="12739" y="4274"/>
                    <a:pt x="12739" y="4030"/>
                  </a:cubicBezTo>
                  <a:cubicBezTo>
                    <a:pt x="12739" y="3786"/>
                    <a:pt x="12535" y="3582"/>
                    <a:pt x="12291" y="3582"/>
                  </a:cubicBezTo>
                  <a:close/>
                  <a:moveTo>
                    <a:pt x="13634" y="3582"/>
                  </a:moveTo>
                  <a:cubicBezTo>
                    <a:pt x="13390" y="3582"/>
                    <a:pt x="13187" y="3786"/>
                    <a:pt x="13187" y="4030"/>
                  </a:cubicBezTo>
                  <a:cubicBezTo>
                    <a:pt x="13187" y="4274"/>
                    <a:pt x="13390" y="4477"/>
                    <a:pt x="13634" y="4477"/>
                  </a:cubicBezTo>
                  <a:cubicBezTo>
                    <a:pt x="13878" y="4477"/>
                    <a:pt x="14082" y="4274"/>
                    <a:pt x="14082" y="4030"/>
                  </a:cubicBezTo>
                  <a:cubicBezTo>
                    <a:pt x="14082" y="3786"/>
                    <a:pt x="13878" y="3582"/>
                    <a:pt x="13634" y="3582"/>
                  </a:cubicBezTo>
                  <a:close/>
                  <a:moveTo>
                    <a:pt x="14977" y="3582"/>
                  </a:moveTo>
                  <a:cubicBezTo>
                    <a:pt x="14733" y="3582"/>
                    <a:pt x="14530" y="3786"/>
                    <a:pt x="14530" y="4030"/>
                  </a:cubicBezTo>
                  <a:cubicBezTo>
                    <a:pt x="14530" y="4274"/>
                    <a:pt x="14733" y="4477"/>
                    <a:pt x="14977" y="4477"/>
                  </a:cubicBezTo>
                  <a:cubicBezTo>
                    <a:pt x="15221" y="4477"/>
                    <a:pt x="15425" y="4274"/>
                    <a:pt x="15425" y="4030"/>
                  </a:cubicBezTo>
                  <a:cubicBezTo>
                    <a:pt x="15425" y="3786"/>
                    <a:pt x="15221" y="3582"/>
                    <a:pt x="14977" y="3582"/>
                  </a:cubicBezTo>
                  <a:close/>
                  <a:moveTo>
                    <a:pt x="16320" y="3582"/>
                  </a:moveTo>
                  <a:cubicBezTo>
                    <a:pt x="16076" y="3582"/>
                    <a:pt x="15873" y="3786"/>
                    <a:pt x="15873" y="4030"/>
                  </a:cubicBezTo>
                  <a:cubicBezTo>
                    <a:pt x="15873" y="4274"/>
                    <a:pt x="16076" y="4477"/>
                    <a:pt x="16320" y="4477"/>
                  </a:cubicBezTo>
                  <a:cubicBezTo>
                    <a:pt x="16564" y="4477"/>
                    <a:pt x="16768" y="4274"/>
                    <a:pt x="16768" y="4030"/>
                  </a:cubicBezTo>
                  <a:cubicBezTo>
                    <a:pt x="16768" y="3786"/>
                    <a:pt x="16564" y="3582"/>
                    <a:pt x="16320" y="358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17"/>
                    <a:pt x="1" y="5820"/>
                  </a:cubicBezTo>
                  <a:cubicBezTo>
                    <a:pt x="1" y="602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24"/>
                    <a:pt x="2361" y="5820"/>
                  </a:cubicBezTo>
                  <a:cubicBezTo>
                    <a:pt x="2361" y="561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17"/>
                    <a:pt x="3338" y="5820"/>
                  </a:cubicBezTo>
                  <a:cubicBezTo>
                    <a:pt x="3338" y="602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24"/>
                    <a:pt x="8222" y="5820"/>
                  </a:cubicBezTo>
                  <a:cubicBezTo>
                    <a:pt x="8222" y="5617"/>
                    <a:pt x="8059" y="5454"/>
                    <a:pt x="7855" y="5454"/>
                  </a:cubicBezTo>
                  <a:close/>
                  <a:moveTo>
                    <a:pt x="367" y="7245"/>
                  </a:moveTo>
                  <a:cubicBezTo>
                    <a:pt x="163" y="7245"/>
                    <a:pt x="1" y="7408"/>
                    <a:pt x="1" y="7611"/>
                  </a:cubicBezTo>
                  <a:cubicBezTo>
                    <a:pt x="1" y="7855"/>
                    <a:pt x="163" y="8018"/>
                    <a:pt x="367" y="8018"/>
                  </a:cubicBezTo>
                  <a:lnTo>
                    <a:pt x="1954" y="8018"/>
                  </a:lnTo>
                  <a:cubicBezTo>
                    <a:pt x="2158" y="8018"/>
                    <a:pt x="2361" y="7855"/>
                    <a:pt x="2361" y="7611"/>
                  </a:cubicBezTo>
                  <a:cubicBezTo>
                    <a:pt x="2361" y="7408"/>
                    <a:pt x="2158" y="7245"/>
                    <a:pt x="1954" y="7245"/>
                  </a:cubicBezTo>
                  <a:close/>
                  <a:moveTo>
                    <a:pt x="3704" y="7245"/>
                  </a:moveTo>
                  <a:cubicBezTo>
                    <a:pt x="3501" y="7245"/>
                    <a:pt x="3338" y="7408"/>
                    <a:pt x="3338" y="7611"/>
                  </a:cubicBezTo>
                  <a:cubicBezTo>
                    <a:pt x="3338" y="7855"/>
                    <a:pt x="3501" y="8018"/>
                    <a:pt x="3704" y="8018"/>
                  </a:cubicBezTo>
                  <a:lnTo>
                    <a:pt x="7855" y="8018"/>
                  </a:lnTo>
                  <a:cubicBezTo>
                    <a:pt x="8059" y="8018"/>
                    <a:pt x="8222" y="7855"/>
                    <a:pt x="8222" y="7611"/>
                  </a:cubicBezTo>
                  <a:cubicBezTo>
                    <a:pt x="8222" y="7408"/>
                    <a:pt x="8059" y="7245"/>
                    <a:pt x="7855" y="7245"/>
                  </a:cubicBezTo>
                  <a:close/>
                  <a:moveTo>
                    <a:pt x="14204" y="8751"/>
                  </a:moveTo>
                  <a:cubicBezTo>
                    <a:pt x="13960" y="8751"/>
                    <a:pt x="13756" y="8954"/>
                    <a:pt x="13756" y="9198"/>
                  </a:cubicBezTo>
                  <a:cubicBezTo>
                    <a:pt x="13756" y="9442"/>
                    <a:pt x="13960" y="9646"/>
                    <a:pt x="14204" y="9646"/>
                  </a:cubicBezTo>
                  <a:cubicBezTo>
                    <a:pt x="14448" y="9646"/>
                    <a:pt x="14652" y="9442"/>
                    <a:pt x="14652" y="9198"/>
                  </a:cubicBezTo>
                  <a:cubicBezTo>
                    <a:pt x="14652" y="8954"/>
                    <a:pt x="14448" y="8751"/>
                    <a:pt x="14204" y="8751"/>
                  </a:cubicBezTo>
                  <a:close/>
                  <a:moveTo>
                    <a:pt x="15547" y="8751"/>
                  </a:moveTo>
                  <a:cubicBezTo>
                    <a:pt x="15303" y="8751"/>
                    <a:pt x="15099" y="8954"/>
                    <a:pt x="15099" y="9198"/>
                  </a:cubicBezTo>
                  <a:cubicBezTo>
                    <a:pt x="15099" y="9442"/>
                    <a:pt x="15303" y="9646"/>
                    <a:pt x="15547" y="9646"/>
                  </a:cubicBezTo>
                  <a:cubicBezTo>
                    <a:pt x="15791" y="9646"/>
                    <a:pt x="15995" y="9442"/>
                    <a:pt x="15995" y="9198"/>
                  </a:cubicBezTo>
                  <a:cubicBezTo>
                    <a:pt x="15995" y="8954"/>
                    <a:pt x="15791" y="8751"/>
                    <a:pt x="15547" y="8751"/>
                  </a:cubicBezTo>
                  <a:close/>
                  <a:moveTo>
                    <a:pt x="16890" y="8751"/>
                  </a:moveTo>
                  <a:cubicBezTo>
                    <a:pt x="16646" y="8751"/>
                    <a:pt x="16442" y="8954"/>
                    <a:pt x="16442" y="9198"/>
                  </a:cubicBezTo>
                  <a:cubicBezTo>
                    <a:pt x="16442" y="9442"/>
                    <a:pt x="16646" y="9646"/>
                    <a:pt x="16890" y="9646"/>
                  </a:cubicBezTo>
                  <a:cubicBezTo>
                    <a:pt x="17134" y="9646"/>
                    <a:pt x="17338" y="9442"/>
                    <a:pt x="17338" y="9198"/>
                  </a:cubicBezTo>
                  <a:cubicBezTo>
                    <a:pt x="17338" y="8954"/>
                    <a:pt x="17134" y="8751"/>
                    <a:pt x="16890" y="8751"/>
                  </a:cubicBezTo>
                  <a:close/>
                  <a:moveTo>
                    <a:pt x="18233" y="8751"/>
                  </a:moveTo>
                  <a:cubicBezTo>
                    <a:pt x="17989" y="8751"/>
                    <a:pt x="17785" y="8954"/>
                    <a:pt x="17785" y="9198"/>
                  </a:cubicBezTo>
                  <a:cubicBezTo>
                    <a:pt x="17785" y="9442"/>
                    <a:pt x="17989" y="9646"/>
                    <a:pt x="18233" y="9646"/>
                  </a:cubicBezTo>
                  <a:cubicBezTo>
                    <a:pt x="18477" y="9646"/>
                    <a:pt x="18681" y="9442"/>
                    <a:pt x="18681" y="9198"/>
                  </a:cubicBezTo>
                  <a:cubicBezTo>
                    <a:pt x="18681" y="8954"/>
                    <a:pt x="18477" y="8751"/>
                    <a:pt x="18233" y="8751"/>
                  </a:cubicBezTo>
                  <a:close/>
                  <a:moveTo>
                    <a:pt x="19576" y="8751"/>
                  </a:moveTo>
                  <a:cubicBezTo>
                    <a:pt x="19332" y="8751"/>
                    <a:pt x="19128" y="8954"/>
                    <a:pt x="19128" y="9198"/>
                  </a:cubicBezTo>
                  <a:cubicBezTo>
                    <a:pt x="19128" y="9442"/>
                    <a:pt x="19332" y="9646"/>
                    <a:pt x="19576" y="9646"/>
                  </a:cubicBezTo>
                  <a:cubicBezTo>
                    <a:pt x="19820" y="9646"/>
                    <a:pt x="20024" y="9442"/>
                    <a:pt x="20024" y="9198"/>
                  </a:cubicBezTo>
                  <a:cubicBezTo>
                    <a:pt x="20024" y="8954"/>
                    <a:pt x="19820" y="8751"/>
                    <a:pt x="19576" y="8751"/>
                  </a:cubicBezTo>
                  <a:close/>
                  <a:moveTo>
                    <a:pt x="20919" y="8751"/>
                  </a:moveTo>
                  <a:cubicBezTo>
                    <a:pt x="20675" y="8751"/>
                    <a:pt x="20471" y="8954"/>
                    <a:pt x="20471" y="9198"/>
                  </a:cubicBezTo>
                  <a:cubicBezTo>
                    <a:pt x="20471" y="9442"/>
                    <a:pt x="20675" y="9646"/>
                    <a:pt x="20919" y="9646"/>
                  </a:cubicBezTo>
                  <a:cubicBezTo>
                    <a:pt x="21163" y="9646"/>
                    <a:pt x="21367" y="9442"/>
                    <a:pt x="21367" y="9198"/>
                  </a:cubicBezTo>
                  <a:cubicBezTo>
                    <a:pt x="21367" y="8954"/>
                    <a:pt x="21163" y="8751"/>
                    <a:pt x="20919" y="8751"/>
                  </a:cubicBezTo>
                  <a:close/>
                  <a:moveTo>
                    <a:pt x="367" y="9035"/>
                  </a:moveTo>
                  <a:cubicBezTo>
                    <a:pt x="163" y="9035"/>
                    <a:pt x="1" y="9198"/>
                    <a:pt x="1" y="9402"/>
                  </a:cubicBezTo>
                  <a:cubicBezTo>
                    <a:pt x="1" y="9646"/>
                    <a:pt x="163" y="9809"/>
                    <a:pt x="367" y="9809"/>
                  </a:cubicBezTo>
                  <a:lnTo>
                    <a:pt x="1954" y="9809"/>
                  </a:lnTo>
                  <a:cubicBezTo>
                    <a:pt x="2158" y="9809"/>
                    <a:pt x="2361" y="9646"/>
                    <a:pt x="2361" y="9402"/>
                  </a:cubicBezTo>
                  <a:cubicBezTo>
                    <a:pt x="2361" y="9198"/>
                    <a:pt x="2158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5" y="9035"/>
                    <a:pt x="8262" y="9198"/>
                    <a:pt x="8262" y="9402"/>
                  </a:cubicBezTo>
                  <a:cubicBezTo>
                    <a:pt x="8262" y="9646"/>
                    <a:pt x="8425" y="9809"/>
                    <a:pt x="8669" y="9809"/>
                  </a:cubicBezTo>
                  <a:lnTo>
                    <a:pt x="12780" y="9809"/>
                  </a:lnTo>
                  <a:cubicBezTo>
                    <a:pt x="12983" y="9809"/>
                    <a:pt x="13146" y="9646"/>
                    <a:pt x="13146" y="9402"/>
                  </a:cubicBezTo>
                  <a:cubicBezTo>
                    <a:pt x="13146" y="9198"/>
                    <a:pt x="12983" y="9035"/>
                    <a:pt x="12780" y="9035"/>
                  </a:cubicBezTo>
                  <a:close/>
                  <a:moveTo>
                    <a:pt x="367" y="10826"/>
                  </a:moveTo>
                  <a:cubicBezTo>
                    <a:pt x="163" y="10826"/>
                    <a:pt x="1" y="10989"/>
                    <a:pt x="1" y="11233"/>
                  </a:cubicBezTo>
                  <a:cubicBezTo>
                    <a:pt x="1" y="11437"/>
                    <a:pt x="163" y="11599"/>
                    <a:pt x="367" y="11599"/>
                  </a:cubicBezTo>
                  <a:lnTo>
                    <a:pt x="1954" y="11599"/>
                  </a:lnTo>
                  <a:cubicBezTo>
                    <a:pt x="2158" y="11599"/>
                    <a:pt x="2361" y="11437"/>
                    <a:pt x="2361" y="11233"/>
                  </a:cubicBezTo>
                  <a:cubicBezTo>
                    <a:pt x="2361" y="10989"/>
                    <a:pt x="2158" y="10826"/>
                    <a:pt x="1954" y="10826"/>
                  </a:cubicBezTo>
                  <a:close/>
                  <a:moveTo>
                    <a:pt x="8669" y="10826"/>
                  </a:moveTo>
                  <a:cubicBezTo>
                    <a:pt x="8425" y="10826"/>
                    <a:pt x="8262" y="10989"/>
                    <a:pt x="8262" y="11233"/>
                  </a:cubicBezTo>
                  <a:cubicBezTo>
                    <a:pt x="8262" y="11437"/>
                    <a:pt x="8425" y="11599"/>
                    <a:pt x="8669" y="11599"/>
                  </a:cubicBezTo>
                  <a:lnTo>
                    <a:pt x="12780" y="11599"/>
                  </a:lnTo>
                  <a:cubicBezTo>
                    <a:pt x="12983" y="11599"/>
                    <a:pt x="13146" y="11437"/>
                    <a:pt x="13146" y="11233"/>
                  </a:cubicBezTo>
                  <a:cubicBezTo>
                    <a:pt x="13146" y="10989"/>
                    <a:pt x="12983" y="10826"/>
                    <a:pt x="12780" y="10826"/>
                  </a:cubicBezTo>
                  <a:close/>
                  <a:moveTo>
                    <a:pt x="14204" y="12454"/>
                  </a:moveTo>
                  <a:cubicBezTo>
                    <a:pt x="13960" y="12454"/>
                    <a:pt x="13756" y="12658"/>
                    <a:pt x="13756" y="12902"/>
                  </a:cubicBezTo>
                  <a:cubicBezTo>
                    <a:pt x="13756" y="13146"/>
                    <a:pt x="13960" y="13349"/>
                    <a:pt x="14204" y="13349"/>
                  </a:cubicBezTo>
                  <a:cubicBezTo>
                    <a:pt x="14448" y="13349"/>
                    <a:pt x="14652" y="13146"/>
                    <a:pt x="14652" y="12902"/>
                  </a:cubicBezTo>
                  <a:cubicBezTo>
                    <a:pt x="14652" y="12658"/>
                    <a:pt x="14448" y="12454"/>
                    <a:pt x="14204" y="12454"/>
                  </a:cubicBezTo>
                  <a:close/>
                  <a:moveTo>
                    <a:pt x="15547" y="12454"/>
                  </a:moveTo>
                  <a:cubicBezTo>
                    <a:pt x="15303" y="12454"/>
                    <a:pt x="15099" y="12658"/>
                    <a:pt x="15099" y="12902"/>
                  </a:cubicBezTo>
                  <a:cubicBezTo>
                    <a:pt x="15099" y="13146"/>
                    <a:pt x="15303" y="13349"/>
                    <a:pt x="15547" y="13349"/>
                  </a:cubicBezTo>
                  <a:cubicBezTo>
                    <a:pt x="15791" y="13349"/>
                    <a:pt x="15995" y="13146"/>
                    <a:pt x="15995" y="12902"/>
                  </a:cubicBezTo>
                  <a:cubicBezTo>
                    <a:pt x="15995" y="12658"/>
                    <a:pt x="15791" y="12454"/>
                    <a:pt x="15547" y="12454"/>
                  </a:cubicBezTo>
                  <a:close/>
                  <a:moveTo>
                    <a:pt x="16890" y="12454"/>
                  </a:moveTo>
                  <a:cubicBezTo>
                    <a:pt x="16646" y="12454"/>
                    <a:pt x="16442" y="12658"/>
                    <a:pt x="16442" y="12902"/>
                  </a:cubicBezTo>
                  <a:cubicBezTo>
                    <a:pt x="16442" y="13146"/>
                    <a:pt x="16646" y="13349"/>
                    <a:pt x="16890" y="13349"/>
                  </a:cubicBezTo>
                  <a:cubicBezTo>
                    <a:pt x="17134" y="13349"/>
                    <a:pt x="17338" y="13146"/>
                    <a:pt x="17338" y="12902"/>
                  </a:cubicBezTo>
                  <a:cubicBezTo>
                    <a:pt x="17338" y="12658"/>
                    <a:pt x="17134" y="12454"/>
                    <a:pt x="16890" y="12454"/>
                  </a:cubicBezTo>
                  <a:close/>
                  <a:moveTo>
                    <a:pt x="18233" y="12454"/>
                  </a:moveTo>
                  <a:cubicBezTo>
                    <a:pt x="17989" y="12454"/>
                    <a:pt x="17785" y="12658"/>
                    <a:pt x="17785" y="12902"/>
                  </a:cubicBezTo>
                  <a:cubicBezTo>
                    <a:pt x="17785" y="13146"/>
                    <a:pt x="17989" y="13349"/>
                    <a:pt x="18233" y="13349"/>
                  </a:cubicBezTo>
                  <a:cubicBezTo>
                    <a:pt x="18477" y="13349"/>
                    <a:pt x="18681" y="13146"/>
                    <a:pt x="18681" y="12902"/>
                  </a:cubicBezTo>
                  <a:cubicBezTo>
                    <a:pt x="18681" y="12658"/>
                    <a:pt x="18477" y="12454"/>
                    <a:pt x="18233" y="12454"/>
                  </a:cubicBezTo>
                  <a:close/>
                  <a:moveTo>
                    <a:pt x="19576" y="12454"/>
                  </a:moveTo>
                  <a:cubicBezTo>
                    <a:pt x="19332" y="12454"/>
                    <a:pt x="19128" y="12658"/>
                    <a:pt x="19128" y="12902"/>
                  </a:cubicBezTo>
                  <a:cubicBezTo>
                    <a:pt x="19128" y="13146"/>
                    <a:pt x="19332" y="13349"/>
                    <a:pt x="19576" y="13349"/>
                  </a:cubicBezTo>
                  <a:cubicBezTo>
                    <a:pt x="19820" y="13349"/>
                    <a:pt x="20024" y="13146"/>
                    <a:pt x="20024" y="12902"/>
                  </a:cubicBezTo>
                  <a:cubicBezTo>
                    <a:pt x="20024" y="12658"/>
                    <a:pt x="19820" y="12454"/>
                    <a:pt x="19576" y="12454"/>
                  </a:cubicBezTo>
                  <a:close/>
                  <a:moveTo>
                    <a:pt x="20919" y="12454"/>
                  </a:moveTo>
                  <a:cubicBezTo>
                    <a:pt x="20675" y="12454"/>
                    <a:pt x="20471" y="12658"/>
                    <a:pt x="20471" y="12902"/>
                  </a:cubicBezTo>
                  <a:cubicBezTo>
                    <a:pt x="20471" y="13146"/>
                    <a:pt x="20675" y="13349"/>
                    <a:pt x="20919" y="13349"/>
                  </a:cubicBezTo>
                  <a:cubicBezTo>
                    <a:pt x="21163" y="13349"/>
                    <a:pt x="21367" y="13146"/>
                    <a:pt x="21367" y="12902"/>
                  </a:cubicBezTo>
                  <a:cubicBezTo>
                    <a:pt x="21367" y="12658"/>
                    <a:pt x="21163" y="12454"/>
                    <a:pt x="20919" y="12454"/>
                  </a:cubicBezTo>
                  <a:close/>
                  <a:moveTo>
                    <a:pt x="367" y="12617"/>
                  </a:moveTo>
                  <a:cubicBezTo>
                    <a:pt x="163" y="12617"/>
                    <a:pt x="1" y="12780"/>
                    <a:pt x="1" y="13024"/>
                  </a:cubicBezTo>
                  <a:cubicBezTo>
                    <a:pt x="1" y="13227"/>
                    <a:pt x="163" y="13390"/>
                    <a:pt x="367" y="13390"/>
                  </a:cubicBezTo>
                  <a:lnTo>
                    <a:pt x="1954" y="13390"/>
                  </a:lnTo>
                  <a:cubicBezTo>
                    <a:pt x="2158" y="13390"/>
                    <a:pt x="2361" y="13227"/>
                    <a:pt x="2361" y="13024"/>
                  </a:cubicBezTo>
                  <a:cubicBezTo>
                    <a:pt x="2361" y="12780"/>
                    <a:pt x="2158" y="12617"/>
                    <a:pt x="1954" y="12617"/>
                  </a:cubicBezTo>
                  <a:close/>
                  <a:moveTo>
                    <a:pt x="8669" y="12617"/>
                  </a:moveTo>
                  <a:cubicBezTo>
                    <a:pt x="8425" y="12617"/>
                    <a:pt x="8262" y="12780"/>
                    <a:pt x="8262" y="13024"/>
                  </a:cubicBezTo>
                  <a:cubicBezTo>
                    <a:pt x="8262" y="13227"/>
                    <a:pt x="8425" y="13390"/>
                    <a:pt x="8669" y="13390"/>
                  </a:cubicBezTo>
                  <a:lnTo>
                    <a:pt x="12780" y="13390"/>
                  </a:lnTo>
                  <a:cubicBezTo>
                    <a:pt x="12983" y="13390"/>
                    <a:pt x="13146" y="13227"/>
                    <a:pt x="13146" y="13024"/>
                  </a:cubicBezTo>
                  <a:cubicBezTo>
                    <a:pt x="13146" y="12780"/>
                    <a:pt x="12983" y="12617"/>
                    <a:pt x="12780" y="1261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2"/>
            <p:cNvSpPr/>
            <p:nvPr/>
          </p:nvSpPr>
          <p:spPr>
            <a:xfrm>
              <a:off x="2700975" y="368110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7" y="82"/>
                  </a:moveTo>
                  <a:cubicBezTo>
                    <a:pt x="163" y="82"/>
                    <a:pt x="1" y="245"/>
                    <a:pt x="1" y="489"/>
                  </a:cubicBezTo>
                  <a:cubicBezTo>
                    <a:pt x="1" y="692"/>
                    <a:pt x="163" y="855"/>
                    <a:pt x="367" y="855"/>
                  </a:cubicBezTo>
                  <a:lnTo>
                    <a:pt x="1954" y="855"/>
                  </a:lnTo>
                  <a:cubicBezTo>
                    <a:pt x="2158" y="855"/>
                    <a:pt x="2361" y="692"/>
                    <a:pt x="2361" y="489"/>
                  </a:cubicBezTo>
                  <a:cubicBezTo>
                    <a:pt x="2361" y="245"/>
                    <a:pt x="2158" y="82"/>
                    <a:pt x="1954" y="82"/>
                  </a:cubicBezTo>
                  <a:close/>
                  <a:moveTo>
                    <a:pt x="3704" y="82"/>
                  </a:moveTo>
                  <a:cubicBezTo>
                    <a:pt x="3501" y="82"/>
                    <a:pt x="3338" y="245"/>
                    <a:pt x="3338" y="489"/>
                  </a:cubicBezTo>
                  <a:cubicBezTo>
                    <a:pt x="3338" y="692"/>
                    <a:pt x="3501" y="855"/>
                    <a:pt x="3704" y="855"/>
                  </a:cubicBezTo>
                  <a:lnTo>
                    <a:pt x="7855" y="855"/>
                  </a:lnTo>
                  <a:cubicBezTo>
                    <a:pt x="8059" y="855"/>
                    <a:pt x="8222" y="692"/>
                    <a:pt x="8222" y="489"/>
                  </a:cubicBezTo>
                  <a:cubicBezTo>
                    <a:pt x="8222" y="245"/>
                    <a:pt x="8059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1" y="0"/>
                    <a:pt x="9158" y="204"/>
                    <a:pt x="9158" y="489"/>
                  </a:cubicBezTo>
                  <a:cubicBezTo>
                    <a:pt x="9158" y="733"/>
                    <a:pt x="9361" y="936"/>
                    <a:pt x="9605" y="936"/>
                  </a:cubicBezTo>
                  <a:cubicBezTo>
                    <a:pt x="9849" y="936"/>
                    <a:pt x="10053" y="733"/>
                    <a:pt x="10053" y="489"/>
                  </a:cubicBezTo>
                  <a:cubicBezTo>
                    <a:pt x="10053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4" y="0"/>
                    <a:pt x="10501" y="204"/>
                    <a:pt x="10501" y="489"/>
                  </a:cubicBezTo>
                  <a:cubicBezTo>
                    <a:pt x="10501" y="733"/>
                    <a:pt x="10704" y="936"/>
                    <a:pt x="10948" y="936"/>
                  </a:cubicBezTo>
                  <a:cubicBezTo>
                    <a:pt x="11192" y="936"/>
                    <a:pt x="11396" y="733"/>
                    <a:pt x="11396" y="489"/>
                  </a:cubicBezTo>
                  <a:cubicBezTo>
                    <a:pt x="11396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7" y="0"/>
                    <a:pt x="11844" y="204"/>
                    <a:pt x="11844" y="489"/>
                  </a:cubicBezTo>
                  <a:cubicBezTo>
                    <a:pt x="11844" y="733"/>
                    <a:pt x="12047" y="936"/>
                    <a:pt x="12291" y="936"/>
                  </a:cubicBezTo>
                  <a:cubicBezTo>
                    <a:pt x="12535" y="936"/>
                    <a:pt x="12739" y="733"/>
                    <a:pt x="12739" y="489"/>
                  </a:cubicBezTo>
                  <a:cubicBezTo>
                    <a:pt x="12739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90" y="0"/>
                    <a:pt x="13187" y="204"/>
                    <a:pt x="13187" y="489"/>
                  </a:cubicBezTo>
                  <a:cubicBezTo>
                    <a:pt x="13187" y="733"/>
                    <a:pt x="13390" y="936"/>
                    <a:pt x="13634" y="936"/>
                  </a:cubicBezTo>
                  <a:cubicBezTo>
                    <a:pt x="13878" y="936"/>
                    <a:pt x="14082" y="733"/>
                    <a:pt x="14082" y="489"/>
                  </a:cubicBezTo>
                  <a:cubicBezTo>
                    <a:pt x="14082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3" y="0"/>
                    <a:pt x="14530" y="204"/>
                    <a:pt x="14530" y="489"/>
                  </a:cubicBezTo>
                  <a:cubicBezTo>
                    <a:pt x="14530" y="733"/>
                    <a:pt x="14733" y="936"/>
                    <a:pt x="14977" y="936"/>
                  </a:cubicBezTo>
                  <a:cubicBezTo>
                    <a:pt x="15221" y="936"/>
                    <a:pt x="15425" y="733"/>
                    <a:pt x="15425" y="489"/>
                  </a:cubicBezTo>
                  <a:cubicBezTo>
                    <a:pt x="15425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6" y="0"/>
                    <a:pt x="15873" y="204"/>
                    <a:pt x="15873" y="489"/>
                  </a:cubicBezTo>
                  <a:cubicBezTo>
                    <a:pt x="15873" y="733"/>
                    <a:pt x="16076" y="936"/>
                    <a:pt x="16320" y="936"/>
                  </a:cubicBezTo>
                  <a:cubicBezTo>
                    <a:pt x="16564" y="936"/>
                    <a:pt x="16768" y="733"/>
                    <a:pt x="16768" y="489"/>
                  </a:cubicBezTo>
                  <a:cubicBezTo>
                    <a:pt x="16768" y="204"/>
                    <a:pt x="16564" y="0"/>
                    <a:pt x="16320" y="0"/>
                  </a:cubicBezTo>
                  <a:close/>
                  <a:moveTo>
                    <a:pt x="367" y="1872"/>
                  </a:moveTo>
                  <a:cubicBezTo>
                    <a:pt x="163" y="1872"/>
                    <a:pt x="1" y="2035"/>
                    <a:pt x="1" y="2279"/>
                  </a:cubicBezTo>
                  <a:cubicBezTo>
                    <a:pt x="1" y="2483"/>
                    <a:pt x="163" y="2646"/>
                    <a:pt x="367" y="2646"/>
                  </a:cubicBezTo>
                  <a:lnTo>
                    <a:pt x="1954" y="2646"/>
                  </a:lnTo>
                  <a:cubicBezTo>
                    <a:pt x="2158" y="2646"/>
                    <a:pt x="2361" y="2483"/>
                    <a:pt x="2361" y="2279"/>
                  </a:cubicBezTo>
                  <a:cubicBezTo>
                    <a:pt x="2361" y="2035"/>
                    <a:pt x="2158" y="1872"/>
                    <a:pt x="1954" y="1872"/>
                  </a:cubicBezTo>
                  <a:close/>
                  <a:moveTo>
                    <a:pt x="3704" y="1872"/>
                  </a:moveTo>
                  <a:cubicBezTo>
                    <a:pt x="3501" y="1872"/>
                    <a:pt x="3338" y="2035"/>
                    <a:pt x="3338" y="2279"/>
                  </a:cubicBezTo>
                  <a:cubicBezTo>
                    <a:pt x="3338" y="2483"/>
                    <a:pt x="3501" y="2646"/>
                    <a:pt x="3704" y="2646"/>
                  </a:cubicBezTo>
                  <a:lnTo>
                    <a:pt x="7855" y="2646"/>
                  </a:lnTo>
                  <a:cubicBezTo>
                    <a:pt x="8059" y="2646"/>
                    <a:pt x="8222" y="2483"/>
                    <a:pt x="8222" y="2279"/>
                  </a:cubicBezTo>
                  <a:cubicBezTo>
                    <a:pt x="8222" y="2035"/>
                    <a:pt x="8059" y="1872"/>
                    <a:pt x="7855" y="1872"/>
                  </a:cubicBezTo>
                  <a:close/>
                  <a:moveTo>
                    <a:pt x="367" y="3663"/>
                  </a:moveTo>
                  <a:cubicBezTo>
                    <a:pt x="163" y="3663"/>
                    <a:pt x="1" y="3867"/>
                    <a:pt x="1" y="4070"/>
                  </a:cubicBezTo>
                  <a:cubicBezTo>
                    <a:pt x="1" y="4274"/>
                    <a:pt x="163" y="4436"/>
                    <a:pt x="367" y="4436"/>
                  </a:cubicBezTo>
                  <a:lnTo>
                    <a:pt x="1954" y="4436"/>
                  </a:lnTo>
                  <a:cubicBezTo>
                    <a:pt x="2158" y="4436"/>
                    <a:pt x="2361" y="4274"/>
                    <a:pt x="2361" y="4070"/>
                  </a:cubicBezTo>
                  <a:cubicBezTo>
                    <a:pt x="2361" y="3867"/>
                    <a:pt x="2158" y="3663"/>
                    <a:pt x="1954" y="3663"/>
                  </a:cubicBezTo>
                  <a:close/>
                  <a:moveTo>
                    <a:pt x="3704" y="3663"/>
                  </a:moveTo>
                  <a:cubicBezTo>
                    <a:pt x="3501" y="3663"/>
                    <a:pt x="3338" y="3867"/>
                    <a:pt x="3338" y="4070"/>
                  </a:cubicBezTo>
                  <a:cubicBezTo>
                    <a:pt x="3338" y="4274"/>
                    <a:pt x="3501" y="4436"/>
                    <a:pt x="3704" y="4436"/>
                  </a:cubicBezTo>
                  <a:lnTo>
                    <a:pt x="7855" y="4436"/>
                  </a:lnTo>
                  <a:cubicBezTo>
                    <a:pt x="8059" y="4436"/>
                    <a:pt x="8222" y="4274"/>
                    <a:pt x="8222" y="4070"/>
                  </a:cubicBezTo>
                  <a:cubicBezTo>
                    <a:pt x="8222" y="3867"/>
                    <a:pt x="8059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1" y="3622"/>
                    <a:pt x="9158" y="3826"/>
                    <a:pt x="9158" y="4070"/>
                  </a:cubicBezTo>
                  <a:cubicBezTo>
                    <a:pt x="9158" y="4314"/>
                    <a:pt x="9361" y="4518"/>
                    <a:pt x="9605" y="4518"/>
                  </a:cubicBezTo>
                  <a:cubicBezTo>
                    <a:pt x="9849" y="4518"/>
                    <a:pt x="10053" y="4314"/>
                    <a:pt x="10053" y="4070"/>
                  </a:cubicBezTo>
                  <a:cubicBezTo>
                    <a:pt x="10053" y="3826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4" y="3622"/>
                    <a:pt x="10501" y="3826"/>
                    <a:pt x="10501" y="4070"/>
                  </a:cubicBezTo>
                  <a:cubicBezTo>
                    <a:pt x="10501" y="4314"/>
                    <a:pt x="10704" y="4518"/>
                    <a:pt x="10948" y="4518"/>
                  </a:cubicBezTo>
                  <a:cubicBezTo>
                    <a:pt x="11192" y="4518"/>
                    <a:pt x="11396" y="4314"/>
                    <a:pt x="11396" y="4070"/>
                  </a:cubicBezTo>
                  <a:cubicBezTo>
                    <a:pt x="11396" y="3826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7" y="3622"/>
                    <a:pt x="11844" y="3826"/>
                    <a:pt x="11844" y="4070"/>
                  </a:cubicBezTo>
                  <a:cubicBezTo>
                    <a:pt x="11844" y="4314"/>
                    <a:pt x="12047" y="4518"/>
                    <a:pt x="12291" y="4518"/>
                  </a:cubicBezTo>
                  <a:cubicBezTo>
                    <a:pt x="12535" y="4518"/>
                    <a:pt x="12739" y="4314"/>
                    <a:pt x="12739" y="4070"/>
                  </a:cubicBezTo>
                  <a:cubicBezTo>
                    <a:pt x="12739" y="3826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90" y="3622"/>
                    <a:pt x="13187" y="3826"/>
                    <a:pt x="13187" y="4070"/>
                  </a:cubicBezTo>
                  <a:cubicBezTo>
                    <a:pt x="13187" y="4314"/>
                    <a:pt x="13390" y="4518"/>
                    <a:pt x="13634" y="4518"/>
                  </a:cubicBezTo>
                  <a:cubicBezTo>
                    <a:pt x="13878" y="4518"/>
                    <a:pt x="14082" y="4314"/>
                    <a:pt x="14082" y="4070"/>
                  </a:cubicBezTo>
                  <a:cubicBezTo>
                    <a:pt x="14082" y="3826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3" y="3622"/>
                    <a:pt x="14530" y="3826"/>
                    <a:pt x="14530" y="4070"/>
                  </a:cubicBezTo>
                  <a:cubicBezTo>
                    <a:pt x="14530" y="4314"/>
                    <a:pt x="14733" y="4518"/>
                    <a:pt x="14977" y="4518"/>
                  </a:cubicBezTo>
                  <a:cubicBezTo>
                    <a:pt x="15221" y="4518"/>
                    <a:pt x="15425" y="4314"/>
                    <a:pt x="15425" y="4070"/>
                  </a:cubicBezTo>
                  <a:cubicBezTo>
                    <a:pt x="15425" y="3826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6" y="3622"/>
                    <a:pt x="15873" y="3826"/>
                    <a:pt x="15873" y="4070"/>
                  </a:cubicBezTo>
                  <a:cubicBezTo>
                    <a:pt x="15873" y="4314"/>
                    <a:pt x="16076" y="4518"/>
                    <a:pt x="16320" y="4518"/>
                  </a:cubicBezTo>
                  <a:cubicBezTo>
                    <a:pt x="16564" y="4518"/>
                    <a:pt x="16768" y="4314"/>
                    <a:pt x="16768" y="4070"/>
                  </a:cubicBezTo>
                  <a:cubicBezTo>
                    <a:pt x="16768" y="3826"/>
                    <a:pt x="16564" y="3622"/>
                    <a:pt x="16320" y="3622"/>
                  </a:cubicBezTo>
                  <a:close/>
                  <a:moveTo>
                    <a:pt x="367" y="5454"/>
                  </a:moveTo>
                  <a:cubicBezTo>
                    <a:pt x="163" y="5454"/>
                    <a:pt x="1" y="5657"/>
                    <a:pt x="1" y="5861"/>
                  </a:cubicBezTo>
                  <a:cubicBezTo>
                    <a:pt x="1" y="6064"/>
                    <a:pt x="163" y="6227"/>
                    <a:pt x="367" y="6227"/>
                  </a:cubicBezTo>
                  <a:lnTo>
                    <a:pt x="1954" y="6227"/>
                  </a:lnTo>
                  <a:cubicBezTo>
                    <a:pt x="2158" y="6227"/>
                    <a:pt x="2361" y="6064"/>
                    <a:pt x="2361" y="5861"/>
                  </a:cubicBezTo>
                  <a:cubicBezTo>
                    <a:pt x="2361" y="5657"/>
                    <a:pt x="2158" y="5454"/>
                    <a:pt x="1954" y="5454"/>
                  </a:cubicBezTo>
                  <a:close/>
                  <a:moveTo>
                    <a:pt x="3704" y="5454"/>
                  </a:moveTo>
                  <a:cubicBezTo>
                    <a:pt x="3501" y="5454"/>
                    <a:pt x="3338" y="5657"/>
                    <a:pt x="3338" y="5861"/>
                  </a:cubicBezTo>
                  <a:cubicBezTo>
                    <a:pt x="3338" y="6064"/>
                    <a:pt x="3501" y="6227"/>
                    <a:pt x="3704" y="6227"/>
                  </a:cubicBezTo>
                  <a:lnTo>
                    <a:pt x="7855" y="6227"/>
                  </a:lnTo>
                  <a:cubicBezTo>
                    <a:pt x="8059" y="6227"/>
                    <a:pt x="8222" y="6064"/>
                    <a:pt x="8222" y="5861"/>
                  </a:cubicBezTo>
                  <a:cubicBezTo>
                    <a:pt x="8222" y="5657"/>
                    <a:pt x="8059" y="5454"/>
                    <a:pt x="7855" y="5454"/>
                  </a:cubicBezTo>
                  <a:close/>
                  <a:moveTo>
                    <a:pt x="367" y="7285"/>
                  </a:moveTo>
                  <a:cubicBezTo>
                    <a:pt x="163" y="7285"/>
                    <a:pt x="1" y="7448"/>
                    <a:pt x="1" y="7651"/>
                  </a:cubicBezTo>
                  <a:cubicBezTo>
                    <a:pt x="1" y="7855"/>
                    <a:pt x="163" y="8058"/>
                    <a:pt x="367" y="8058"/>
                  </a:cubicBezTo>
                  <a:lnTo>
                    <a:pt x="1954" y="8058"/>
                  </a:lnTo>
                  <a:cubicBezTo>
                    <a:pt x="2158" y="8058"/>
                    <a:pt x="2361" y="7855"/>
                    <a:pt x="2361" y="7651"/>
                  </a:cubicBezTo>
                  <a:cubicBezTo>
                    <a:pt x="2361" y="7448"/>
                    <a:pt x="2158" y="7285"/>
                    <a:pt x="1954" y="7285"/>
                  </a:cubicBezTo>
                  <a:close/>
                  <a:moveTo>
                    <a:pt x="3704" y="7285"/>
                  </a:moveTo>
                  <a:cubicBezTo>
                    <a:pt x="3501" y="7285"/>
                    <a:pt x="3338" y="7448"/>
                    <a:pt x="3338" y="7651"/>
                  </a:cubicBezTo>
                  <a:cubicBezTo>
                    <a:pt x="3338" y="7855"/>
                    <a:pt x="3501" y="8058"/>
                    <a:pt x="3704" y="8058"/>
                  </a:cubicBezTo>
                  <a:lnTo>
                    <a:pt x="7855" y="8058"/>
                  </a:lnTo>
                  <a:cubicBezTo>
                    <a:pt x="8059" y="8058"/>
                    <a:pt x="8222" y="7855"/>
                    <a:pt x="8222" y="7651"/>
                  </a:cubicBezTo>
                  <a:cubicBezTo>
                    <a:pt x="8222" y="7448"/>
                    <a:pt x="8059" y="7285"/>
                    <a:pt x="7855" y="7285"/>
                  </a:cubicBezTo>
                  <a:close/>
                  <a:moveTo>
                    <a:pt x="14204" y="8791"/>
                  </a:moveTo>
                  <a:cubicBezTo>
                    <a:pt x="13960" y="8791"/>
                    <a:pt x="13756" y="8994"/>
                    <a:pt x="13756" y="9239"/>
                  </a:cubicBezTo>
                  <a:cubicBezTo>
                    <a:pt x="13756" y="9483"/>
                    <a:pt x="13960" y="9686"/>
                    <a:pt x="14204" y="9686"/>
                  </a:cubicBezTo>
                  <a:cubicBezTo>
                    <a:pt x="14448" y="9686"/>
                    <a:pt x="14652" y="9483"/>
                    <a:pt x="14652" y="9239"/>
                  </a:cubicBezTo>
                  <a:cubicBezTo>
                    <a:pt x="14652" y="8994"/>
                    <a:pt x="14448" y="8791"/>
                    <a:pt x="14204" y="8791"/>
                  </a:cubicBezTo>
                  <a:close/>
                  <a:moveTo>
                    <a:pt x="15547" y="8791"/>
                  </a:moveTo>
                  <a:cubicBezTo>
                    <a:pt x="15303" y="8791"/>
                    <a:pt x="15099" y="8994"/>
                    <a:pt x="15099" y="9239"/>
                  </a:cubicBezTo>
                  <a:cubicBezTo>
                    <a:pt x="15099" y="9483"/>
                    <a:pt x="15303" y="9686"/>
                    <a:pt x="15547" y="9686"/>
                  </a:cubicBezTo>
                  <a:cubicBezTo>
                    <a:pt x="15791" y="9686"/>
                    <a:pt x="15995" y="9483"/>
                    <a:pt x="15995" y="9239"/>
                  </a:cubicBezTo>
                  <a:cubicBezTo>
                    <a:pt x="15995" y="8994"/>
                    <a:pt x="15791" y="8791"/>
                    <a:pt x="15547" y="8791"/>
                  </a:cubicBezTo>
                  <a:close/>
                  <a:moveTo>
                    <a:pt x="16890" y="8791"/>
                  </a:moveTo>
                  <a:cubicBezTo>
                    <a:pt x="16646" y="8791"/>
                    <a:pt x="16442" y="8994"/>
                    <a:pt x="16442" y="9239"/>
                  </a:cubicBezTo>
                  <a:cubicBezTo>
                    <a:pt x="16442" y="9483"/>
                    <a:pt x="16646" y="9686"/>
                    <a:pt x="16890" y="9686"/>
                  </a:cubicBezTo>
                  <a:cubicBezTo>
                    <a:pt x="17134" y="9686"/>
                    <a:pt x="17338" y="9483"/>
                    <a:pt x="17338" y="9239"/>
                  </a:cubicBezTo>
                  <a:cubicBezTo>
                    <a:pt x="17338" y="8994"/>
                    <a:pt x="17134" y="8791"/>
                    <a:pt x="16890" y="8791"/>
                  </a:cubicBezTo>
                  <a:close/>
                  <a:moveTo>
                    <a:pt x="18233" y="8791"/>
                  </a:moveTo>
                  <a:cubicBezTo>
                    <a:pt x="17989" y="8791"/>
                    <a:pt x="17785" y="8994"/>
                    <a:pt x="17785" y="9239"/>
                  </a:cubicBezTo>
                  <a:cubicBezTo>
                    <a:pt x="17785" y="9483"/>
                    <a:pt x="17989" y="9686"/>
                    <a:pt x="18233" y="9686"/>
                  </a:cubicBezTo>
                  <a:cubicBezTo>
                    <a:pt x="18477" y="9686"/>
                    <a:pt x="18681" y="9483"/>
                    <a:pt x="18681" y="9239"/>
                  </a:cubicBezTo>
                  <a:cubicBezTo>
                    <a:pt x="18681" y="8994"/>
                    <a:pt x="18477" y="8791"/>
                    <a:pt x="18233" y="8791"/>
                  </a:cubicBezTo>
                  <a:close/>
                  <a:moveTo>
                    <a:pt x="19576" y="8791"/>
                  </a:moveTo>
                  <a:cubicBezTo>
                    <a:pt x="19332" y="8791"/>
                    <a:pt x="19128" y="8994"/>
                    <a:pt x="19128" y="9239"/>
                  </a:cubicBezTo>
                  <a:cubicBezTo>
                    <a:pt x="19128" y="9483"/>
                    <a:pt x="19332" y="9686"/>
                    <a:pt x="19576" y="9686"/>
                  </a:cubicBezTo>
                  <a:cubicBezTo>
                    <a:pt x="19820" y="9686"/>
                    <a:pt x="20024" y="9483"/>
                    <a:pt x="20024" y="9239"/>
                  </a:cubicBezTo>
                  <a:cubicBezTo>
                    <a:pt x="20024" y="8994"/>
                    <a:pt x="19820" y="8791"/>
                    <a:pt x="19576" y="8791"/>
                  </a:cubicBezTo>
                  <a:close/>
                  <a:moveTo>
                    <a:pt x="20919" y="8791"/>
                  </a:moveTo>
                  <a:cubicBezTo>
                    <a:pt x="20675" y="8791"/>
                    <a:pt x="20471" y="8994"/>
                    <a:pt x="20471" y="9239"/>
                  </a:cubicBezTo>
                  <a:cubicBezTo>
                    <a:pt x="20471" y="9483"/>
                    <a:pt x="20675" y="9686"/>
                    <a:pt x="20919" y="9686"/>
                  </a:cubicBezTo>
                  <a:cubicBezTo>
                    <a:pt x="21163" y="9686"/>
                    <a:pt x="21367" y="9483"/>
                    <a:pt x="21367" y="9239"/>
                  </a:cubicBezTo>
                  <a:cubicBezTo>
                    <a:pt x="21367" y="8994"/>
                    <a:pt x="21163" y="8791"/>
                    <a:pt x="20919" y="8791"/>
                  </a:cubicBezTo>
                  <a:close/>
                  <a:moveTo>
                    <a:pt x="367" y="9076"/>
                  </a:moveTo>
                  <a:cubicBezTo>
                    <a:pt x="163" y="9076"/>
                    <a:pt x="1" y="9239"/>
                    <a:pt x="1" y="9442"/>
                  </a:cubicBezTo>
                  <a:cubicBezTo>
                    <a:pt x="1" y="9646"/>
                    <a:pt x="163" y="9849"/>
                    <a:pt x="367" y="9849"/>
                  </a:cubicBezTo>
                  <a:lnTo>
                    <a:pt x="1954" y="9849"/>
                  </a:lnTo>
                  <a:cubicBezTo>
                    <a:pt x="2158" y="9849"/>
                    <a:pt x="2361" y="9646"/>
                    <a:pt x="2361" y="9442"/>
                  </a:cubicBezTo>
                  <a:cubicBezTo>
                    <a:pt x="2361" y="9239"/>
                    <a:pt x="2158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5" y="9076"/>
                    <a:pt x="8262" y="9239"/>
                    <a:pt x="8262" y="9442"/>
                  </a:cubicBezTo>
                  <a:cubicBezTo>
                    <a:pt x="8262" y="9646"/>
                    <a:pt x="8425" y="9849"/>
                    <a:pt x="8669" y="9849"/>
                  </a:cubicBezTo>
                  <a:lnTo>
                    <a:pt x="12780" y="9849"/>
                  </a:lnTo>
                  <a:cubicBezTo>
                    <a:pt x="12983" y="9849"/>
                    <a:pt x="13146" y="9646"/>
                    <a:pt x="13146" y="9442"/>
                  </a:cubicBezTo>
                  <a:cubicBezTo>
                    <a:pt x="13146" y="9239"/>
                    <a:pt x="12983" y="9076"/>
                    <a:pt x="12780" y="9076"/>
                  </a:cubicBezTo>
                  <a:close/>
                  <a:moveTo>
                    <a:pt x="367" y="10867"/>
                  </a:moveTo>
                  <a:cubicBezTo>
                    <a:pt x="163" y="10867"/>
                    <a:pt x="1" y="11029"/>
                    <a:pt x="1" y="11233"/>
                  </a:cubicBezTo>
                  <a:cubicBezTo>
                    <a:pt x="1" y="11477"/>
                    <a:pt x="163" y="11640"/>
                    <a:pt x="367" y="11640"/>
                  </a:cubicBezTo>
                  <a:lnTo>
                    <a:pt x="1954" y="11640"/>
                  </a:lnTo>
                  <a:cubicBezTo>
                    <a:pt x="2158" y="11640"/>
                    <a:pt x="2361" y="11477"/>
                    <a:pt x="2361" y="11233"/>
                  </a:cubicBezTo>
                  <a:cubicBezTo>
                    <a:pt x="2361" y="11029"/>
                    <a:pt x="2158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5" y="10867"/>
                    <a:pt x="8262" y="11029"/>
                    <a:pt x="8262" y="11233"/>
                  </a:cubicBezTo>
                  <a:cubicBezTo>
                    <a:pt x="8262" y="11477"/>
                    <a:pt x="8425" y="11640"/>
                    <a:pt x="8669" y="11640"/>
                  </a:cubicBezTo>
                  <a:lnTo>
                    <a:pt x="12780" y="11640"/>
                  </a:lnTo>
                  <a:cubicBezTo>
                    <a:pt x="12983" y="11640"/>
                    <a:pt x="13146" y="11477"/>
                    <a:pt x="13146" y="11233"/>
                  </a:cubicBezTo>
                  <a:cubicBezTo>
                    <a:pt x="13146" y="11029"/>
                    <a:pt x="12983" y="10867"/>
                    <a:pt x="12780" y="10867"/>
                  </a:cubicBezTo>
                  <a:close/>
                  <a:moveTo>
                    <a:pt x="14204" y="12494"/>
                  </a:moveTo>
                  <a:cubicBezTo>
                    <a:pt x="13960" y="12494"/>
                    <a:pt x="13756" y="12698"/>
                    <a:pt x="13756" y="12942"/>
                  </a:cubicBezTo>
                  <a:cubicBezTo>
                    <a:pt x="13756" y="13186"/>
                    <a:pt x="13960" y="13390"/>
                    <a:pt x="14204" y="13390"/>
                  </a:cubicBezTo>
                  <a:cubicBezTo>
                    <a:pt x="14448" y="13390"/>
                    <a:pt x="14652" y="13186"/>
                    <a:pt x="14652" y="12942"/>
                  </a:cubicBezTo>
                  <a:cubicBezTo>
                    <a:pt x="14652" y="12698"/>
                    <a:pt x="14448" y="12494"/>
                    <a:pt x="14204" y="12494"/>
                  </a:cubicBezTo>
                  <a:close/>
                  <a:moveTo>
                    <a:pt x="15547" y="12494"/>
                  </a:moveTo>
                  <a:cubicBezTo>
                    <a:pt x="15303" y="12494"/>
                    <a:pt x="15099" y="12698"/>
                    <a:pt x="15099" y="12942"/>
                  </a:cubicBezTo>
                  <a:cubicBezTo>
                    <a:pt x="15099" y="13186"/>
                    <a:pt x="15303" y="13390"/>
                    <a:pt x="15547" y="13390"/>
                  </a:cubicBezTo>
                  <a:cubicBezTo>
                    <a:pt x="15791" y="13390"/>
                    <a:pt x="15995" y="13186"/>
                    <a:pt x="15995" y="12942"/>
                  </a:cubicBezTo>
                  <a:cubicBezTo>
                    <a:pt x="15995" y="12698"/>
                    <a:pt x="15791" y="12494"/>
                    <a:pt x="15547" y="12494"/>
                  </a:cubicBezTo>
                  <a:close/>
                  <a:moveTo>
                    <a:pt x="16890" y="12494"/>
                  </a:moveTo>
                  <a:cubicBezTo>
                    <a:pt x="16646" y="12494"/>
                    <a:pt x="16442" y="12698"/>
                    <a:pt x="16442" y="12942"/>
                  </a:cubicBezTo>
                  <a:cubicBezTo>
                    <a:pt x="16442" y="13186"/>
                    <a:pt x="16646" y="13390"/>
                    <a:pt x="16890" y="13390"/>
                  </a:cubicBezTo>
                  <a:cubicBezTo>
                    <a:pt x="17134" y="13390"/>
                    <a:pt x="17338" y="13186"/>
                    <a:pt x="17338" y="12942"/>
                  </a:cubicBezTo>
                  <a:cubicBezTo>
                    <a:pt x="17338" y="12698"/>
                    <a:pt x="17134" y="12494"/>
                    <a:pt x="16890" y="12494"/>
                  </a:cubicBezTo>
                  <a:close/>
                  <a:moveTo>
                    <a:pt x="18233" y="12494"/>
                  </a:moveTo>
                  <a:cubicBezTo>
                    <a:pt x="17989" y="12494"/>
                    <a:pt x="17785" y="12698"/>
                    <a:pt x="17785" y="12942"/>
                  </a:cubicBezTo>
                  <a:cubicBezTo>
                    <a:pt x="17785" y="13186"/>
                    <a:pt x="17989" y="13390"/>
                    <a:pt x="18233" y="13390"/>
                  </a:cubicBezTo>
                  <a:cubicBezTo>
                    <a:pt x="18477" y="13390"/>
                    <a:pt x="18681" y="13186"/>
                    <a:pt x="18681" y="12942"/>
                  </a:cubicBezTo>
                  <a:cubicBezTo>
                    <a:pt x="18681" y="12698"/>
                    <a:pt x="18477" y="12494"/>
                    <a:pt x="18233" y="12494"/>
                  </a:cubicBezTo>
                  <a:close/>
                  <a:moveTo>
                    <a:pt x="19576" y="12494"/>
                  </a:moveTo>
                  <a:cubicBezTo>
                    <a:pt x="19332" y="12494"/>
                    <a:pt x="19128" y="12698"/>
                    <a:pt x="19128" y="12942"/>
                  </a:cubicBezTo>
                  <a:cubicBezTo>
                    <a:pt x="19128" y="13186"/>
                    <a:pt x="19332" y="13390"/>
                    <a:pt x="19576" y="13390"/>
                  </a:cubicBezTo>
                  <a:cubicBezTo>
                    <a:pt x="19820" y="13390"/>
                    <a:pt x="20024" y="13186"/>
                    <a:pt x="20024" y="12942"/>
                  </a:cubicBezTo>
                  <a:cubicBezTo>
                    <a:pt x="20024" y="12698"/>
                    <a:pt x="19820" y="12494"/>
                    <a:pt x="19576" y="12494"/>
                  </a:cubicBezTo>
                  <a:close/>
                  <a:moveTo>
                    <a:pt x="20919" y="12494"/>
                  </a:moveTo>
                  <a:cubicBezTo>
                    <a:pt x="20675" y="12494"/>
                    <a:pt x="20471" y="12698"/>
                    <a:pt x="20471" y="12942"/>
                  </a:cubicBezTo>
                  <a:cubicBezTo>
                    <a:pt x="20471" y="13186"/>
                    <a:pt x="20675" y="13390"/>
                    <a:pt x="20919" y="13390"/>
                  </a:cubicBezTo>
                  <a:cubicBezTo>
                    <a:pt x="21163" y="13390"/>
                    <a:pt x="21367" y="13186"/>
                    <a:pt x="21367" y="12942"/>
                  </a:cubicBezTo>
                  <a:cubicBezTo>
                    <a:pt x="21367" y="12698"/>
                    <a:pt x="21163" y="12494"/>
                    <a:pt x="20919" y="12494"/>
                  </a:cubicBezTo>
                  <a:close/>
                  <a:moveTo>
                    <a:pt x="367" y="12657"/>
                  </a:moveTo>
                  <a:cubicBezTo>
                    <a:pt x="163" y="12657"/>
                    <a:pt x="1" y="12820"/>
                    <a:pt x="1" y="13064"/>
                  </a:cubicBezTo>
                  <a:cubicBezTo>
                    <a:pt x="1" y="13268"/>
                    <a:pt x="163" y="13430"/>
                    <a:pt x="367" y="13430"/>
                  </a:cubicBezTo>
                  <a:lnTo>
                    <a:pt x="1954" y="13430"/>
                  </a:lnTo>
                  <a:cubicBezTo>
                    <a:pt x="2158" y="13430"/>
                    <a:pt x="2361" y="13268"/>
                    <a:pt x="2361" y="13064"/>
                  </a:cubicBezTo>
                  <a:cubicBezTo>
                    <a:pt x="2361" y="12820"/>
                    <a:pt x="2158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5" y="12657"/>
                    <a:pt x="8262" y="12820"/>
                    <a:pt x="8262" y="13064"/>
                  </a:cubicBezTo>
                  <a:cubicBezTo>
                    <a:pt x="8262" y="13268"/>
                    <a:pt x="8425" y="13430"/>
                    <a:pt x="8669" y="13430"/>
                  </a:cubicBezTo>
                  <a:lnTo>
                    <a:pt x="12780" y="13430"/>
                  </a:lnTo>
                  <a:cubicBezTo>
                    <a:pt x="12983" y="13430"/>
                    <a:pt x="13146" y="13268"/>
                    <a:pt x="13146" y="13064"/>
                  </a:cubicBezTo>
                  <a:cubicBezTo>
                    <a:pt x="13146" y="12820"/>
                    <a:pt x="12983" y="12657"/>
                    <a:pt x="12780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2"/>
            <p:cNvSpPr/>
            <p:nvPr/>
          </p:nvSpPr>
          <p:spPr>
            <a:xfrm>
              <a:off x="2692850" y="3672950"/>
              <a:ext cx="551450" cy="352075"/>
            </a:xfrm>
            <a:custGeom>
              <a:rect b="b" l="l" r="r" t="t"/>
              <a:pathLst>
                <a:path extrusionOk="0" h="14083" w="22058">
                  <a:moveTo>
                    <a:pt x="2279" y="733"/>
                  </a:moveTo>
                  <a:lnTo>
                    <a:pt x="2320" y="815"/>
                  </a:lnTo>
                  <a:lnTo>
                    <a:pt x="2279" y="855"/>
                  </a:lnTo>
                  <a:lnTo>
                    <a:pt x="692" y="855"/>
                  </a:lnTo>
                  <a:lnTo>
                    <a:pt x="651" y="815"/>
                  </a:lnTo>
                  <a:lnTo>
                    <a:pt x="692" y="733"/>
                  </a:lnTo>
                  <a:close/>
                  <a:moveTo>
                    <a:pt x="8180" y="733"/>
                  </a:moveTo>
                  <a:lnTo>
                    <a:pt x="8221" y="815"/>
                  </a:lnTo>
                  <a:lnTo>
                    <a:pt x="8180" y="855"/>
                  </a:lnTo>
                  <a:lnTo>
                    <a:pt x="4029" y="855"/>
                  </a:lnTo>
                  <a:lnTo>
                    <a:pt x="3988" y="815"/>
                  </a:lnTo>
                  <a:lnTo>
                    <a:pt x="4029" y="733"/>
                  </a:lnTo>
                  <a:close/>
                  <a:moveTo>
                    <a:pt x="9930" y="693"/>
                  </a:moveTo>
                  <a:cubicBezTo>
                    <a:pt x="9971" y="693"/>
                    <a:pt x="10012" y="733"/>
                    <a:pt x="10012" y="815"/>
                  </a:cubicBezTo>
                  <a:cubicBezTo>
                    <a:pt x="10012" y="855"/>
                    <a:pt x="9971" y="896"/>
                    <a:pt x="9930" y="896"/>
                  </a:cubicBezTo>
                  <a:lnTo>
                    <a:pt x="9808" y="815"/>
                  </a:lnTo>
                  <a:lnTo>
                    <a:pt x="9930" y="693"/>
                  </a:lnTo>
                  <a:close/>
                  <a:moveTo>
                    <a:pt x="11273" y="693"/>
                  </a:moveTo>
                  <a:cubicBezTo>
                    <a:pt x="11314" y="693"/>
                    <a:pt x="11355" y="733"/>
                    <a:pt x="11355" y="815"/>
                  </a:cubicBezTo>
                  <a:cubicBezTo>
                    <a:pt x="11355" y="855"/>
                    <a:pt x="11314" y="896"/>
                    <a:pt x="11273" y="896"/>
                  </a:cubicBezTo>
                  <a:lnTo>
                    <a:pt x="11151" y="815"/>
                  </a:lnTo>
                  <a:lnTo>
                    <a:pt x="11273" y="693"/>
                  </a:lnTo>
                  <a:close/>
                  <a:moveTo>
                    <a:pt x="12616" y="693"/>
                  </a:moveTo>
                  <a:cubicBezTo>
                    <a:pt x="12657" y="693"/>
                    <a:pt x="12738" y="733"/>
                    <a:pt x="12738" y="815"/>
                  </a:cubicBezTo>
                  <a:cubicBezTo>
                    <a:pt x="12738" y="855"/>
                    <a:pt x="12657" y="896"/>
                    <a:pt x="12616" y="896"/>
                  </a:cubicBezTo>
                  <a:lnTo>
                    <a:pt x="12494" y="815"/>
                  </a:lnTo>
                  <a:lnTo>
                    <a:pt x="12616" y="693"/>
                  </a:lnTo>
                  <a:close/>
                  <a:moveTo>
                    <a:pt x="13959" y="693"/>
                  </a:moveTo>
                  <a:lnTo>
                    <a:pt x="14081" y="815"/>
                  </a:lnTo>
                  <a:lnTo>
                    <a:pt x="13959" y="896"/>
                  </a:lnTo>
                  <a:cubicBezTo>
                    <a:pt x="13878" y="896"/>
                    <a:pt x="13837" y="855"/>
                    <a:pt x="13837" y="815"/>
                  </a:cubicBezTo>
                  <a:cubicBezTo>
                    <a:pt x="13837" y="733"/>
                    <a:pt x="13878" y="693"/>
                    <a:pt x="13959" y="693"/>
                  </a:cubicBezTo>
                  <a:close/>
                  <a:moveTo>
                    <a:pt x="15302" y="693"/>
                  </a:moveTo>
                  <a:lnTo>
                    <a:pt x="15424" y="815"/>
                  </a:lnTo>
                  <a:lnTo>
                    <a:pt x="15302" y="896"/>
                  </a:lnTo>
                  <a:cubicBezTo>
                    <a:pt x="15262" y="896"/>
                    <a:pt x="15180" y="855"/>
                    <a:pt x="15180" y="815"/>
                  </a:cubicBezTo>
                  <a:cubicBezTo>
                    <a:pt x="15180" y="733"/>
                    <a:pt x="15262" y="693"/>
                    <a:pt x="15302" y="693"/>
                  </a:cubicBezTo>
                  <a:close/>
                  <a:moveTo>
                    <a:pt x="16645" y="693"/>
                  </a:moveTo>
                  <a:lnTo>
                    <a:pt x="16767" y="815"/>
                  </a:lnTo>
                  <a:lnTo>
                    <a:pt x="16645" y="896"/>
                  </a:lnTo>
                  <a:cubicBezTo>
                    <a:pt x="16605" y="896"/>
                    <a:pt x="16523" y="855"/>
                    <a:pt x="16523" y="815"/>
                  </a:cubicBezTo>
                  <a:cubicBezTo>
                    <a:pt x="16523" y="733"/>
                    <a:pt x="16605" y="693"/>
                    <a:pt x="16645" y="693"/>
                  </a:cubicBezTo>
                  <a:close/>
                  <a:moveTo>
                    <a:pt x="692" y="82"/>
                  </a:moveTo>
                  <a:cubicBezTo>
                    <a:pt x="326" y="82"/>
                    <a:pt x="0" y="408"/>
                    <a:pt x="0" y="815"/>
                  </a:cubicBezTo>
                  <a:cubicBezTo>
                    <a:pt x="0" y="1181"/>
                    <a:pt x="326" y="1507"/>
                    <a:pt x="692" y="1507"/>
                  </a:cubicBezTo>
                  <a:lnTo>
                    <a:pt x="2279" y="1507"/>
                  </a:lnTo>
                  <a:cubicBezTo>
                    <a:pt x="2686" y="1507"/>
                    <a:pt x="3012" y="1181"/>
                    <a:pt x="3012" y="815"/>
                  </a:cubicBezTo>
                  <a:cubicBezTo>
                    <a:pt x="3012" y="408"/>
                    <a:pt x="2686" y="82"/>
                    <a:pt x="2279" y="82"/>
                  </a:cubicBezTo>
                  <a:close/>
                  <a:moveTo>
                    <a:pt x="4029" y="82"/>
                  </a:moveTo>
                  <a:cubicBezTo>
                    <a:pt x="3622" y="82"/>
                    <a:pt x="3297" y="408"/>
                    <a:pt x="3297" y="815"/>
                  </a:cubicBezTo>
                  <a:cubicBezTo>
                    <a:pt x="3297" y="1181"/>
                    <a:pt x="3622" y="1507"/>
                    <a:pt x="4029" y="1507"/>
                  </a:cubicBezTo>
                  <a:lnTo>
                    <a:pt x="8180" y="1507"/>
                  </a:lnTo>
                  <a:cubicBezTo>
                    <a:pt x="8547" y="1507"/>
                    <a:pt x="8872" y="1181"/>
                    <a:pt x="8872" y="815"/>
                  </a:cubicBezTo>
                  <a:cubicBezTo>
                    <a:pt x="8872" y="408"/>
                    <a:pt x="8547" y="82"/>
                    <a:pt x="8180" y="82"/>
                  </a:cubicBezTo>
                  <a:close/>
                  <a:moveTo>
                    <a:pt x="9930" y="1"/>
                  </a:moveTo>
                  <a:cubicBezTo>
                    <a:pt x="9483" y="1"/>
                    <a:pt x="9116" y="367"/>
                    <a:pt x="9116" y="815"/>
                  </a:cubicBezTo>
                  <a:cubicBezTo>
                    <a:pt x="9116" y="1222"/>
                    <a:pt x="9483" y="1588"/>
                    <a:pt x="9930" y="1588"/>
                  </a:cubicBezTo>
                  <a:cubicBezTo>
                    <a:pt x="10194" y="1588"/>
                    <a:pt x="10441" y="1434"/>
                    <a:pt x="10582" y="1214"/>
                  </a:cubicBezTo>
                  <a:lnTo>
                    <a:pt x="10582" y="1214"/>
                  </a:lnTo>
                  <a:cubicBezTo>
                    <a:pt x="10726" y="1434"/>
                    <a:pt x="10983" y="1588"/>
                    <a:pt x="11273" y="1588"/>
                  </a:cubicBezTo>
                  <a:cubicBezTo>
                    <a:pt x="11537" y="1588"/>
                    <a:pt x="11784" y="1434"/>
                    <a:pt x="11925" y="1214"/>
                  </a:cubicBezTo>
                  <a:lnTo>
                    <a:pt x="11925" y="1214"/>
                  </a:lnTo>
                  <a:cubicBezTo>
                    <a:pt x="12069" y="1434"/>
                    <a:pt x="12326" y="1588"/>
                    <a:pt x="12616" y="1588"/>
                  </a:cubicBezTo>
                  <a:cubicBezTo>
                    <a:pt x="12914" y="1588"/>
                    <a:pt x="13158" y="1426"/>
                    <a:pt x="13288" y="1197"/>
                  </a:cubicBezTo>
                  <a:lnTo>
                    <a:pt x="13288" y="1197"/>
                  </a:lnTo>
                  <a:cubicBezTo>
                    <a:pt x="13418" y="1426"/>
                    <a:pt x="13661" y="1588"/>
                    <a:pt x="13959" y="1588"/>
                  </a:cubicBezTo>
                  <a:cubicBezTo>
                    <a:pt x="14257" y="1588"/>
                    <a:pt x="14501" y="1426"/>
                    <a:pt x="14631" y="1197"/>
                  </a:cubicBezTo>
                  <a:lnTo>
                    <a:pt x="14631" y="1197"/>
                  </a:lnTo>
                  <a:cubicBezTo>
                    <a:pt x="14761" y="1426"/>
                    <a:pt x="15004" y="1588"/>
                    <a:pt x="15302" y="1588"/>
                  </a:cubicBezTo>
                  <a:cubicBezTo>
                    <a:pt x="15600" y="1588"/>
                    <a:pt x="15844" y="1426"/>
                    <a:pt x="15974" y="1197"/>
                  </a:cubicBezTo>
                  <a:lnTo>
                    <a:pt x="15974" y="1197"/>
                  </a:lnTo>
                  <a:cubicBezTo>
                    <a:pt x="16104" y="1426"/>
                    <a:pt x="16347" y="1588"/>
                    <a:pt x="16645" y="1588"/>
                  </a:cubicBezTo>
                  <a:cubicBezTo>
                    <a:pt x="17093" y="1588"/>
                    <a:pt x="17459" y="1222"/>
                    <a:pt x="17459" y="815"/>
                  </a:cubicBezTo>
                  <a:cubicBezTo>
                    <a:pt x="17459" y="367"/>
                    <a:pt x="17093" y="1"/>
                    <a:pt x="16645" y="1"/>
                  </a:cubicBezTo>
                  <a:cubicBezTo>
                    <a:pt x="16347" y="1"/>
                    <a:pt x="16104" y="163"/>
                    <a:pt x="15974" y="403"/>
                  </a:cubicBezTo>
                  <a:lnTo>
                    <a:pt x="15974" y="403"/>
                  </a:lnTo>
                  <a:cubicBezTo>
                    <a:pt x="15844" y="163"/>
                    <a:pt x="15600" y="1"/>
                    <a:pt x="15302" y="1"/>
                  </a:cubicBezTo>
                  <a:cubicBezTo>
                    <a:pt x="15004" y="1"/>
                    <a:pt x="14761" y="163"/>
                    <a:pt x="14631" y="403"/>
                  </a:cubicBezTo>
                  <a:lnTo>
                    <a:pt x="14631" y="403"/>
                  </a:lnTo>
                  <a:cubicBezTo>
                    <a:pt x="14501" y="163"/>
                    <a:pt x="14257" y="1"/>
                    <a:pt x="13959" y="1"/>
                  </a:cubicBezTo>
                  <a:cubicBezTo>
                    <a:pt x="13661" y="1"/>
                    <a:pt x="13418" y="163"/>
                    <a:pt x="13288" y="403"/>
                  </a:cubicBezTo>
                  <a:lnTo>
                    <a:pt x="13288" y="403"/>
                  </a:lnTo>
                  <a:cubicBezTo>
                    <a:pt x="13158" y="163"/>
                    <a:pt x="12914" y="1"/>
                    <a:pt x="12616" y="1"/>
                  </a:cubicBezTo>
                  <a:cubicBezTo>
                    <a:pt x="12326" y="1"/>
                    <a:pt x="12069" y="155"/>
                    <a:pt x="11925" y="386"/>
                  </a:cubicBezTo>
                  <a:lnTo>
                    <a:pt x="11925" y="386"/>
                  </a:lnTo>
                  <a:cubicBezTo>
                    <a:pt x="11784" y="155"/>
                    <a:pt x="11537" y="1"/>
                    <a:pt x="11273" y="1"/>
                  </a:cubicBezTo>
                  <a:cubicBezTo>
                    <a:pt x="10983" y="1"/>
                    <a:pt x="10726" y="155"/>
                    <a:pt x="10582" y="386"/>
                  </a:cubicBezTo>
                  <a:lnTo>
                    <a:pt x="10582" y="386"/>
                  </a:lnTo>
                  <a:cubicBezTo>
                    <a:pt x="10441" y="155"/>
                    <a:pt x="10194" y="1"/>
                    <a:pt x="9930" y="1"/>
                  </a:cubicBezTo>
                  <a:close/>
                  <a:moveTo>
                    <a:pt x="2279" y="2524"/>
                  </a:moveTo>
                  <a:lnTo>
                    <a:pt x="2320" y="2605"/>
                  </a:lnTo>
                  <a:lnTo>
                    <a:pt x="2279" y="2646"/>
                  </a:lnTo>
                  <a:lnTo>
                    <a:pt x="692" y="2646"/>
                  </a:lnTo>
                  <a:lnTo>
                    <a:pt x="651" y="2605"/>
                  </a:lnTo>
                  <a:lnTo>
                    <a:pt x="692" y="2524"/>
                  </a:lnTo>
                  <a:close/>
                  <a:moveTo>
                    <a:pt x="8180" y="2524"/>
                  </a:moveTo>
                  <a:lnTo>
                    <a:pt x="8221" y="2605"/>
                  </a:lnTo>
                  <a:lnTo>
                    <a:pt x="8180" y="2646"/>
                  </a:lnTo>
                  <a:lnTo>
                    <a:pt x="4029" y="2646"/>
                  </a:lnTo>
                  <a:lnTo>
                    <a:pt x="3988" y="2605"/>
                  </a:lnTo>
                  <a:lnTo>
                    <a:pt x="4029" y="2524"/>
                  </a:lnTo>
                  <a:close/>
                  <a:moveTo>
                    <a:pt x="692" y="1873"/>
                  </a:moveTo>
                  <a:cubicBezTo>
                    <a:pt x="326" y="1873"/>
                    <a:pt x="0" y="2198"/>
                    <a:pt x="0" y="2605"/>
                  </a:cubicBezTo>
                  <a:cubicBezTo>
                    <a:pt x="0" y="3012"/>
                    <a:pt x="326" y="3338"/>
                    <a:pt x="692" y="3338"/>
                  </a:cubicBezTo>
                  <a:lnTo>
                    <a:pt x="2279" y="3338"/>
                  </a:lnTo>
                  <a:cubicBezTo>
                    <a:pt x="2686" y="3297"/>
                    <a:pt x="3012" y="3012"/>
                    <a:pt x="3012" y="2605"/>
                  </a:cubicBezTo>
                  <a:cubicBezTo>
                    <a:pt x="3012" y="2198"/>
                    <a:pt x="2686" y="1873"/>
                    <a:pt x="2279" y="1873"/>
                  </a:cubicBezTo>
                  <a:close/>
                  <a:moveTo>
                    <a:pt x="4029" y="1873"/>
                  </a:moveTo>
                  <a:cubicBezTo>
                    <a:pt x="3622" y="1873"/>
                    <a:pt x="3297" y="2198"/>
                    <a:pt x="3297" y="2605"/>
                  </a:cubicBezTo>
                  <a:cubicBezTo>
                    <a:pt x="3297" y="3012"/>
                    <a:pt x="3622" y="3297"/>
                    <a:pt x="4029" y="3338"/>
                  </a:cubicBezTo>
                  <a:lnTo>
                    <a:pt x="8180" y="3338"/>
                  </a:lnTo>
                  <a:cubicBezTo>
                    <a:pt x="8547" y="3297"/>
                    <a:pt x="8872" y="3012"/>
                    <a:pt x="8872" y="2605"/>
                  </a:cubicBezTo>
                  <a:cubicBezTo>
                    <a:pt x="8872" y="2198"/>
                    <a:pt x="8547" y="1873"/>
                    <a:pt x="8180" y="1873"/>
                  </a:cubicBezTo>
                  <a:close/>
                  <a:moveTo>
                    <a:pt x="2279" y="4355"/>
                  </a:moveTo>
                  <a:lnTo>
                    <a:pt x="2320" y="4396"/>
                  </a:lnTo>
                  <a:lnTo>
                    <a:pt x="2279" y="4437"/>
                  </a:lnTo>
                  <a:lnTo>
                    <a:pt x="692" y="4437"/>
                  </a:lnTo>
                  <a:lnTo>
                    <a:pt x="651" y="4396"/>
                  </a:lnTo>
                  <a:lnTo>
                    <a:pt x="692" y="4355"/>
                  </a:lnTo>
                  <a:close/>
                  <a:moveTo>
                    <a:pt x="8180" y="4355"/>
                  </a:moveTo>
                  <a:lnTo>
                    <a:pt x="8221" y="4396"/>
                  </a:lnTo>
                  <a:lnTo>
                    <a:pt x="8180" y="4437"/>
                  </a:lnTo>
                  <a:lnTo>
                    <a:pt x="4029" y="4437"/>
                  </a:lnTo>
                  <a:lnTo>
                    <a:pt x="3988" y="4396"/>
                  </a:lnTo>
                  <a:lnTo>
                    <a:pt x="4029" y="4355"/>
                  </a:lnTo>
                  <a:close/>
                  <a:moveTo>
                    <a:pt x="9930" y="4274"/>
                  </a:moveTo>
                  <a:cubicBezTo>
                    <a:pt x="9971" y="4274"/>
                    <a:pt x="10012" y="4315"/>
                    <a:pt x="10012" y="4396"/>
                  </a:cubicBezTo>
                  <a:cubicBezTo>
                    <a:pt x="10012" y="4437"/>
                    <a:pt x="9971" y="4478"/>
                    <a:pt x="9930" y="4478"/>
                  </a:cubicBezTo>
                  <a:lnTo>
                    <a:pt x="9808" y="4396"/>
                  </a:lnTo>
                  <a:lnTo>
                    <a:pt x="9930" y="4274"/>
                  </a:lnTo>
                  <a:close/>
                  <a:moveTo>
                    <a:pt x="11273" y="4274"/>
                  </a:moveTo>
                  <a:cubicBezTo>
                    <a:pt x="11314" y="4274"/>
                    <a:pt x="11355" y="4315"/>
                    <a:pt x="11355" y="4396"/>
                  </a:cubicBezTo>
                  <a:cubicBezTo>
                    <a:pt x="11355" y="4437"/>
                    <a:pt x="11314" y="4478"/>
                    <a:pt x="11273" y="4478"/>
                  </a:cubicBezTo>
                  <a:lnTo>
                    <a:pt x="11151" y="4396"/>
                  </a:lnTo>
                  <a:lnTo>
                    <a:pt x="11273" y="4274"/>
                  </a:lnTo>
                  <a:close/>
                  <a:moveTo>
                    <a:pt x="12616" y="4274"/>
                  </a:moveTo>
                  <a:cubicBezTo>
                    <a:pt x="12657" y="4274"/>
                    <a:pt x="12738" y="4315"/>
                    <a:pt x="12738" y="4396"/>
                  </a:cubicBezTo>
                  <a:cubicBezTo>
                    <a:pt x="12738" y="4437"/>
                    <a:pt x="12657" y="4478"/>
                    <a:pt x="12616" y="4478"/>
                  </a:cubicBezTo>
                  <a:lnTo>
                    <a:pt x="12494" y="4396"/>
                  </a:lnTo>
                  <a:lnTo>
                    <a:pt x="12616" y="4274"/>
                  </a:lnTo>
                  <a:close/>
                  <a:moveTo>
                    <a:pt x="13959" y="4274"/>
                  </a:moveTo>
                  <a:lnTo>
                    <a:pt x="14081" y="4396"/>
                  </a:lnTo>
                  <a:lnTo>
                    <a:pt x="13959" y="4478"/>
                  </a:lnTo>
                  <a:cubicBezTo>
                    <a:pt x="13878" y="4478"/>
                    <a:pt x="13837" y="4437"/>
                    <a:pt x="13837" y="4396"/>
                  </a:cubicBezTo>
                  <a:cubicBezTo>
                    <a:pt x="13837" y="4315"/>
                    <a:pt x="13878" y="4274"/>
                    <a:pt x="13959" y="4274"/>
                  </a:cubicBezTo>
                  <a:close/>
                  <a:moveTo>
                    <a:pt x="15302" y="4274"/>
                  </a:moveTo>
                  <a:lnTo>
                    <a:pt x="15424" y="4396"/>
                  </a:lnTo>
                  <a:lnTo>
                    <a:pt x="15302" y="4478"/>
                  </a:lnTo>
                  <a:cubicBezTo>
                    <a:pt x="15262" y="4478"/>
                    <a:pt x="15180" y="4437"/>
                    <a:pt x="15180" y="4396"/>
                  </a:cubicBezTo>
                  <a:cubicBezTo>
                    <a:pt x="15180" y="4315"/>
                    <a:pt x="15262" y="4274"/>
                    <a:pt x="15302" y="4274"/>
                  </a:cubicBezTo>
                  <a:close/>
                  <a:moveTo>
                    <a:pt x="16645" y="4274"/>
                  </a:moveTo>
                  <a:lnTo>
                    <a:pt x="16767" y="4396"/>
                  </a:lnTo>
                  <a:lnTo>
                    <a:pt x="16645" y="4478"/>
                  </a:lnTo>
                  <a:cubicBezTo>
                    <a:pt x="16605" y="4478"/>
                    <a:pt x="16523" y="4437"/>
                    <a:pt x="16523" y="4396"/>
                  </a:cubicBezTo>
                  <a:cubicBezTo>
                    <a:pt x="16523" y="4315"/>
                    <a:pt x="16605" y="4274"/>
                    <a:pt x="16645" y="4274"/>
                  </a:cubicBezTo>
                  <a:close/>
                  <a:moveTo>
                    <a:pt x="692" y="3664"/>
                  </a:moveTo>
                  <a:cubicBezTo>
                    <a:pt x="326" y="3664"/>
                    <a:pt x="0" y="3989"/>
                    <a:pt x="0" y="4396"/>
                  </a:cubicBezTo>
                  <a:cubicBezTo>
                    <a:pt x="0" y="4803"/>
                    <a:pt x="326" y="5129"/>
                    <a:pt x="692" y="5129"/>
                  </a:cubicBezTo>
                  <a:lnTo>
                    <a:pt x="2279" y="5129"/>
                  </a:lnTo>
                  <a:cubicBezTo>
                    <a:pt x="2686" y="5129"/>
                    <a:pt x="3012" y="4803"/>
                    <a:pt x="3012" y="4396"/>
                  </a:cubicBezTo>
                  <a:cubicBezTo>
                    <a:pt x="3012" y="3989"/>
                    <a:pt x="2686" y="3664"/>
                    <a:pt x="2279" y="3664"/>
                  </a:cubicBezTo>
                  <a:close/>
                  <a:moveTo>
                    <a:pt x="4029" y="3664"/>
                  </a:moveTo>
                  <a:cubicBezTo>
                    <a:pt x="3622" y="3664"/>
                    <a:pt x="3297" y="3989"/>
                    <a:pt x="3297" y="4396"/>
                  </a:cubicBezTo>
                  <a:cubicBezTo>
                    <a:pt x="3297" y="4803"/>
                    <a:pt x="3622" y="5129"/>
                    <a:pt x="4029" y="5129"/>
                  </a:cubicBezTo>
                  <a:lnTo>
                    <a:pt x="8180" y="5129"/>
                  </a:lnTo>
                  <a:cubicBezTo>
                    <a:pt x="8547" y="5129"/>
                    <a:pt x="8872" y="4803"/>
                    <a:pt x="8872" y="4396"/>
                  </a:cubicBezTo>
                  <a:cubicBezTo>
                    <a:pt x="8872" y="3989"/>
                    <a:pt x="8547" y="3664"/>
                    <a:pt x="8180" y="3664"/>
                  </a:cubicBezTo>
                  <a:close/>
                  <a:moveTo>
                    <a:pt x="9930" y="3582"/>
                  </a:moveTo>
                  <a:cubicBezTo>
                    <a:pt x="9483" y="3582"/>
                    <a:pt x="9116" y="3948"/>
                    <a:pt x="9116" y="4396"/>
                  </a:cubicBezTo>
                  <a:cubicBezTo>
                    <a:pt x="9116" y="4844"/>
                    <a:pt x="9483" y="5169"/>
                    <a:pt x="9930" y="5169"/>
                  </a:cubicBezTo>
                  <a:cubicBezTo>
                    <a:pt x="10191" y="5169"/>
                    <a:pt x="10435" y="5019"/>
                    <a:pt x="10576" y="4804"/>
                  </a:cubicBezTo>
                  <a:lnTo>
                    <a:pt x="10576" y="4804"/>
                  </a:lnTo>
                  <a:cubicBezTo>
                    <a:pt x="10719" y="5028"/>
                    <a:pt x="10979" y="5169"/>
                    <a:pt x="11273" y="5169"/>
                  </a:cubicBezTo>
                  <a:cubicBezTo>
                    <a:pt x="11534" y="5169"/>
                    <a:pt x="11778" y="5019"/>
                    <a:pt x="11919" y="4804"/>
                  </a:cubicBezTo>
                  <a:lnTo>
                    <a:pt x="11919" y="4804"/>
                  </a:lnTo>
                  <a:cubicBezTo>
                    <a:pt x="12062" y="5028"/>
                    <a:pt x="12322" y="5169"/>
                    <a:pt x="12616" y="5169"/>
                  </a:cubicBezTo>
                  <a:cubicBezTo>
                    <a:pt x="12910" y="5169"/>
                    <a:pt x="13152" y="5011"/>
                    <a:pt x="13283" y="4788"/>
                  </a:cubicBezTo>
                  <a:lnTo>
                    <a:pt x="13283" y="4788"/>
                  </a:lnTo>
                  <a:cubicBezTo>
                    <a:pt x="13411" y="5021"/>
                    <a:pt x="13657" y="5169"/>
                    <a:pt x="13959" y="5169"/>
                  </a:cubicBezTo>
                  <a:cubicBezTo>
                    <a:pt x="14261" y="5169"/>
                    <a:pt x="14507" y="5021"/>
                    <a:pt x="14636" y="4788"/>
                  </a:cubicBezTo>
                  <a:lnTo>
                    <a:pt x="14636" y="4788"/>
                  </a:lnTo>
                  <a:cubicBezTo>
                    <a:pt x="14767" y="5011"/>
                    <a:pt x="15008" y="5169"/>
                    <a:pt x="15302" y="5169"/>
                  </a:cubicBezTo>
                  <a:cubicBezTo>
                    <a:pt x="15604" y="5169"/>
                    <a:pt x="15850" y="5021"/>
                    <a:pt x="15979" y="4788"/>
                  </a:cubicBezTo>
                  <a:lnTo>
                    <a:pt x="15979" y="4788"/>
                  </a:lnTo>
                  <a:cubicBezTo>
                    <a:pt x="16110" y="5011"/>
                    <a:pt x="16351" y="5169"/>
                    <a:pt x="16645" y="5169"/>
                  </a:cubicBezTo>
                  <a:cubicBezTo>
                    <a:pt x="17093" y="5169"/>
                    <a:pt x="17459" y="4844"/>
                    <a:pt x="17459" y="4396"/>
                  </a:cubicBezTo>
                  <a:cubicBezTo>
                    <a:pt x="17459" y="3948"/>
                    <a:pt x="17093" y="3582"/>
                    <a:pt x="16645" y="3582"/>
                  </a:cubicBezTo>
                  <a:cubicBezTo>
                    <a:pt x="16347" y="3582"/>
                    <a:pt x="16104" y="3744"/>
                    <a:pt x="15974" y="3985"/>
                  </a:cubicBezTo>
                  <a:lnTo>
                    <a:pt x="15974" y="3985"/>
                  </a:lnTo>
                  <a:cubicBezTo>
                    <a:pt x="15844" y="3744"/>
                    <a:pt x="15600" y="3582"/>
                    <a:pt x="15302" y="3582"/>
                  </a:cubicBezTo>
                  <a:cubicBezTo>
                    <a:pt x="15004" y="3582"/>
                    <a:pt x="14761" y="3744"/>
                    <a:pt x="14631" y="3985"/>
                  </a:cubicBezTo>
                  <a:lnTo>
                    <a:pt x="14631" y="3985"/>
                  </a:lnTo>
                  <a:cubicBezTo>
                    <a:pt x="14501" y="3744"/>
                    <a:pt x="14257" y="3582"/>
                    <a:pt x="13959" y="3582"/>
                  </a:cubicBezTo>
                  <a:cubicBezTo>
                    <a:pt x="13661" y="3582"/>
                    <a:pt x="13418" y="3744"/>
                    <a:pt x="13288" y="3985"/>
                  </a:cubicBezTo>
                  <a:lnTo>
                    <a:pt x="13288" y="3985"/>
                  </a:lnTo>
                  <a:cubicBezTo>
                    <a:pt x="13158" y="3744"/>
                    <a:pt x="12914" y="3582"/>
                    <a:pt x="12616" y="3582"/>
                  </a:cubicBezTo>
                  <a:cubicBezTo>
                    <a:pt x="12326" y="3582"/>
                    <a:pt x="12069" y="3737"/>
                    <a:pt x="11925" y="3967"/>
                  </a:cubicBezTo>
                  <a:lnTo>
                    <a:pt x="11925" y="3967"/>
                  </a:lnTo>
                  <a:cubicBezTo>
                    <a:pt x="11784" y="3737"/>
                    <a:pt x="11537" y="3582"/>
                    <a:pt x="11273" y="3582"/>
                  </a:cubicBezTo>
                  <a:cubicBezTo>
                    <a:pt x="10983" y="3582"/>
                    <a:pt x="10726" y="3737"/>
                    <a:pt x="10582" y="3967"/>
                  </a:cubicBezTo>
                  <a:lnTo>
                    <a:pt x="10582" y="3967"/>
                  </a:lnTo>
                  <a:cubicBezTo>
                    <a:pt x="10441" y="3737"/>
                    <a:pt x="10194" y="3582"/>
                    <a:pt x="9930" y="3582"/>
                  </a:cubicBezTo>
                  <a:close/>
                  <a:moveTo>
                    <a:pt x="2279" y="6146"/>
                  </a:moveTo>
                  <a:lnTo>
                    <a:pt x="2320" y="6187"/>
                  </a:lnTo>
                  <a:lnTo>
                    <a:pt x="2279" y="6228"/>
                  </a:lnTo>
                  <a:lnTo>
                    <a:pt x="692" y="6228"/>
                  </a:lnTo>
                  <a:lnTo>
                    <a:pt x="651" y="6187"/>
                  </a:lnTo>
                  <a:lnTo>
                    <a:pt x="692" y="6146"/>
                  </a:lnTo>
                  <a:close/>
                  <a:moveTo>
                    <a:pt x="8180" y="6146"/>
                  </a:moveTo>
                  <a:lnTo>
                    <a:pt x="8221" y="6187"/>
                  </a:lnTo>
                  <a:lnTo>
                    <a:pt x="8180" y="6228"/>
                  </a:lnTo>
                  <a:lnTo>
                    <a:pt x="4029" y="6228"/>
                  </a:lnTo>
                  <a:lnTo>
                    <a:pt x="3988" y="6187"/>
                  </a:lnTo>
                  <a:lnTo>
                    <a:pt x="4029" y="6146"/>
                  </a:lnTo>
                  <a:close/>
                  <a:moveTo>
                    <a:pt x="692" y="5454"/>
                  </a:moveTo>
                  <a:cubicBezTo>
                    <a:pt x="326" y="5454"/>
                    <a:pt x="0" y="5780"/>
                    <a:pt x="0" y="6187"/>
                  </a:cubicBezTo>
                  <a:cubicBezTo>
                    <a:pt x="0" y="6594"/>
                    <a:pt x="326" y="6919"/>
                    <a:pt x="692" y="6919"/>
                  </a:cubicBezTo>
                  <a:lnTo>
                    <a:pt x="2279" y="6919"/>
                  </a:lnTo>
                  <a:cubicBezTo>
                    <a:pt x="2686" y="6919"/>
                    <a:pt x="3012" y="6594"/>
                    <a:pt x="3012" y="6187"/>
                  </a:cubicBezTo>
                  <a:cubicBezTo>
                    <a:pt x="3012" y="5780"/>
                    <a:pt x="2686" y="5454"/>
                    <a:pt x="2279" y="5454"/>
                  </a:cubicBezTo>
                  <a:close/>
                  <a:moveTo>
                    <a:pt x="4029" y="5454"/>
                  </a:moveTo>
                  <a:cubicBezTo>
                    <a:pt x="3622" y="5454"/>
                    <a:pt x="3297" y="5780"/>
                    <a:pt x="3297" y="6187"/>
                  </a:cubicBezTo>
                  <a:cubicBezTo>
                    <a:pt x="3297" y="6594"/>
                    <a:pt x="3622" y="6919"/>
                    <a:pt x="4029" y="6919"/>
                  </a:cubicBezTo>
                  <a:lnTo>
                    <a:pt x="8180" y="6919"/>
                  </a:lnTo>
                  <a:cubicBezTo>
                    <a:pt x="8547" y="6919"/>
                    <a:pt x="8872" y="6594"/>
                    <a:pt x="8872" y="6187"/>
                  </a:cubicBezTo>
                  <a:cubicBezTo>
                    <a:pt x="8872" y="5780"/>
                    <a:pt x="8547" y="5454"/>
                    <a:pt x="8180" y="5454"/>
                  </a:cubicBezTo>
                  <a:close/>
                  <a:moveTo>
                    <a:pt x="2279" y="7937"/>
                  </a:moveTo>
                  <a:lnTo>
                    <a:pt x="2320" y="7977"/>
                  </a:lnTo>
                  <a:lnTo>
                    <a:pt x="2279" y="8018"/>
                  </a:lnTo>
                  <a:lnTo>
                    <a:pt x="692" y="8018"/>
                  </a:lnTo>
                  <a:lnTo>
                    <a:pt x="651" y="7977"/>
                  </a:lnTo>
                  <a:lnTo>
                    <a:pt x="692" y="7937"/>
                  </a:lnTo>
                  <a:close/>
                  <a:moveTo>
                    <a:pt x="8180" y="7937"/>
                  </a:moveTo>
                  <a:lnTo>
                    <a:pt x="8221" y="7977"/>
                  </a:lnTo>
                  <a:lnTo>
                    <a:pt x="8180" y="8018"/>
                  </a:lnTo>
                  <a:lnTo>
                    <a:pt x="4029" y="8018"/>
                  </a:lnTo>
                  <a:lnTo>
                    <a:pt x="3988" y="7977"/>
                  </a:lnTo>
                  <a:lnTo>
                    <a:pt x="4029" y="7937"/>
                  </a:lnTo>
                  <a:close/>
                  <a:moveTo>
                    <a:pt x="692" y="7245"/>
                  </a:moveTo>
                  <a:cubicBezTo>
                    <a:pt x="326" y="7245"/>
                    <a:pt x="0" y="7571"/>
                    <a:pt x="0" y="7977"/>
                  </a:cubicBezTo>
                  <a:cubicBezTo>
                    <a:pt x="0" y="8384"/>
                    <a:pt x="326" y="8710"/>
                    <a:pt x="692" y="8710"/>
                  </a:cubicBezTo>
                  <a:lnTo>
                    <a:pt x="2279" y="8710"/>
                  </a:lnTo>
                  <a:cubicBezTo>
                    <a:pt x="2686" y="8710"/>
                    <a:pt x="3012" y="8384"/>
                    <a:pt x="3012" y="7977"/>
                  </a:cubicBezTo>
                  <a:cubicBezTo>
                    <a:pt x="3012" y="7571"/>
                    <a:pt x="2686" y="7245"/>
                    <a:pt x="2279" y="7245"/>
                  </a:cubicBezTo>
                  <a:close/>
                  <a:moveTo>
                    <a:pt x="4029" y="7245"/>
                  </a:moveTo>
                  <a:cubicBezTo>
                    <a:pt x="3622" y="7245"/>
                    <a:pt x="3297" y="7571"/>
                    <a:pt x="3297" y="7977"/>
                  </a:cubicBezTo>
                  <a:cubicBezTo>
                    <a:pt x="3297" y="8384"/>
                    <a:pt x="3622" y="8710"/>
                    <a:pt x="4029" y="8710"/>
                  </a:cubicBezTo>
                  <a:lnTo>
                    <a:pt x="8180" y="8710"/>
                  </a:lnTo>
                  <a:cubicBezTo>
                    <a:pt x="8547" y="8710"/>
                    <a:pt x="8872" y="8384"/>
                    <a:pt x="8872" y="7977"/>
                  </a:cubicBezTo>
                  <a:cubicBezTo>
                    <a:pt x="8872" y="7571"/>
                    <a:pt x="8547" y="7245"/>
                    <a:pt x="8180" y="7245"/>
                  </a:cubicBezTo>
                  <a:close/>
                  <a:moveTo>
                    <a:pt x="14529" y="9443"/>
                  </a:moveTo>
                  <a:cubicBezTo>
                    <a:pt x="14570" y="9443"/>
                    <a:pt x="14610" y="9483"/>
                    <a:pt x="14610" y="9565"/>
                  </a:cubicBezTo>
                  <a:cubicBezTo>
                    <a:pt x="14610" y="9605"/>
                    <a:pt x="14570" y="9646"/>
                    <a:pt x="14529" y="9646"/>
                  </a:cubicBezTo>
                  <a:lnTo>
                    <a:pt x="14407" y="9565"/>
                  </a:lnTo>
                  <a:lnTo>
                    <a:pt x="14529" y="9443"/>
                  </a:lnTo>
                  <a:close/>
                  <a:moveTo>
                    <a:pt x="15872" y="9443"/>
                  </a:moveTo>
                  <a:cubicBezTo>
                    <a:pt x="15913" y="9443"/>
                    <a:pt x="15994" y="9483"/>
                    <a:pt x="15994" y="9565"/>
                  </a:cubicBezTo>
                  <a:cubicBezTo>
                    <a:pt x="15994" y="9605"/>
                    <a:pt x="15913" y="9646"/>
                    <a:pt x="15872" y="9646"/>
                  </a:cubicBezTo>
                  <a:lnTo>
                    <a:pt x="15750" y="9565"/>
                  </a:lnTo>
                  <a:lnTo>
                    <a:pt x="15872" y="9443"/>
                  </a:lnTo>
                  <a:close/>
                  <a:moveTo>
                    <a:pt x="17215" y="9443"/>
                  </a:moveTo>
                  <a:cubicBezTo>
                    <a:pt x="17256" y="9443"/>
                    <a:pt x="17337" y="9483"/>
                    <a:pt x="17337" y="9565"/>
                  </a:cubicBezTo>
                  <a:cubicBezTo>
                    <a:pt x="17337" y="9605"/>
                    <a:pt x="17256" y="9646"/>
                    <a:pt x="17215" y="9646"/>
                  </a:cubicBezTo>
                  <a:lnTo>
                    <a:pt x="17093" y="9565"/>
                  </a:lnTo>
                  <a:lnTo>
                    <a:pt x="17215" y="9443"/>
                  </a:lnTo>
                  <a:close/>
                  <a:moveTo>
                    <a:pt x="18558" y="9443"/>
                  </a:moveTo>
                  <a:cubicBezTo>
                    <a:pt x="18639" y="9443"/>
                    <a:pt x="18680" y="9483"/>
                    <a:pt x="18680" y="9565"/>
                  </a:cubicBezTo>
                  <a:cubicBezTo>
                    <a:pt x="18680" y="9605"/>
                    <a:pt x="18639" y="9646"/>
                    <a:pt x="18558" y="9646"/>
                  </a:cubicBezTo>
                  <a:lnTo>
                    <a:pt x="18436" y="9565"/>
                  </a:lnTo>
                  <a:lnTo>
                    <a:pt x="18558" y="9443"/>
                  </a:lnTo>
                  <a:close/>
                  <a:moveTo>
                    <a:pt x="19901" y="9443"/>
                  </a:moveTo>
                  <a:lnTo>
                    <a:pt x="20023" y="9565"/>
                  </a:lnTo>
                  <a:lnTo>
                    <a:pt x="19901" y="9646"/>
                  </a:lnTo>
                  <a:cubicBezTo>
                    <a:pt x="19860" y="9646"/>
                    <a:pt x="19779" y="9605"/>
                    <a:pt x="19779" y="9565"/>
                  </a:cubicBezTo>
                  <a:cubicBezTo>
                    <a:pt x="19779" y="9483"/>
                    <a:pt x="19860" y="9443"/>
                    <a:pt x="19901" y="9443"/>
                  </a:cubicBezTo>
                  <a:close/>
                  <a:moveTo>
                    <a:pt x="21244" y="9443"/>
                  </a:moveTo>
                  <a:lnTo>
                    <a:pt x="21366" y="9565"/>
                  </a:lnTo>
                  <a:lnTo>
                    <a:pt x="21244" y="9646"/>
                  </a:lnTo>
                  <a:cubicBezTo>
                    <a:pt x="21203" y="9646"/>
                    <a:pt x="21163" y="9605"/>
                    <a:pt x="21163" y="9565"/>
                  </a:cubicBezTo>
                  <a:cubicBezTo>
                    <a:pt x="21163" y="9483"/>
                    <a:pt x="21203" y="9443"/>
                    <a:pt x="21244" y="9443"/>
                  </a:cubicBezTo>
                  <a:close/>
                  <a:moveTo>
                    <a:pt x="2279" y="9727"/>
                  </a:moveTo>
                  <a:lnTo>
                    <a:pt x="2320" y="9768"/>
                  </a:lnTo>
                  <a:lnTo>
                    <a:pt x="2279" y="9809"/>
                  </a:lnTo>
                  <a:lnTo>
                    <a:pt x="692" y="9809"/>
                  </a:lnTo>
                  <a:lnTo>
                    <a:pt x="651" y="9768"/>
                  </a:lnTo>
                  <a:lnTo>
                    <a:pt x="692" y="9727"/>
                  </a:lnTo>
                  <a:close/>
                  <a:moveTo>
                    <a:pt x="13105" y="9727"/>
                  </a:moveTo>
                  <a:lnTo>
                    <a:pt x="13145" y="9768"/>
                  </a:lnTo>
                  <a:lnTo>
                    <a:pt x="13105" y="9809"/>
                  </a:lnTo>
                  <a:lnTo>
                    <a:pt x="8994" y="9809"/>
                  </a:lnTo>
                  <a:lnTo>
                    <a:pt x="8913" y="9768"/>
                  </a:lnTo>
                  <a:lnTo>
                    <a:pt x="8994" y="9727"/>
                  </a:lnTo>
                  <a:close/>
                  <a:moveTo>
                    <a:pt x="692" y="9036"/>
                  </a:moveTo>
                  <a:cubicBezTo>
                    <a:pt x="326" y="9036"/>
                    <a:pt x="0" y="9361"/>
                    <a:pt x="0" y="9768"/>
                  </a:cubicBezTo>
                  <a:cubicBezTo>
                    <a:pt x="0" y="10175"/>
                    <a:pt x="326" y="10501"/>
                    <a:pt x="692" y="10501"/>
                  </a:cubicBezTo>
                  <a:lnTo>
                    <a:pt x="2279" y="10501"/>
                  </a:lnTo>
                  <a:cubicBezTo>
                    <a:pt x="2686" y="10501"/>
                    <a:pt x="3012" y="10175"/>
                    <a:pt x="3012" y="9768"/>
                  </a:cubicBezTo>
                  <a:cubicBezTo>
                    <a:pt x="3012" y="9361"/>
                    <a:pt x="2686" y="9036"/>
                    <a:pt x="2279" y="9036"/>
                  </a:cubicBezTo>
                  <a:close/>
                  <a:moveTo>
                    <a:pt x="14529" y="8751"/>
                  </a:moveTo>
                  <a:cubicBezTo>
                    <a:pt x="14141" y="8751"/>
                    <a:pt x="13814" y="9026"/>
                    <a:pt x="13734" y="9391"/>
                  </a:cubicBezTo>
                  <a:lnTo>
                    <a:pt x="13734" y="9391"/>
                  </a:lnTo>
                  <a:cubicBezTo>
                    <a:pt x="13606" y="9177"/>
                    <a:pt x="13373" y="9036"/>
                    <a:pt x="13105" y="9036"/>
                  </a:cubicBezTo>
                  <a:lnTo>
                    <a:pt x="8994" y="9036"/>
                  </a:lnTo>
                  <a:cubicBezTo>
                    <a:pt x="8587" y="9036"/>
                    <a:pt x="8262" y="9361"/>
                    <a:pt x="8262" y="9768"/>
                  </a:cubicBezTo>
                  <a:cubicBezTo>
                    <a:pt x="8262" y="10175"/>
                    <a:pt x="8587" y="10501"/>
                    <a:pt x="8994" y="10501"/>
                  </a:cubicBezTo>
                  <a:lnTo>
                    <a:pt x="13105" y="10501"/>
                  </a:lnTo>
                  <a:cubicBezTo>
                    <a:pt x="13455" y="10501"/>
                    <a:pt x="13745" y="10260"/>
                    <a:pt x="13819" y="9933"/>
                  </a:cubicBezTo>
                  <a:lnTo>
                    <a:pt x="13819" y="9933"/>
                  </a:lnTo>
                  <a:cubicBezTo>
                    <a:pt x="13958" y="10169"/>
                    <a:pt x="14225" y="10338"/>
                    <a:pt x="14529" y="10338"/>
                  </a:cubicBezTo>
                  <a:cubicBezTo>
                    <a:pt x="14793" y="10338"/>
                    <a:pt x="15040" y="10184"/>
                    <a:pt x="15181" y="9964"/>
                  </a:cubicBezTo>
                  <a:lnTo>
                    <a:pt x="15181" y="9964"/>
                  </a:lnTo>
                  <a:cubicBezTo>
                    <a:pt x="15325" y="10184"/>
                    <a:pt x="15581" y="10338"/>
                    <a:pt x="15872" y="10338"/>
                  </a:cubicBezTo>
                  <a:cubicBezTo>
                    <a:pt x="16170" y="10338"/>
                    <a:pt x="16414" y="10176"/>
                    <a:pt x="16543" y="9947"/>
                  </a:cubicBezTo>
                  <a:lnTo>
                    <a:pt x="16543" y="9947"/>
                  </a:lnTo>
                  <a:cubicBezTo>
                    <a:pt x="16673" y="10176"/>
                    <a:pt x="16917" y="10338"/>
                    <a:pt x="17215" y="10338"/>
                  </a:cubicBezTo>
                  <a:cubicBezTo>
                    <a:pt x="17513" y="10338"/>
                    <a:pt x="17757" y="10176"/>
                    <a:pt x="17886" y="9947"/>
                  </a:cubicBezTo>
                  <a:lnTo>
                    <a:pt x="17886" y="9947"/>
                  </a:lnTo>
                  <a:cubicBezTo>
                    <a:pt x="18016" y="10176"/>
                    <a:pt x="18260" y="10338"/>
                    <a:pt x="18558" y="10338"/>
                  </a:cubicBezTo>
                  <a:cubicBezTo>
                    <a:pt x="18856" y="10338"/>
                    <a:pt x="19100" y="10176"/>
                    <a:pt x="19229" y="9947"/>
                  </a:cubicBezTo>
                  <a:lnTo>
                    <a:pt x="19229" y="9947"/>
                  </a:lnTo>
                  <a:cubicBezTo>
                    <a:pt x="19359" y="10176"/>
                    <a:pt x="19603" y="10338"/>
                    <a:pt x="19901" y="10338"/>
                  </a:cubicBezTo>
                  <a:cubicBezTo>
                    <a:pt x="20192" y="10338"/>
                    <a:pt x="20448" y="10184"/>
                    <a:pt x="20592" y="9964"/>
                  </a:cubicBezTo>
                  <a:lnTo>
                    <a:pt x="20592" y="9964"/>
                  </a:lnTo>
                  <a:cubicBezTo>
                    <a:pt x="20733" y="10184"/>
                    <a:pt x="20980" y="10338"/>
                    <a:pt x="21244" y="10338"/>
                  </a:cubicBezTo>
                  <a:cubicBezTo>
                    <a:pt x="21692" y="10338"/>
                    <a:pt x="22058" y="9972"/>
                    <a:pt x="22058" y="9565"/>
                  </a:cubicBezTo>
                  <a:cubicBezTo>
                    <a:pt x="22058" y="9117"/>
                    <a:pt x="21692" y="8751"/>
                    <a:pt x="21244" y="8751"/>
                  </a:cubicBezTo>
                  <a:cubicBezTo>
                    <a:pt x="20980" y="8751"/>
                    <a:pt x="20733" y="8905"/>
                    <a:pt x="20592" y="9136"/>
                  </a:cubicBezTo>
                  <a:lnTo>
                    <a:pt x="20592" y="9136"/>
                  </a:lnTo>
                  <a:cubicBezTo>
                    <a:pt x="20448" y="8905"/>
                    <a:pt x="20192" y="8751"/>
                    <a:pt x="19901" y="8751"/>
                  </a:cubicBezTo>
                  <a:cubicBezTo>
                    <a:pt x="19603" y="8751"/>
                    <a:pt x="19359" y="8913"/>
                    <a:pt x="19229" y="9153"/>
                  </a:cubicBezTo>
                  <a:lnTo>
                    <a:pt x="19229" y="9153"/>
                  </a:lnTo>
                  <a:cubicBezTo>
                    <a:pt x="19100" y="8913"/>
                    <a:pt x="18856" y="8751"/>
                    <a:pt x="18558" y="8751"/>
                  </a:cubicBezTo>
                  <a:cubicBezTo>
                    <a:pt x="18260" y="8751"/>
                    <a:pt x="18016" y="8913"/>
                    <a:pt x="17886" y="9153"/>
                  </a:cubicBezTo>
                  <a:lnTo>
                    <a:pt x="17886" y="9153"/>
                  </a:lnTo>
                  <a:cubicBezTo>
                    <a:pt x="17757" y="8913"/>
                    <a:pt x="17513" y="8751"/>
                    <a:pt x="17215" y="8751"/>
                  </a:cubicBezTo>
                  <a:cubicBezTo>
                    <a:pt x="16917" y="8751"/>
                    <a:pt x="16673" y="8913"/>
                    <a:pt x="16543" y="9153"/>
                  </a:cubicBezTo>
                  <a:lnTo>
                    <a:pt x="16543" y="9153"/>
                  </a:lnTo>
                  <a:cubicBezTo>
                    <a:pt x="16414" y="8913"/>
                    <a:pt x="16170" y="8751"/>
                    <a:pt x="15872" y="8751"/>
                  </a:cubicBezTo>
                  <a:cubicBezTo>
                    <a:pt x="15581" y="8751"/>
                    <a:pt x="15325" y="8905"/>
                    <a:pt x="15181" y="9136"/>
                  </a:cubicBezTo>
                  <a:lnTo>
                    <a:pt x="15181" y="9136"/>
                  </a:lnTo>
                  <a:cubicBezTo>
                    <a:pt x="15040" y="8905"/>
                    <a:pt x="14793" y="8751"/>
                    <a:pt x="14529" y="8751"/>
                  </a:cubicBezTo>
                  <a:close/>
                  <a:moveTo>
                    <a:pt x="2279" y="11518"/>
                  </a:moveTo>
                  <a:lnTo>
                    <a:pt x="2320" y="11559"/>
                  </a:lnTo>
                  <a:lnTo>
                    <a:pt x="2279" y="11640"/>
                  </a:lnTo>
                  <a:lnTo>
                    <a:pt x="692" y="11640"/>
                  </a:lnTo>
                  <a:lnTo>
                    <a:pt x="651" y="11559"/>
                  </a:lnTo>
                  <a:lnTo>
                    <a:pt x="692" y="11518"/>
                  </a:lnTo>
                  <a:close/>
                  <a:moveTo>
                    <a:pt x="13105" y="11518"/>
                  </a:moveTo>
                  <a:lnTo>
                    <a:pt x="13145" y="11559"/>
                  </a:lnTo>
                  <a:lnTo>
                    <a:pt x="13105" y="11640"/>
                  </a:lnTo>
                  <a:lnTo>
                    <a:pt x="8994" y="11640"/>
                  </a:lnTo>
                  <a:lnTo>
                    <a:pt x="8913" y="11559"/>
                  </a:lnTo>
                  <a:lnTo>
                    <a:pt x="8994" y="11518"/>
                  </a:lnTo>
                  <a:close/>
                  <a:moveTo>
                    <a:pt x="692" y="10867"/>
                  </a:moveTo>
                  <a:cubicBezTo>
                    <a:pt x="326" y="10867"/>
                    <a:pt x="0" y="11193"/>
                    <a:pt x="0" y="11559"/>
                  </a:cubicBezTo>
                  <a:cubicBezTo>
                    <a:pt x="0" y="11966"/>
                    <a:pt x="326" y="12291"/>
                    <a:pt x="692" y="12291"/>
                  </a:cubicBezTo>
                  <a:lnTo>
                    <a:pt x="2279" y="12291"/>
                  </a:lnTo>
                  <a:cubicBezTo>
                    <a:pt x="2686" y="12291"/>
                    <a:pt x="3012" y="11966"/>
                    <a:pt x="3012" y="11559"/>
                  </a:cubicBezTo>
                  <a:cubicBezTo>
                    <a:pt x="3012" y="11193"/>
                    <a:pt x="2686" y="10867"/>
                    <a:pt x="2279" y="10867"/>
                  </a:cubicBezTo>
                  <a:close/>
                  <a:moveTo>
                    <a:pt x="8994" y="10867"/>
                  </a:moveTo>
                  <a:cubicBezTo>
                    <a:pt x="8587" y="10867"/>
                    <a:pt x="8262" y="11193"/>
                    <a:pt x="8262" y="11559"/>
                  </a:cubicBezTo>
                  <a:cubicBezTo>
                    <a:pt x="8262" y="11966"/>
                    <a:pt x="8587" y="12291"/>
                    <a:pt x="8994" y="12291"/>
                  </a:cubicBezTo>
                  <a:lnTo>
                    <a:pt x="13105" y="12291"/>
                  </a:lnTo>
                  <a:cubicBezTo>
                    <a:pt x="13512" y="12291"/>
                    <a:pt x="13837" y="11966"/>
                    <a:pt x="13837" y="11559"/>
                  </a:cubicBezTo>
                  <a:cubicBezTo>
                    <a:pt x="13837" y="11193"/>
                    <a:pt x="13512" y="10867"/>
                    <a:pt x="13105" y="10867"/>
                  </a:cubicBezTo>
                  <a:close/>
                  <a:moveTo>
                    <a:pt x="14529" y="13146"/>
                  </a:moveTo>
                  <a:cubicBezTo>
                    <a:pt x="14570" y="13146"/>
                    <a:pt x="14610" y="13187"/>
                    <a:pt x="14610" y="13268"/>
                  </a:cubicBezTo>
                  <a:cubicBezTo>
                    <a:pt x="14610" y="13309"/>
                    <a:pt x="14570" y="13350"/>
                    <a:pt x="14529" y="13350"/>
                  </a:cubicBezTo>
                  <a:lnTo>
                    <a:pt x="14407" y="13268"/>
                  </a:lnTo>
                  <a:lnTo>
                    <a:pt x="14529" y="13146"/>
                  </a:lnTo>
                  <a:close/>
                  <a:moveTo>
                    <a:pt x="15872" y="13146"/>
                  </a:moveTo>
                  <a:cubicBezTo>
                    <a:pt x="15913" y="13146"/>
                    <a:pt x="15994" y="13187"/>
                    <a:pt x="15994" y="13268"/>
                  </a:cubicBezTo>
                  <a:cubicBezTo>
                    <a:pt x="15994" y="13309"/>
                    <a:pt x="15913" y="13350"/>
                    <a:pt x="15872" y="13350"/>
                  </a:cubicBezTo>
                  <a:lnTo>
                    <a:pt x="15750" y="13268"/>
                  </a:lnTo>
                  <a:lnTo>
                    <a:pt x="15872" y="13146"/>
                  </a:lnTo>
                  <a:close/>
                  <a:moveTo>
                    <a:pt x="17215" y="13146"/>
                  </a:moveTo>
                  <a:cubicBezTo>
                    <a:pt x="17256" y="13146"/>
                    <a:pt x="17337" y="13187"/>
                    <a:pt x="17337" y="13268"/>
                  </a:cubicBezTo>
                  <a:cubicBezTo>
                    <a:pt x="17337" y="13309"/>
                    <a:pt x="17256" y="13350"/>
                    <a:pt x="17215" y="13350"/>
                  </a:cubicBezTo>
                  <a:lnTo>
                    <a:pt x="17093" y="13268"/>
                  </a:lnTo>
                  <a:lnTo>
                    <a:pt x="17215" y="13146"/>
                  </a:lnTo>
                  <a:close/>
                  <a:moveTo>
                    <a:pt x="18558" y="13146"/>
                  </a:moveTo>
                  <a:cubicBezTo>
                    <a:pt x="18639" y="13146"/>
                    <a:pt x="18680" y="13187"/>
                    <a:pt x="18680" y="13268"/>
                  </a:cubicBezTo>
                  <a:cubicBezTo>
                    <a:pt x="18680" y="13309"/>
                    <a:pt x="18639" y="13350"/>
                    <a:pt x="18558" y="13350"/>
                  </a:cubicBezTo>
                  <a:lnTo>
                    <a:pt x="18436" y="13268"/>
                  </a:lnTo>
                  <a:lnTo>
                    <a:pt x="18558" y="13146"/>
                  </a:lnTo>
                  <a:close/>
                  <a:moveTo>
                    <a:pt x="19901" y="13146"/>
                  </a:moveTo>
                  <a:lnTo>
                    <a:pt x="20023" y="13268"/>
                  </a:lnTo>
                  <a:lnTo>
                    <a:pt x="19901" y="13350"/>
                  </a:lnTo>
                  <a:cubicBezTo>
                    <a:pt x="19860" y="13350"/>
                    <a:pt x="19779" y="13309"/>
                    <a:pt x="19779" y="13268"/>
                  </a:cubicBezTo>
                  <a:cubicBezTo>
                    <a:pt x="19779" y="13187"/>
                    <a:pt x="19860" y="13146"/>
                    <a:pt x="19901" y="13146"/>
                  </a:cubicBezTo>
                  <a:close/>
                  <a:moveTo>
                    <a:pt x="21244" y="13146"/>
                  </a:moveTo>
                  <a:lnTo>
                    <a:pt x="21366" y="13268"/>
                  </a:lnTo>
                  <a:lnTo>
                    <a:pt x="21244" y="13350"/>
                  </a:lnTo>
                  <a:cubicBezTo>
                    <a:pt x="21203" y="13350"/>
                    <a:pt x="21163" y="13309"/>
                    <a:pt x="21163" y="13268"/>
                  </a:cubicBezTo>
                  <a:cubicBezTo>
                    <a:pt x="21163" y="13187"/>
                    <a:pt x="21203" y="13146"/>
                    <a:pt x="21244" y="13146"/>
                  </a:cubicBezTo>
                  <a:close/>
                  <a:moveTo>
                    <a:pt x="2279" y="13309"/>
                  </a:moveTo>
                  <a:lnTo>
                    <a:pt x="2320" y="13390"/>
                  </a:lnTo>
                  <a:lnTo>
                    <a:pt x="2279" y="13431"/>
                  </a:lnTo>
                  <a:lnTo>
                    <a:pt x="692" y="13431"/>
                  </a:lnTo>
                  <a:lnTo>
                    <a:pt x="651" y="13390"/>
                  </a:lnTo>
                  <a:lnTo>
                    <a:pt x="692" y="13309"/>
                  </a:lnTo>
                  <a:close/>
                  <a:moveTo>
                    <a:pt x="13105" y="13309"/>
                  </a:moveTo>
                  <a:lnTo>
                    <a:pt x="13145" y="13390"/>
                  </a:lnTo>
                  <a:lnTo>
                    <a:pt x="13105" y="13431"/>
                  </a:lnTo>
                  <a:lnTo>
                    <a:pt x="8994" y="13431"/>
                  </a:lnTo>
                  <a:lnTo>
                    <a:pt x="8913" y="13390"/>
                  </a:lnTo>
                  <a:lnTo>
                    <a:pt x="8994" y="13309"/>
                  </a:lnTo>
                  <a:close/>
                  <a:moveTo>
                    <a:pt x="692" y="12658"/>
                  </a:moveTo>
                  <a:cubicBezTo>
                    <a:pt x="326" y="12658"/>
                    <a:pt x="0" y="12983"/>
                    <a:pt x="0" y="13390"/>
                  </a:cubicBezTo>
                  <a:cubicBezTo>
                    <a:pt x="0" y="13756"/>
                    <a:pt x="326" y="14082"/>
                    <a:pt x="692" y="14082"/>
                  </a:cubicBezTo>
                  <a:lnTo>
                    <a:pt x="2279" y="14082"/>
                  </a:lnTo>
                  <a:cubicBezTo>
                    <a:pt x="2686" y="14082"/>
                    <a:pt x="3012" y="13756"/>
                    <a:pt x="3012" y="13390"/>
                  </a:cubicBezTo>
                  <a:cubicBezTo>
                    <a:pt x="3012" y="12983"/>
                    <a:pt x="2686" y="12658"/>
                    <a:pt x="2279" y="12658"/>
                  </a:cubicBezTo>
                  <a:close/>
                  <a:moveTo>
                    <a:pt x="14529" y="12454"/>
                  </a:moveTo>
                  <a:cubicBezTo>
                    <a:pt x="14161" y="12454"/>
                    <a:pt x="13848" y="12702"/>
                    <a:pt x="13748" y="13038"/>
                  </a:cubicBezTo>
                  <a:lnTo>
                    <a:pt x="13748" y="13038"/>
                  </a:lnTo>
                  <a:cubicBezTo>
                    <a:pt x="13624" y="12811"/>
                    <a:pt x="13384" y="12658"/>
                    <a:pt x="13105" y="12658"/>
                  </a:cubicBezTo>
                  <a:lnTo>
                    <a:pt x="8994" y="12658"/>
                  </a:lnTo>
                  <a:cubicBezTo>
                    <a:pt x="8587" y="12658"/>
                    <a:pt x="8262" y="12983"/>
                    <a:pt x="8262" y="13390"/>
                  </a:cubicBezTo>
                  <a:cubicBezTo>
                    <a:pt x="8262" y="13756"/>
                    <a:pt x="8587" y="14082"/>
                    <a:pt x="8994" y="14082"/>
                  </a:cubicBezTo>
                  <a:lnTo>
                    <a:pt x="13105" y="14082"/>
                  </a:lnTo>
                  <a:cubicBezTo>
                    <a:pt x="13430" y="14082"/>
                    <a:pt x="13704" y="13874"/>
                    <a:pt x="13800" y="13603"/>
                  </a:cubicBezTo>
                  <a:lnTo>
                    <a:pt x="13800" y="13603"/>
                  </a:lnTo>
                  <a:cubicBezTo>
                    <a:pt x="13934" y="13856"/>
                    <a:pt x="14211" y="14041"/>
                    <a:pt x="14529" y="14041"/>
                  </a:cubicBezTo>
                  <a:cubicBezTo>
                    <a:pt x="14793" y="14041"/>
                    <a:pt x="15040" y="13887"/>
                    <a:pt x="15181" y="13667"/>
                  </a:cubicBezTo>
                  <a:lnTo>
                    <a:pt x="15181" y="13667"/>
                  </a:lnTo>
                  <a:cubicBezTo>
                    <a:pt x="15325" y="13887"/>
                    <a:pt x="15581" y="14041"/>
                    <a:pt x="15872" y="14041"/>
                  </a:cubicBezTo>
                  <a:cubicBezTo>
                    <a:pt x="16170" y="14041"/>
                    <a:pt x="16414" y="13879"/>
                    <a:pt x="16543" y="13651"/>
                  </a:cubicBezTo>
                  <a:lnTo>
                    <a:pt x="16543" y="13651"/>
                  </a:lnTo>
                  <a:cubicBezTo>
                    <a:pt x="16673" y="13879"/>
                    <a:pt x="16917" y="14041"/>
                    <a:pt x="17215" y="14041"/>
                  </a:cubicBezTo>
                  <a:cubicBezTo>
                    <a:pt x="17513" y="14041"/>
                    <a:pt x="17757" y="13879"/>
                    <a:pt x="17886" y="13651"/>
                  </a:cubicBezTo>
                  <a:lnTo>
                    <a:pt x="17886" y="13651"/>
                  </a:lnTo>
                  <a:cubicBezTo>
                    <a:pt x="18016" y="13879"/>
                    <a:pt x="18260" y="14041"/>
                    <a:pt x="18558" y="14041"/>
                  </a:cubicBezTo>
                  <a:cubicBezTo>
                    <a:pt x="18856" y="14041"/>
                    <a:pt x="19100" y="13879"/>
                    <a:pt x="19229" y="13651"/>
                  </a:cubicBezTo>
                  <a:lnTo>
                    <a:pt x="19229" y="13651"/>
                  </a:lnTo>
                  <a:cubicBezTo>
                    <a:pt x="19359" y="13879"/>
                    <a:pt x="19603" y="14041"/>
                    <a:pt x="19901" y="14041"/>
                  </a:cubicBezTo>
                  <a:cubicBezTo>
                    <a:pt x="20192" y="14041"/>
                    <a:pt x="20448" y="13887"/>
                    <a:pt x="20592" y="13667"/>
                  </a:cubicBezTo>
                  <a:lnTo>
                    <a:pt x="20592" y="13667"/>
                  </a:lnTo>
                  <a:cubicBezTo>
                    <a:pt x="20733" y="13887"/>
                    <a:pt x="20980" y="14041"/>
                    <a:pt x="21244" y="14041"/>
                  </a:cubicBezTo>
                  <a:cubicBezTo>
                    <a:pt x="21692" y="14041"/>
                    <a:pt x="22058" y="13675"/>
                    <a:pt x="22058" y="13268"/>
                  </a:cubicBezTo>
                  <a:cubicBezTo>
                    <a:pt x="22058" y="12820"/>
                    <a:pt x="21692" y="12454"/>
                    <a:pt x="21244" y="12454"/>
                  </a:cubicBezTo>
                  <a:cubicBezTo>
                    <a:pt x="20980" y="12454"/>
                    <a:pt x="20733" y="12609"/>
                    <a:pt x="20592" y="12839"/>
                  </a:cubicBezTo>
                  <a:lnTo>
                    <a:pt x="20592" y="12839"/>
                  </a:lnTo>
                  <a:cubicBezTo>
                    <a:pt x="20448" y="12609"/>
                    <a:pt x="20192" y="12454"/>
                    <a:pt x="19901" y="12454"/>
                  </a:cubicBezTo>
                  <a:cubicBezTo>
                    <a:pt x="19603" y="12454"/>
                    <a:pt x="19359" y="12616"/>
                    <a:pt x="19229" y="12857"/>
                  </a:cubicBezTo>
                  <a:lnTo>
                    <a:pt x="19229" y="12857"/>
                  </a:lnTo>
                  <a:cubicBezTo>
                    <a:pt x="19100" y="12616"/>
                    <a:pt x="18856" y="12454"/>
                    <a:pt x="18558" y="12454"/>
                  </a:cubicBezTo>
                  <a:cubicBezTo>
                    <a:pt x="18260" y="12454"/>
                    <a:pt x="18016" y="12616"/>
                    <a:pt x="17886" y="12857"/>
                  </a:cubicBezTo>
                  <a:lnTo>
                    <a:pt x="17886" y="12857"/>
                  </a:lnTo>
                  <a:cubicBezTo>
                    <a:pt x="17757" y="12616"/>
                    <a:pt x="17513" y="12454"/>
                    <a:pt x="17215" y="12454"/>
                  </a:cubicBezTo>
                  <a:cubicBezTo>
                    <a:pt x="16917" y="12454"/>
                    <a:pt x="16673" y="12616"/>
                    <a:pt x="16543" y="12857"/>
                  </a:cubicBezTo>
                  <a:lnTo>
                    <a:pt x="16543" y="12857"/>
                  </a:lnTo>
                  <a:cubicBezTo>
                    <a:pt x="16414" y="12616"/>
                    <a:pt x="16170" y="12454"/>
                    <a:pt x="15872" y="12454"/>
                  </a:cubicBezTo>
                  <a:cubicBezTo>
                    <a:pt x="15581" y="12454"/>
                    <a:pt x="15325" y="12609"/>
                    <a:pt x="15181" y="12839"/>
                  </a:cubicBezTo>
                  <a:lnTo>
                    <a:pt x="15181" y="12839"/>
                  </a:lnTo>
                  <a:cubicBezTo>
                    <a:pt x="15040" y="12609"/>
                    <a:pt x="14793" y="12454"/>
                    <a:pt x="14529" y="12454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2"/>
            <p:cNvSpPr/>
            <p:nvPr/>
          </p:nvSpPr>
          <p:spPr>
            <a:xfrm>
              <a:off x="3304325" y="2953625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5"/>
                    <a:pt x="0" y="489"/>
                  </a:cubicBezTo>
                  <a:cubicBezTo>
                    <a:pt x="0" y="693"/>
                    <a:pt x="163" y="856"/>
                    <a:pt x="366" y="856"/>
                  </a:cubicBezTo>
                  <a:lnTo>
                    <a:pt x="1954" y="856"/>
                  </a:lnTo>
                  <a:cubicBezTo>
                    <a:pt x="2157" y="856"/>
                    <a:pt x="2360" y="693"/>
                    <a:pt x="2360" y="489"/>
                  </a:cubicBezTo>
                  <a:cubicBezTo>
                    <a:pt x="2360" y="245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5"/>
                    <a:pt x="3337" y="489"/>
                  </a:cubicBezTo>
                  <a:cubicBezTo>
                    <a:pt x="3337" y="693"/>
                    <a:pt x="3500" y="856"/>
                    <a:pt x="3703" y="856"/>
                  </a:cubicBezTo>
                  <a:lnTo>
                    <a:pt x="7855" y="856"/>
                  </a:lnTo>
                  <a:cubicBezTo>
                    <a:pt x="8058" y="856"/>
                    <a:pt x="8221" y="693"/>
                    <a:pt x="8221" y="489"/>
                  </a:cubicBezTo>
                  <a:cubicBezTo>
                    <a:pt x="8221" y="245"/>
                    <a:pt x="8058" y="82"/>
                    <a:pt x="7855" y="82"/>
                  </a:cubicBezTo>
                  <a:close/>
                  <a:moveTo>
                    <a:pt x="9605" y="1"/>
                  </a:moveTo>
                  <a:cubicBezTo>
                    <a:pt x="9360" y="1"/>
                    <a:pt x="9157" y="204"/>
                    <a:pt x="9157" y="489"/>
                  </a:cubicBezTo>
                  <a:cubicBezTo>
                    <a:pt x="9157" y="733"/>
                    <a:pt x="9360" y="937"/>
                    <a:pt x="9605" y="937"/>
                  </a:cubicBezTo>
                  <a:cubicBezTo>
                    <a:pt x="9849" y="937"/>
                    <a:pt x="10052" y="733"/>
                    <a:pt x="10052" y="489"/>
                  </a:cubicBezTo>
                  <a:cubicBezTo>
                    <a:pt x="10052" y="204"/>
                    <a:pt x="9849" y="1"/>
                    <a:pt x="9605" y="1"/>
                  </a:cubicBezTo>
                  <a:close/>
                  <a:moveTo>
                    <a:pt x="10948" y="1"/>
                  </a:moveTo>
                  <a:cubicBezTo>
                    <a:pt x="10703" y="1"/>
                    <a:pt x="10500" y="204"/>
                    <a:pt x="10500" y="489"/>
                  </a:cubicBezTo>
                  <a:cubicBezTo>
                    <a:pt x="10500" y="733"/>
                    <a:pt x="10703" y="937"/>
                    <a:pt x="10948" y="937"/>
                  </a:cubicBezTo>
                  <a:cubicBezTo>
                    <a:pt x="11192" y="937"/>
                    <a:pt x="11395" y="733"/>
                    <a:pt x="11395" y="489"/>
                  </a:cubicBezTo>
                  <a:cubicBezTo>
                    <a:pt x="11395" y="204"/>
                    <a:pt x="11192" y="1"/>
                    <a:pt x="10948" y="1"/>
                  </a:cubicBezTo>
                  <a:close/>
                  <a:moveTo>
                    <a:pt x="12291" y="1"/>
                  </a:moveTo>
                  <a:cubicBezTo>
                    <a:pt x="12046" y="1"/>
                    <a:pt x="11843" y="204"/>
                    <a:pt x="11843" y="489"/>
                  </a:cubicBezTo>
                  <a:cubicBezTo>
                    <a:pt x="11843" y="733"/>
                    <a:pt x="12046" y="937"/>
                    <a:pt x="12291" y="937"/>
                  </a:cubicBezTo>
                  <a:cubicBezTo>
                    <a:pt x="12535" y="937"/>
                    <a:pt x="12738" y="733"/>
                    <a:pt x="12738" y="489"/>
                  </a:cubicBezTo>
                  <a:cubicBezTo>
                    <a:pt x="12738" y="204"/>
                    <a:pt x="12535" y="1"/>
                    <a:pt x="12291" y="1"/>
                  </a:cubicBezTo>
                  <a:close/>
                  <a:moveTo>
                    <a:pt x="13634" y="1"/>
                  </a:moveTo>
                  <a:cubicBezTo>
                    <a:pt x="13389" y="1"/>
                    <a:pt x="13186" y="204"/>
                    <a:pt x="13186" y="489"/>
                  </a:cubicBezTo>
                  <a:cubicBezTo>
                    <a:pt x="13186" y="733"/>
                    <a:pt x="13389" y="937"/>
                    <a:pt x="13634" y="937"/>
                  </a:cubicBezTo>
                  <a:cubicBezTo>
                    <a:pt x="13878" y="937"/>
                    <a:pt x="14081" y="733"/>
                    <a:pt x="14081" y="489"/>
                  </a:cubicBezTo>
                  <a:cubicBezTo>
                    <a:pt x="14081" y="204"/>
                    <a:pt x="13878" y="1"/>
                    <a:pt x="13634" y="1"/>
                  </a:cubicBezTo>
                  <a:close/>
                  <a:moveTo>
                    <a:pt x="14977" y="1"/>
                  </a:moveTo>
                  <a:cubicBezTo>
                    <a:pt x="14732" y="1"/>
                    <a:pt x="14529" y="204"/>
                    <a:pt x="14529" y="489"/>
                  </a:cubicBezTo>
                  <a:cubicBezTo>
                    <a:pt x="14529" y="733"/>
                    <a:pt x="14732" y="937"/>
                    <a:pt x="14977" y="937"/>
                  </a:cubicBezTo>
                  <a:cubicBezTo>
                    <a:pt x="15221" y="937"/>
                    <a:pt x="15424" y="733"/>
                    <a:pt x="15424" y="489"/>
                  </a:cubicBezTo>
                  <a:cubicBezTo>
                    <a:pt x="15424" y="204"/>
                    <a:pt x="15221" y="1"/>
                    <a:pt x="14977" y="1"/>
                  </a:cubicBezTo>
                  <a:close/>
                  <a:moveTo>
                    <a:pt x="16320" y="1"/>
                  </a:moveTo>
                  <a:cubicBezTo>
                    <a:pt x="16075" y="1"/>
                    <a:pt x="15872" y="204"/>
                    <a:pt x="15872" y="489"/>
                  </a:cubicBezTo>
                  <a:cubicBezTo>
                    <a:pt x="15872" y="733"/>
                    <a:pt x="16075" y="937"/>
                    <a:pt x="16320" y="937"/>
                  </a:cubicBezTo>
                  <a:cubicBezTo>
                    <a:pt x="16564" y="937"/>
                    <a:pt x="16767" y="733"/>
                    <a:pt x="16767" y="489"/>
                  </a:cubicBezTo>
                  <a:cubicBezTo>
                    <a:pt x="16767" y="204"/>
                    <a:pt x="16564" y="1"/>
                    <a:pt x="16320" y="1"/>
                  </a:cubicBezTo>
                  <a:close/>
                  <a:moveTo>
                    <a:pt x="366" y="1873"/>
                  </a:moveTo>
                  <a:cubicBezTo>
                    <a:pt x="163" y="1873"/>
                    <a:pt x="0" y="2036"/>
                    <a:pt x="0" y="2280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80"/>
                  </a:cubicBezTo>
                  <a:cubicBezTo>
                    <a:pt x="2360" y="2036"/>
                    <a:pt x="2157" y="1873"/>
                    <a:pt x="1954" y="1873"/>
                  </a:cubicBezTo>
                  <a:close/>
                  <a:moveTo>
                    <a:pt x="3703" y="1873"/>
                  </a:moveTo>
                  <a:cubicBezTo>
                    <a:pt x="3500" y="1873"/>
                    <a:pt x="3337" y="2036"/>
                    <a:pt x="3337" y="2280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80"/>
                  </a:cubicBezTo>
                  <a:cubicBezTo>
                    <a:pt x="8221" y="2036"/>
                    <a:pt x="8058" y="1873"/>
                    <a:pt x="7855" y="1873"/>
                  </a:cubicBezTo>
                  <a:close/>
                  <a:moveTo>
                    <a:pt x="366" y="3664"/>
                  </a:moveTo>
                  <a:cubicBezTo>
                    <a:pt x="163" y="3664"/>
                    <a:pt x="0" y="3867"/>
                    <a:pt x="0" y="4071"/>
                  </a:cubicBezTo>
                  <a:cubicBezTo>
                    <a:pt x="0" y="4274"/>
                    <a:pt x="163" y="4437"/>
                    <a:pt x="366" y="4437"/>
                  </a:cubicBezTo>
                  <a:lnTo>
                    <a:pt x="1954" y="4437"/>
                  </a:lnTo>
                  <a:cubicBezTo>
                    <a:pt x="2157" y="4437"/>
                    <a:pt x="2360" y="4274"/>
                    <a:pt x="2360" y="4071"/>
                  </a:cubicBezTo>
                  <a:cubicBezTo>
                    <a:pt x="2360" y="3867"/>
                    <a:pt x="2157" y="3664"/>
                    <a:pt x="1954" y="3664"/>
                  </a:cubicBezTo>
                  <a:close/>
                  <a:moveTo>
                    <a:pt x="3703" y="3664"/>
                  </a:moveTo>
                  <a:cubicBezTo>
                    <a:pt x="3500" y="3664"/>
                    <a:pt x="3337" y="3867"/>
                    <a:pt x="3337" y="4071"/>
                  </a:cubicBezTo>
                  <a:cubicBezTo>
                    <a:pt x="3337" y="4274"/>
                    <a:pt x="3500" y="4437"/>
                    <a:pt x="3703" y="4437"/>
                  </a:cubicBezTo>
                  <a:lnTo>
                    <a:pt x="7855" y="4437"/>
                  </a:lnTo>
                  <a:cubicBezTo>
                    <a:pt x="8058" y="4437"/>
                    <a:pt x="8221" y="4274"/>
                    <a:pt x="8221" y="4071"/>
                  </a:cubicBezTo>
                  <a:cubicBezTo>
                    <a:pt x="8221" y="3867"/>
                    <a:pt x="8058" y="3664"/>
                    <a:pt x="7855" y="3664"/>
                  </a:cubicBezTo>
                  <a:close/>
                  <a:moveTo>
                    <a:pt x="9605" y="3623"/>
                  </a:moveTo>
                  <a:cubicBezTo>
                    <a:pt x="9360" y="3623"/>
                    <a:pt x="9157" y="3826"/>
                    <a:pt x="9157" y="4071"/>
                  </a:cubicBezTo>
                  <a:cubicBezTo>
                    <a:pt x="9157" y="4315"/>
                    <a:pt x="9360" y="4518"/>
                    <a:pt x="9605" y="4518"/>
                  </a:cubicBezTo>
                  <a:cubicBezTo>
                    <a:pt x="9849" y="4518"/>
                    <a:pt x="10052" y="4315"/>
                    <a:pt x="10052" y="4071"/>
                  </a:cubicBezTo>
                  <a:cubicBezTo>
                    <a:pt x="10052" y="3826"/>
                    <a:pt x="9849" y="3623"/>
                    <a:pt x="9605" y="3623"/>
                  </a:cubicBezTo>
                  <a:close/>
                  <a:moveTo>
                    <a:pt x="10948" y="3623"/>
                  </a:moveTo>
                  <a:cubicBezTo>
                    <a:pt x="10703" y="3623"/>
                    <a:pt x="10500" y="3826"/>
                    <a:pt x="10500" y="4071"/>
                  </a:cubicBezTo>
                  <a:cubicBezTo>
                    <a:pt x="10500" y="4315"/>
                    <a:pt x="10703" y="4518"/>
                    <a:pt x="10948" y="4518"/>
                  </a:cubicBezTo>
                  <a:cubicBezTo>
                    <a:pt x="11192" y="4518"/>
                    <a:pt x="11395" y="4315"/>
                    <a:pt x="11395" y="4071"/>
                  </a:cubicBezTo>
                  <a:cubicBezTo>
                    <a:pt x="11395" y="3826"/>
                    <a:pt x="11192" y="3623"/>
                    <a:pt x="10948" y="3623"/>
                  </a:cubicBezTo>
                  <a:close/>
                  <a:moveTo>
                    <a:pt x="12291" y="3623"/>
                  </a:moveTo>
                  <a:cubicBezTo>
                    <a:pt x="12046" y="3623"/>
                    <a:pt x="11843" y="3826"/>
                    <a:pt x="11843" y="4071"/>
                  </a:cubicBezTo>
                  <a:cubicBezTo>
                    <a:pt x="11843" y="4315"/>
                    <a:pt x="12046" y="4518"/>
                    <a:pt x="12291" y="4518"/>
                  </a:cubicBezTo>
                  <a:cubicBezTo>
                    <a:pt x="12535" y="4518"/>
                    <a:pt x="12738" y="4315"/>
                    <a:pt x="12738" y="4071"/>
                  </a:cubicBezTo>
                  <a:cubicBezTo>
                    <a:pt x="12738" y="3826"/>
                    <a:pt x="12535" y="3623"/>
                    <a:pt x="12291" y="3623"/>
                  </a:cubicBezTo>
                  <a:close/>
                  <a:moveTo>
                    <a:pt x="13634" y="3623"/>
                  </a:moveTo>
                  <a:cubicBezTo>
                    <a:pt x="13389" y="3623"/>
                    <a:pt x="13186" y="3826"/>
                    <a:pt x="13186" y="4071"/>
                  </a:cubicBezTo>
                  <a:cubicBezTo>
                    <a:pt x="13186" y="4315"/>
                    <a:pt x="13389" y="4518"/>
                    <a:pt x="13634" y="4518"/>
                  </a:cubicBezTo>
                  <a:cubicBezTo>
                    <a:pt x="13878" y="4518"/>
                    <a:pt x="14081" y="4315"/>
                    <a:pt x="14081" y="4071"/>
                  </a:cubicBezTo>
                  <a:cubicBezTo>
                    <a:pt x="14081" y="3826"/>
                    <a:pt x="13878" y="3623"/>
                    <a:pt x="13634" y="3623"/>
                  </a:cubicBezTo>
                  <a:close/>
                  <a:moveTo>
                    <a:pt x="14977" y="3623"/>
                  </a:moveTo>
                  <a:cubicBezTo>
                    <a:pt x="14732" y="3623"/>
                    <a:pt x="14529" y="3826"/>
                    <a:pt x="14529" y="4071"/>
                  </a:cubicBezTo>
                  <a:cubicBezTo>
                    <a:pt x="14529" y="4315"/>
                    <a:pt x="14732" y="4518"/>
                    <a:pt x="14977" y="4518"/>
                  </a:cubicBezTo>
                  <a:cubicBezTo>
                    <a:pt x="15221" y="4518"/>
                    <a:pt x="15424" y="4315"/>
                    <a:pt x="15424" y="4071"/>
                  </a:cubicBezTo>
                  <a:cubicBezTo>
                    <a:pt x="15424" y="3826"/>
                    <a:pt x="15221" y="3623"/>
                    <a:pt x="14977" y="3623"/>
                  </a:cubicBezTo>
                  <a:close/>
                  <a:moveTo>
                    <a:pt x="16320" y="3623"/>
                  </a:moveTo>
                  <a:cubicBezTo>
                    <a:pt x="16075" y="3623"/>
                    <a:pt x="15872" y="3826"/>
                    <a:pt x="15872" y="4071"/>
                  </a:cubicBezTo>
                  <a:cubicBezTo>
                    <a:pt x="15872" y="4315"/>
                    <a:pt x="16075" y="4518"/>
                    <a:pt x="16320" y="4518"/>
                  </a:cubicBezTo>
                  <a:cubicBezTo>
                    <a:pt x="16564" y="4518"/>
                    <a:pt x="16767" y="4315"/>
                    <a:pt x="16767" y="4071"/>
                  </a:cubicBezTo>
                  <a:cubicBezTo>
                    <a:pt x="16767" y="3826"/>
                    <a:pt x="16564" y="3623"/>
                    <a:pt x="16320" y="3623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58"/>
                    <a:pt x="0" y="5861"/>
                  </a:cubicBezTo>
                  <a:cubicBezTo>
                    <a:pt x="0" y="6065"/>
                    <a:pt x="163" y="6228"/>
                    <a:pt x="366" y="6228"/>
                  </a:cubicBezTo>
                  <a:lnTo>
                    <a:pt x="1954" y="6228"/>
                  </a:lnTo>
                  <a:cubicBezTo>
                    <a:pt x="2157" y="6228"/>
                    <a:pt x="2360" y="6065"/>
                    <a:pt x="2360" y="5861"/>
                  </a:cubicBezTo>
                  <a:cubicBezTo>
                    <a:pt x="2360" y="5658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58"/>
                    <a:pt x="3337" y="5861"/>
                  </a:cubicBezTo>
                  <a:cubicBezTo>
                    <a:pt x="3337" y="6065"/>
                    <a:pt x="3500" y="6228"/>
                    <a:pt x="3703" y="6228"/>
                  </a:cubicBezTo>
                  <a:lnTo>
                    <a:pt x="7855" y="6228"/>
                  </a:lnTo>
                  <a:cubicBezTo>
                    <a:pt x="8058" y="6228"/>
                    <a:pt x="8221" y="6065"/>
                    <a:pt x="8221" y="5861"/>
                  </a:cubicBezTo>
                  <a:cubicBezTo>
                    <a:pt x="8221" y="5658"/>
                    <a:pt x="8058" y="5454"/>
                    <a:pt x="7855" y="5454"/>
                  </a:cubicBezTo>
                  <a:close/>
                  <a:moveTo>
                    <a:pt x="366" y="7286"/>
                  </a:moveTo>
                  <a:cubicBezTo>
                    <a:pt x="163" y="7286"/>
                    <a:pt x="0" y="7448"/>
                    <a:pt x="0" y="7652"/>
                  </a:cubicBezTo>
                  <a:cubicBezTo>
                    <a:pt x="0" y="7855"/>
                    <a:pt x="163" y="8059"/>
                    <a:pt x="366" y="8059"/>
                  </a:cubicBezTo>
                  <a:lnTo>
                    <a:pt x="1954" y="8059"/>
                  </a:lnTo>
                  <a:cubicBezTo>
                    <a:pt x="2157" y="8059"/>
                    <a:pt x="2360" y="7855"/>
                    <a:pt x="2360" y="7652"/>
                  </a:cubicBezTo>
                  <a:cubicBezTo>
                    <a:pt x="2360" y="7448"/>
                    <a:pt x="2157" y="7286"/>
                    <a:pt x="1954" y="7286"/>
                  </a:cubicBezTo>
                  <a:close/>
                  <a:moveTo>
                    <a:pt x="3703" y="7286"/>
                  </a:moveTo>
                  <a:cubicBezTo>
                    <a:pt x="3500" y="7286"/>
                    <a:pt x="3337" y="7448"/>
                    <a:pt x="3337" y="7652"/>
                  </a:cubicBezTo>
                  <a:cubicBezTo>
                    <a:pt x="3337" y="7855"/>
                    <a:pt x="3500" y="8059"/>
                    <a:pt x="3703" y="8059"/>
                  </a:cubicBezTo>
                  <a:lnTo>
                    <a:pt x="7855" y="8059"/>
                  </a:lnTo>
                  <a:cubicBezTo>
                    <a:pt x="8058" y="8059"/>
                    <a:pt x="8221" y="7855"/>
                    <a:pt x="8221" y="7652"/>
                  </a:cubicBezTo>
                  <a:cubicBezTo>
                    <a:pt x="8221" y="7448"/>
                    <a:pt x="8058" y="7286"/>
                    <a:pt x="7855" y="7286"/>
                  </a:cubicBezTo>
                  <a:close/>
                  <a:moveTo>
                    <a:pt x="14203" y="8791"/>
                  </a:moveTo>
                  <a:cubicBezTo>
                    <a:pt x="13959" y="8791"/>
                    <a:pt x="13756" y="8995"/>
                    <a:pt x="13756" y="9239"/>
                  </a:cubicBezTo>
                  <a:cubicBezTo>
                    <a:pt x="13756" y="9483"/>
                    <a:pt x="13959" y="9687"/>
                    <a:pt x="14203" y="9687"/>
                  </a:cubicBezTo>
                  <a:cubicBezTo>
                    <a:pt x="14448" y="9687"/>
                    <a:pt x="14651" y="9483"/>
                    <a:pt x="14651" y="9239"/>
                  </a:cubicBezTo>
                  <a:cubicBezTo>
                    <a:pt x="14651" y="8995"/>
                    <a:pt x="14448" y="8791"/>
                    <a:pt x="14203" y="8791"/>
                  </a:cubicBezTo>
                  <a:close/>
                  <a:moveTo>
                    <a:pt x="15546" y="8791"/>
                  </a:moveTo>
                  <a:cubicBezTo>
                    <a:pt x="15302" y="8791"/>
                    <a:pt x="15099" y="8995"/>
                    <a:pt x="15099" y="9239"/>
                  </a:cubicBezTo>
                  <a:cubicBezTo>
                    <a:pt x="15099" y="9483"/>
                    <a:pt x="15302" y="9687"/>
                    <a:pt x="15546" y="9687"/>
                  </a:cubicBezTo>
                  <a:cubicBezTo>
                    <a:pt x="15791" y="9687"/>
                    <a:pt x="15994" y="9483"/>
                    <a:pt x="15994" y="9239"/>
                  </a:cubicBezTo>
                  <a:cubicBezTo>
                    <a:pt x="15994" y="8995"/>
                    <a:pt x="15791" y="8791"/>
                    <a:pt x="15546" y="8791"/>
                  </a:cubicBezTo>
                  <a:close/>
                  <a:moveTo>
                    <a:pt x="16889" y="8791"/>
                  </a:moveTo>
                  <a:cubicBezTo>
                    <a:pt x="16645" y="8791"/>
                    <a:pt x="16442" y="8995"/>
                    <a:pt x="16442" y="9239"/>
                  </a:cubicBezTo>
                  <a:cubicBezTo>
                    <a:pt x="16442" y="9483"/>
                    <a:pt x="16645" y="9687"/>
                    <a:pt x="16889" y="9687"/>
                  </a:cubicBezTo>
                  <a:cubicBezTo>
                    <a:pt x="17134" y="9687"/>
                    <a:pt x="17337" y="9483"/>
                    <a:pt x="17337" y="9239"/>
                  </a:cubicBezTo>
                  <a:cubicBezTo>
                    <a:pt x="17337" y="8995"/>
                    <a:pt x="17134" y="8791"/>
                    <a:pt x="16889" y="8791"/>
                  </a:cubicBezTo>
                  <a:close/>
                  <a:moveTo>
                    <a:pt x="18232" y="8791"/>
                  </a:moveTo>
                  <a:cubicBezTo>
                    <a:pt x="17988" y="8791"/>
                    <a:pt x="17785" y="8995"/>
                    <a:pt x="17785" y="9239"/>
                  </a:cubicBezTo>
                  <a:cubicBezTo>
                    <a:pt x="17785" y="9483"/>
                    <a:pt x="17988" y="9687"/>
                    <a:pt x="18232" y="9687"/>
                  </a:cubicBezTo>
                  <a:cubicBezTo>
                    <a:pt x="18477" y="9687"/>
                    <a:pt x="18680" y="9483"/>
                    <a:pt x="18680" y="9239"/>
                  </a:cubicBezTo>
                  <a:cubicBezTo>
                    <a:pt x="18680" y="8995"/>
                    <a:pt x="18477" y="8791"/>
                    <a:pt x="18232" y="8791"/>
                  </a:cubicBezTo>
                  <a:close/>
                  <a:moveTo>
                    <a:pt x="19575" y="8791"/>
                  </a:moveTo>
                  <a:cubicBezTo>
                    <a:pt x="19331" y="8791"/>
                    <a:pt x="19128" y="8995"/>
                    <a:pt x="19128" y="9239"/>
                  </a:cubicBezTo>
                  <a:cubicBezTo>
                    <a:pt x="19128" y="9483"/>
                    <a:pt x="19331" y="9687"/>
                    <a:pt x="19575" y="9687"/>
                  </a:cubicBezTo>
                  <a:cubicBezTo>
                    <a:pt x="19820" y="9687"/>
                    <a:pt x="20023" y="9483"/>
                    <a:pt x="20023" y="9239"/>
                  </a:cubicBezTo>
                  <a:cubicBezTo>
                    <a:pt x="20023" y="8995"/>
                    <a:pt x="19820" y="8791"/>
                    <a:pt x="19575" y="8791"/>
                  </a:cubicBezTo>
                  <a:close/>
                  <a:moveTo>
                    <a:pt x="20918" y="8791"/>
                  </a:moveTo>
                  <a:cubicBezTo>
                    <a:pt x="20674" y="8791"/>
                    <a:pt x="20471" y="8995"/>
                    <a:pt x="20471" y="9239"/>
                  </a:cubicBezTo>
                  <a:cubicBezTo>
                    <a:pt x="20471" y="9483"/>
                    <a:pt x="20674" y="9687"/>
                    <a:pt x="20918" y="9687"/>
                  </a:cubicBezTo>
                  <a:cubicBezTo>
                    <a:pt x="21163" y="9687"/>
                    <a:pt x="21366" y="9483"/>
                    <a:pt x="21366" y="9239"/>
                  </a:cubicBezTo>
                  <a:cubicBezTo>
                    <a:pt x="21366" y="8995"/>
                    <a:pt x="21163" y="8791"/>
                    <a:pt x="20918" y="8791"/>
                  </a:cubicBezTo>
                  <a:close/>
                  <a:moveTo>
                    <a:pt x="366" y="9076"/>
                  </a:moveTo>
                  <a:cubicBezTo>
                    <a:pt x="163" y="9076"/>
                    <a:pt x="0" y="9239"/>
                    <a:pt x="0" y="9443"/>
                  </a:cubicBezTo>
                  <a:cubicBezTo>
                    <a:pt x="0" y="9646"/>
                    <a:pt x="163" y="9850"/>
                    <a:pt x="366" y="9850"/>
                  </a:cubicBezTo>
                  <a:lnTo>
                    <a:pt x="1954" y="9850"/>
                  </a:lnTo>
                  <a:cubicBezTo>
                    <a:pt x="2157" y="9850"/>
                    <a:pt x="2360" y="9646"/>
                    <a:pt x="2360" y="9443"/>
                  </a:cubicBezTo>
                  <a:cubicBezTo>
                    <a:pt x="2360" y="9239"/>
                    <a:pt x="2157" y="9076"/>
                    <a:pt x="1954" y="9076"/>
                  </a:cubicBezTo>
                  <a:close/>
                  <a:moveTo>
                    <a:pt x="8669" y="9076"/>
                  </a:moveTo>
                  <a:cubicBezTo>
                    <a:pt x="8424" y="9076"/>
                    <a:pt x="8262" y="9239"/>
                    <a:pt x="8262" y="9443"/>
                  </a:cubicBezTo>
                  <a:cubicBezTo>
                    <a:pt x="8262" y="9646"/>
                    <a:pt x="8424" y="9850"/>
                    <a:pt x="8669" y="9850"/>
                  </a:cubicBezTo>
                  <a:lnTo>
                    <a:pt x="12779" y="9850"/>
                  </a:lnTo>
                  <a:cubicBezTo>
                    <a:pt x="12982" y="9850"/>
                    <a:pt x="13145" y="9646"/>
                    <a:pt x="13145" y="9443"/>
                  </a:cubicBezTo>
                  <a:cubicBezTo>
                    <a:pt x="13145" y="9239"/>
                    <a:pt x="12982" y="9076"/>
                    <a:pt x="12779" y="9076"/>
                  </a:cubicBezTo>
                  <a:close/>
                  <a:moveTo>
                    <a:pt x="366" y="10867"/>
                  </a:moveTo>
                  <a:cubicBezTo>
                    <a:pt x="163" y="10867"/>
                    <a:pt x="0" y="11030"/>
                    <a:pt x="0" y="11233"/>
                  </a:cubicBezTo>
                  <a:cubicBezTo>
                    <a:pt x="0" y="11478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78"/>
                    <a:pt x="2360" y="11233"/>
                  </a:cubicBezTo>
                  <a:cubicBezTo>
                    <a:pt x="2360" y="11030"/>
                    <a:pt x="2157" y="10867"/>
                    <a:pt x="1954" y="10867"/>
                  </a:cubicBezTo>
                  <a:close/>
                  <a:moveTo>
                    <a:pt x="8669" y="10867"/>
                  </a:moveTo>
                  <a:cubicBezTo>
                    <a:pt x="8424" y="10867"/>
                    <a:pt x="8262" y="11030"/>
                    <a:pt x="8262" y="11233"/>
                  </a:cubicBezTo>
                  <a:cubicBezTo>
                    <a:pt x="8262" y="11478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78"/>
                    <a:pt x="13145" y="11233"/>
                  </a:cubicBezTo>
                  <a:cubicBezTo>
                    <a:pt x="13145" y="11030"/>
                    <a:pt x="12982" y="10867"/>
                    <a:pt x="12779" y="10867"/>
                  </a:cubicBezTo>
                  <a:close/>
                  <a:moveTo>
                    <a:pt x="14203" y="12495"/>
                  </a:moveTo>
                  <a:cubicBezTo>
                    <a:pt x="13959" y="12495"/>
                    <a:pt x="13756" y="12698"/>
                    <a:pt x="13756" y="12943"/>
                  </a:cubicBezTo>
                  <a:cubicBezTo>
                    <a:pt x="13756" y="13187"/>
                    <a:pt x="13959" y="13390"/>
                    <a:pt x="14203" y="13390"/>
                  </a:cubicBezTo>
                  <a:cubicBezTo>
                    <a:pt x="14448" y="13390"/>
                    <a:pt x="14651" y="13187"/>
                    <a:pt x="14651" y="12943"/>
                  </a:cubicBezTo>
                  <a:cubicBezTo>
                    <a:pt x="14651" y="12698"/>
                    <a:pt x="14448" y="12495"/>
                    <a:pt x="14203" y="12495"/>
                  </a:cubicBezTo>
                  <a:close/>
                  <a:moveTo>
                    <a:pt x="15546" y="12495"/>
                  </a:moveTo>
                  <a:cubicBezTo>
                    <a:pt x="15302" y="12495"/>
                    <a:pt x="15099" y="12698"/>
                    <a:pt x="15099" y="12943"/>
                  </a:cubicBezTo>
                  <a:cubicBezTo>
                    <a:pt x="15099" y="13187"/>
                    <a:pt x="15302" y="13390"/>
                    <a:pt x="15546" y="13390"/>
                  </a:cubicBezTo>
                  <a:cubicBezTo>
                    <a:pt x="15791" y="13390"/>
                    <a:pt x="15994" y="13187"/>
                    <a:pt x="15994" y="12943"/>
                  </a:cubicBezTo>
                  <a:cubicBezTo>
                    <a:pt x="15994" y="12698"/>
                    <a:pt x="15791" y="12495"/>
                    <a:pt x="15546" y="12495"/>
                  </a:cubicBezTo>
                  <a:close/>
                  <a:moveTo>
                    <a:pt x="16889" y="12495"/>
                  </a:moveTo>
                  <a:cubicBezTo>
                    <a:pt x="16645" y="12495"/>
                    <a:pt x="16442" y="12698"/>
                    <a:pt x="16442" y="12943"/>
                  </a:cubicBezTo>
                  <a:cubicBezTo>
                    <a:pt x="16442" y="13187"/>
                    <a:pt x="16645" y="13390"/>
                    <a:pt x="16889" y="13390"/>
                  </a:cubicBezTo>
                  <a:cubicBezTo>
                    <a:pt x="17134" y="13390"/>
                    <a:pt x="17337" y="13187"/>
                    <a:pt x="17337" y="12943"/>
                  </a:cubicBezTo>
                  <a:cubicBezTo>
                    <a:pt x="17337" y="12698"/>
                    <a:pt x="17134" y="12495"/>
                    <a:pt x="16889" y="12495"/>
                  </a:cubicBezTo>
                  <a:close/>
                  <a:moveTo>
                    <a:pt x="18232" y="12495"/>
                  </a:moveTo>
                  <a:cubicBezTo>
                    <a:pt x="17988" y="12495"/>
                    <a:pt x="17785" y="12698"/>
                    <a:pt x="17785" y="12943"/>
                  </a:cubicBezTo>
                  <a:cubicBezTo>
                    <a:pt x="17785" y="13187"/>
                    <a:pt x="17988" y="13390"/>
                    <a:pt x="18232" y="13390"/>
                  </a:cubicBezTo>
                  <a:cubicBezTo>
                    <a:pt x="18477" y="13390"/>
                    <a:pt x="18680" y="13187"/>
                    <a:pt x="18680" y="12943"/>
                  </a:cubicBezTo>
                  <a:cubicBezTo>
                    <a:pt x="18680" y="12698"/>
                    <a:pt x="18477" y="12495"/>
                    <a:pt x="18232" y="12495"/>
                  </a:cubicBezTo>
                  <a:close/>
                  <a:moveTo>
                    <a:pt x="19575" y="12495"/>
                  </a:moveTo>
                  <a:cubicBezTo>
                    <a:pt x="19331" y="12495"/>
                    <a:pt x="19128" y="12698"/>
                    <a:pt x="19128" y="12943"/>
                  </a:cubicBezTo>
                  <a:cubicBezTo>
                    <a:pt x="19128" y="13187"/>
                    <a:pt x="19331" y="13390"/>
                    <a:pt x="19575" y="13390"/>
                  </a:cubicBezTo>
                  <a:cubicBezTo>
                    <a:pt x="19820" y="13390"/>
                    <a:pt x="20023" y="13187"/>
                    <a:pt x="20023" y="12943"/>
                  </a:cubicBezTo>
                  <a:cubicBezTo>
                    <a:pt x="20023" y="12698"/>
                    <a:pt x="19820" y="12495"/>
                    <a:pt x="19575" y="12495"/>
                  </a:cubicBezTo>
                  <a:close/>
                  <a:moveTo>
                    <a:pt x="20918" y="12495"/>
                  </a:moveTo>
                  <a:cubicBezTo>
                    <a:pt x="20674" y="12495"/>
                    <a:pt x="20471" y="12698"/>
                    <a:pt x="20471" y="12943"/>
                  </a:cubicBezTo>
                  <a:cubicBezTo>
                    <a:pt x="20471" y="13187"/>
                    <a:pt x="20674" y="13390"/>
                    <a:pt x="20918" y="13390"/>
                  </a:cubicBezTo>
                  <a:cubicBezTo>
                    <a:pt x="21163" y="13390"/>
                    <a:pt x="21366" y="13187"/>
                    <a:pt x="21366" y="12943"/>
                  </a:cubicBezTo>
                  <a:cubicBezTo>
                    <a:pt x="21366" y="12698"/>
                    <a:pt x="21163" y="12495"/>
                    <a:pt x="20918" y="12495"/>
                  </a:cubicBezTo>
                  <a:close/>
                  <a:moveTo>
                    <a:pt x="366" y="12658"/>
                  </a:moveTo>
                  <a:cubicBezTo>
                    <a:pt x="163" y="12658"/>
                    <a:pt x="0" y="12821"/>
                    <a:pt x="0" y="13065"/>
                  </a:cubicBezTo>
                  <a:cubicBezTo>
                    <a:pt x="0" y="13268"/>
                    <a:pt x="163" y="13431"/>
                    <a:pt x="366" y="13431"/>
                  </a:cubicBezTo>
                  <a:lnTo>
                    <a:pt x="1954" y="13431"/>
                  </a:lnTo>
                  <a:cubicBezTo>
                    <a:pt x="2157" y="13431"/>
                    <a:pt x="2360" y="13268"/>
                    <a:pt x="2360" y="13065"/>
                  </a:cubicBezTo>
                  <a:cubicBezTo>
                    <a:pt x="2360" y="12821"/>
                    <a:pt x="2157" y="12658"/>
                    <a:pt x="1954" y="12658"/>
                  </a:cubicBezTo>
                  <a:close/>
                  <a:moveTo>
                    <a:pt x="8669" y="12658"/>
                  </a:moveTo>
                  <a:cubicBezTo>
                    <a:pt x="8424" y="12658"/>
                    <a:pt x="8262" y="12821"/>
                    <a:pt x="8262" y="13065"/>
                  </a:cubicBezTo>
                  <a:cubicBezTo>
                    <a:pt x="8262" y="13268"/>
                    <a:pt x="8424" y="13431"/>
                    <a:pt x="8669" y="13431"/>
                  </a:cubicBezTo>
                  <a:lnTo>
                    <a:pt x="12779" y="13431"/>
                  </a:lnTo>
                  <a:cubicBezTo>
                    <a:pt x="12982" y="13431"/>
                    <a:pt x="13145" y="13268"/>
                    <a:pt x="13145" y="13065"/>
                  </a:cubicBezTo>
                  <a:cubicBezTo>
                    <a:pt x="13145" y="12821"/>
                    <a:pt x="12982" y="12658"/>
                    <a:pt x="12779" y="12658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2"/>
            <p:cNvSpPr/>
            <p:nvPr/>
          </p:nvSpPr>
          <p:spPr>
            <a:xfrm>
              <a:off x="3304325" y="3321950"/>
              <a:ext cx="534175" cy="335775"/>
            </a:xfrm>
            <a:custGeom>
              <a:rect b="b" l="l" r="r" t="t"/>
              <a:pathLst>
                <a:path extrusionOk="0" h="13431" w="21367">
                  <a:moveTo>
                    <a:pt x="366" y="82"/>
                  </a:moveTo>
                  <a:cubicBezTo>
                    <a:pt x="163" y="82"/>
                    <a:pt x="0" y="244"/>
                    <a:pt x="0" y="448"/>
                  </a:cubicBezTo>
                  <a:cubicBezTo>
                    <a:pt x="0" y="692"/>
                    <a:pt x="163" y="855"/>
                    <a:pt x="366" y="855"/>
                  </a:cubicBezTo>
                  <a:lnTo>
                    <a:pt x="1954" y="855"/>
                  </a:lnTo>
                  <a:cubicBezTo>
                    <a:pt x="2157" y="855"/>
                    <a:pt x="2360" y="692"/>
                    <a:pt x="2360" y="448"/>
                  </a:cubicBezTo>
                  <a:cubicBezTo>
                    <a:pt x="2360" y="244"/>
                    <a:pt x="2157" y="82"/>
                    <a:pt x="1954" y="82"/>
                  </a:cubicBezTo>
                  <a:close/>
                  <a:moveTo>
                    <a:pt x="3703" y="82"/>
                  </a:moveTo>
                  <a:cubicBezTo>
                    <a:pt x="3500" y="82"/>
                    <a:pt x="3337" y="244"/>
                    <a:pt x="3337" y="448"/>
                  </a:cubicBezTo>
                  <a:cubicBezTo>
                    <a:pt x="3337" y="692"/>
                    <a:pt x="3500" y="855"/>
                    <a:pt x="3703" y="855"/>
                  </a:cubicBezTo>
                  <a:lnTo>
                    <a:pt x="7855" y="855"/>
                  </a:lnTo>
                  <a:cubicBezTo>
                    <a:pt x="8058" y="855"/>
                    <a:pt x="8221" y="692"/>
                    <a:pt x="8221" y="448"/>
                  </a:cubicBezTo>
                  <a:cubicBezTo>
                    <a:pt x="8221" y="244"/>
                    <a:pt x="8058" y="82"/>
                    <a:pt x="7855" y="82"/>
                  </a:cubicBezTo>
                  <a:close/>
                  <a:moveTo>
                    <a:pt x="9605" y="0"/>
                  </a:moveTo>
                  <a:cubicBezTo>
                    <a:pt x="9360" y="0"/>
                    <a:pt x="9157" y="204"/>
                    <a:pt x="9157" y="448"/>
                  </a:cubicBezTo>
                  <a:cubicBezTo>
                    <a:pt x="9157" y="692"/>
                    <a:pt x="9360" y="896"/>
                    <a:pt x="9605" y="896"/>
                  </a:cubicBezTo>
                  <a:cubicBezTo>
                    <a:pt x="9849" y="896"/>
                    <a:pt x="10052" y="692"/>
                    <a:pt x="10052" y="448"/>
                  </a:cubicBezTo>
                  <a:cubicBezTo>
                    <a:pt x="10052" y="204"/>
                    <a:pt x="9849" y="0"/>
                    <a:pt x="9605" y="0"/>
                  </a:cubicBezTo>
                  <a:close/>
                  <a:moveTo>
                    <a:pt x="10948" y="0"/>
                  </a:moveTo>
                  <a:cubicBezTo>
                    <a:pt x="10703" y="0"/>
                    <a:pt x="10500" y="204"/>
                    <a:pt x="10500" y="448"/>
                  </a:cubicBezTo>
                  <a:cubicBezTo>
                    <a:pt x="10500" y="692"/>
                    <a:pt x="10703" y="896"/>
                    <a:pt x="10948" y="896"/>
                  </a:cubicBezTo>
                  <a:cubicBezTo>
                    <a:pt x="11192" y="896"/>
                    <a:pt x="11395" y="692"/>
                    <a:pt x="11395" y="448"/>
                  </a:cubicBezTo>
                  <a:cubicBezTo>
                    <a:pt x="11395" y="204"/>
                    <a:pt x="11192" y="0"/>
                    <a:pt x="10948" y="0"/>
                  </a:cubicBezTo>
                  <a:close/>
                  <a:moveTo>
                    <a:pt x="12291" y="0"/>
                  </a:moveTo>
                  <a:cubicBezTo>
                    <a:pt x="12046" y="0"/>
                    <a:pt x="11843" y="204"/>
                    <a:pt x="11843" y="448"/>
                  </a:cubicBezTo>
                  <a:cubicBezTo>
                    <a:pt x="11843" y="692"/>
                    <a:pt x="12046" y="896"/>
                    <a:pt x="12291" y="896"/>
                  </a:cubicBezTo>
                  <a:cubicBezTo>
                    <a:pt x="12535" y="896"/>
                    <a:pt x="12738" y="692"/>
                    <a:pt x="12738" y="448"/>
                  </a:cubicBezTo>
                  <a:cubicBezTo>
                    <a:pt x="12738" y="204"/>
                    <a:pt x="12535" y="0"/>
                    <a:pt x="12291" y="0"/>
                  </a:cubicBezTo>
                  <a:close/>
                  <a:moveTo>
                    <a:pt x="13634" y="0"/>
                  </a:moveTo>
                  <a:cubicBezTo>
                    <a:pt x="13389" y="0"/>
                    <a:pt x="13186" y="204"/>
                    <a:pt x="13186" y="448"/>
                  </a:cubicBezTo>
                  <a:cubicBezTo>
                    <a:pt x="13186" y="692"/>
                    <a:pt x="13389" y="896"/>
                    <a:pt x="13634" y="896"/>
                  </a:cubicBezTo>
                  <a:cubicBezTo>
                    <a:pt x="13878" y="896"/>
                    <a:pt x="14081" y="692"/>
                    <a:pt x="14081" y="448"/>
                  </a:cubicBezTo>
                  <a:cubicBezTo>
                    <a:pt x="14081" y="204"/>
                    <a:pt x="13878" y="0"/>
                    <a:pt x="13634" y="0"/>
                  </a:cubicBezTo>
                  <a:close/>
                  <a:moveTo>
                    <a:pt x="14977" y="0"/>
                  </a:moveTo>
                  <a:cubicBezTo>
                    <a:pt x="14732" y="0"/>
                    <a:pt x="14529" y="204"/>
                    <a:pt x="14529" y="448"/>
                  </a:cubicBezTo>
                  <a:cubicBezTo>
                    <a:pt x="14529" y="692"/>
                    <a:pt x="14732" y="896"/>
                    <a:pt x="14977" y="896"/>
                  </a:cubicBezTo>
                  <a:cubicBezTo>
                    <a:pt x="15221" y="896"/>
                    <a:pt x="15424" y="692"/>
                    <a:pt x="15424" y="448"/>
                  </a:cubicBezTo>
                  <a:cubicBezTo>
                    <a:pt x="15424" y="204"/>
                    <a:pt x="15221" y="0"/>
                    <a:pt x="14977" y="0"/>
                  </a:cubicBezTo>
                  <a:close/>
                  <a:moveTo>
                    <a:pt x="16320" y="0"/>
                  </a:moveTo>
                  <a:cubicBezTo>
                    <a:pt x="16075" y="0"/>
                    <a:pt x="15872" y="204"/>
                    <a:pt x="15872" y="448"/>
                  </a:cubicBezTo>
                  <a:cubicBezTo>
                    <a:pt x="15872" y="692"/>
                    <a:pt x="16075" y="896"/>
                    <a:pt x="16320" y="896"/>
                  </a:cubicBezTo>
                  <a:cubicBezTo>
                    <a:pt x="16564" y="896"/>
                    <a:pt x="16767" y="692"/>
                    <a:pt x="16767" y="448"/>
                  </a:cubicBezTo>
                  <a:cubicBezTo>
                    <a:pt x="16767" y="204"/>
                    <a:pt x="16564" y="0"/>
                    <a:pt x="16320" y="0"/>
                  </a:cubicBezTo>
                  <a:close/>
                  <a:moveTo>
                    <a:pt x="366" y="1872"/>
                  </a:moveTo>
                  <a:cubicBezTo>
                    <a:pt x="163" y="1872"/>
                    <a:pt x="0" y="2035"/>
                    <a:pt x="0" y="2239"/>
                  </a:cubicBezTo>
                  <a:cubicBezTo>
                    <a:pt x="0" y="2483"/>
                    <a:pt x="163" y="2646"/>
                    <a:pt x="366" y="2646"/>
                  </a:cubicBezTo>
                  <a:lnTo>
                    <a:pt x="1954" y="2646"/>
                  </a:lnTo>
                  <a:cubicBezTo>
                    <a:pt x="2157" y="2646"/>
                    <a:pt x="2360" y="2483"/>
                    <a:pt x="2360" y="2239"/>
                  </a:cubicBezTo>
                  <a:cubicBezTo>
                    <a:pt x="2360" y="2035"/>
                    <a:pt x="2157" y="1872"/>
                    <a:pt x="1954" y="1872"/>
                  </a:cubicBezTo>
                  <a:close/>
                  <a:moveTo>
                    <a:pt x="3703" y="1872"/>
                  </a:moveTo>
                  <a:cubicBezTo>
                    <a:pt x="3500" y="1872"/>
                    <a:pt x="3337" y="2035"/>
                    <a:pt x="3337" y="2239"/>
                  </a:cubicBezTo>
                  <a:cubicBezTo>
                    <a:pt x="3337" y="2483"/>
                    <a:pt x="3500" y="2646"/>
                    <a:pt x="3703" y="2646"/>
                  </a:cubicBezTo>
                  <a:lnTo>
                    <a:pt x="7855" y="2646"/>
                  </a:lnTo>
                  <a:cubicBezTo>
                    <a:pt x="8058" y="2646"/>
                    <a:pt x="8221" y="2483"/>
                    <a:pt x="8221" y="2239"/>
                  </a:cubicBezTo>
                  <a:cubicBezTo>
                    <a:pt x="8221" y="2035"/>
                    <a:pt x="8058" y="1872"/>
                    <a:pt x="7855" y="1872"/>
                  </a:cubicBezTo>
                  <a:close/>
                  <a:moveTo>
                    <a:pt x="366" y="3663"/>
                  </a:moveTo>
                  <a:cubicBezTo>
                    <a:pt x="163" y="3663"/>
                    <a:pt x="0" y="3826"/>
                    <a:pt x="0" y="4070"/>
                  </a:cubicBezTo>
                  <a:cubicBezTo>
                    <a:pt x="0" y="4273"/>
                    <a:pt x="163" y="4436"/>
                    <a:pt x="366" y="4436"/>
                  </a:cubicBezTo>
                  <a:lnTo>
                    <a:pt x="1954" y="4436"/>
                  </a:lnTo>
                  <a:cubicBezTo>
                    <a:pt x="2157" y="4436"/>
                    <a:pt x="2360" y="4273"/>
                    <a:pt x="2360" y="4070"/>
                  </a:cubicBezTo>
                  <a:cubicBezTo>
                    <a:pt x="2360" y="3826"/>
                    <a:pt x="2157" y="3663"/>
                    <a:pt x="1954" y="3663"/>
                  </a:cubicBezTo>
                  <a:close/>
                  <a:moveTo>
                    <a:pt x="3703" y="3663"/>
                  </a:moveTo>
                  <a:cubicBezTo>
                    <a:pt x="3500" y="3663"/>
                    <a:pt x="3337" y="3826"/>
                    <a:pt x="3337" y="4070"/>
                  </a:cubicBezTo>
                  <a:cubicBezTo>
                    <a:pt x="3337" y="4273"/>
                    <a:pt x="3500" y="4436"/>
                    <a:pt x="3703" y="4436"/>
                  </a:cubicBezTo>
                  <a:lnTo>
                    <a:pt x="7855" y="4436"/>
                  </a:lnTo>
                  <a:cubicBezTo>
                    <a:pt x="8058" y="4436"/>
                    <a:pt x="8221" y="4273"/>
                    <a:pt x="8221" y="4070"/>
                  </a:cubicBezTo>
                  <a:cubicBezTo>
                    <a:pt x="8221" y="3826"/>
                    <a:pt x="8058" y="3663"/>
                    <a:pt x="7855" y="3663"/>
                  </a:cubicBezTo>
                  <a:close/>
                  <a:moveTo>
                    <a:pt x="9605" y="3622"/>
                  </a:moveTo>
                  <a:cubicBezTo>
                    <a:pt x="9360" y="3622"/>
                    <a:pt x="9157" y="3785"/>
                    <a:pt x="9157" y="4070"/>
                  </a:cubicBezTo>
                  <a:cubicBezTo>
                    <a:pt x="9157" y="4314"/>
                    <a:pt x="9360" y="4518"/>
                    <a:pt x="9605" y="4518"/>
                  </a:cubicBezTo>
                  <a:cubicBezTo>
                    <a:pt x="9849" y="4518"/>
                    <a:pt x="10052" y="4314"/>
                    <a:pt x="10052" y="4070"/>
                  </a:cubicBezTo>
                  <a:cubicBezTo>
                    <a:pt x="10052" y="3785"/>
                    <a:pt x="9849" y="3622"/>
                    <a:pt x="9605" y="3622"/>
                  </a:cubicBezTo>
                  <a:close/>
                  <a:moveTo>
                    <a:pt x="10948" y="3622"/>
                  </a:moveTo>
                  <a:cubicBezTo>
                    <a:pt x="10703" y="3622"/>
                    <a:pt x="10500" y="3785"/>
                    <a:pt x="10500" y="4070"/>
                  </a:cubicBezTo>
                  <a:cubicBezTo>
                    <a:pt x="10500" y="4314"/>
                    <a:pt x="10703" y="4518"/>
                    <a:pt x="10948" y="4518"/>
                  </a:cubicBezTo>
                  <a:cubicBezTo>
                    <a:pt x="11192" y="4518"/>
                    <a:pt x="11395" y="4314"/>
                    <a:pt x="11395" y="4070"/>
                  </a:cubicBezTo>
                  <a:cubicBezTo>
                    <a:pt x="11395" y="3785"/>
                    <a:pt x="11192" y="3622"/>
                    <a:pt x="10948" y="3622"/>
                  </a:cubicBezTo>
                  <a:close/>
                  <a:moveTo>
                    <a:pt x="12291" y="3622"/>
                  </a:moveTo>
                  <a:cubicBezTo>
                    <a:pt x="12046" y="3622"/>
                    <a:pt x="11843" y="3785"/>
                    <a:pt x="11843" y="4070"/>
                  </a:cubicBezTo>
                  <a:cubicBezTo>
                    <a:pt x="11843" y="4314"/>
                    <a:pt x="12046" y="4518"/>
                    <a:pt x="12291" y="4518"/>
                  </a:cubicBezTo>
                  <a:cubicBezTo>
                    <a:pt x="12535" y="4518"/>
                    <a:pt x="12738" y="4314"/>
                    <a:pt x="12738" y="4070"/>
                  </a:cubicBezTo>
                  <a:cubicBezTo>
                    <a:pt x="12738" y="3785"/>
                    <a:pt x="12535" y="3622"/>
                    <a:pt x="12291" y="3622"/>
                  </a:cubicBezTo>
                  <a:close/>
                  <a:moveTo>
                    <a:pt x="13634" y="3622"/>
                  </a:moveTo>
                  <a:cubicBezTo>
                    <a:pt x="13389" y="3622"/>
                    <a:pt x="13186" y="3785"/>
                    <a:pt x="13186" y="4070"/>
                  </a:cubicBezTo>
                  <a:cubicBezTo>
                    <a:pt x="13186" y="4314"/>
                    <a:pt x="13389" y="4518"/>
                    <a:pt x="13634" y="4518"/>
                  </a:cubicBezTo>
                  <a:cubicBezTo>
                    <a:pt x="13878" y="4518"/>
                    <a:pt x="14081" y="4314"/>
                    <a:pt x="14081" y="4070"/>
                  </a:cubicBezTo>
                  <a:cubicBezTo>
                    <a:pt x="14081" y="3785"/>
                    <a:pt x="13878" y="3622"/>
                    <a:pt x="13634" y="3622"/>
                  </a:cubicBezTo>
                  <a:close/>
                  <a:moveTo>
                    <a:pt x="14977" y="3622"/>
                  </a:moveTo>
                  <a:cubicBezTo>
                    <a:pt x="14732" y="3622"/>
                    <a:pt x="14529" y="3785"/>
                    <a:pt x="14529" y="4070"/>
                  </a:cubicBezTo>
                  <a:cubicBezTo>
                    <a:pt x="14529" y="4314"/>
                    <a:pt x="14732" y="4518"/>
                    <a:pt x="14977" y="4518"/>
                  </a:cubicBezTo>
                  <a:cubicBezTo>
                    <a:pt x="15221" y="4518"/>
                    <a:pt x="15424" y="4314"/>
                    <a:pt x="15424" y="4070"/>
                  </a:cubicBezTo>
                  <a:cubicBezTo>
                    <a:pt x="15424" y="3785"/>
                    <a:pt x="15221" y="3622"/>
                    <a:pt x="14977" y="3622"/>
                  </a:cubicBezTo>
                  <a:close/>
                  <a:moveTo>
                    <a:pt x="16320" y="3622"/>
                  </a:moveTo>
                  <a:cubicBezTo>
                    <a:pt x="16075" y="3622"/>
                    <a:pt x="15872" y="3785"/>
                    <a:pt x="15872" y="4070"/>
                  </a:cubicBezTo>
                  <a:cubicBezTo>
                    <a:pt x="15872" y="4314"/>
                    <a:pt x="16075" y="4518"/>
                    <a:pt x="16320" y="4518"/>
                  </a:cubicBezTo>
                  <a:cubicBezTo>
                    <a:pt x="16564" y="4518"/>
                    <a:pt x="16767" y="4314"/>
                    <a:pt x="16767" y="4070"/>
                  </a:cubicBezTo>
                  <a:cubicBezTo>
                    <a:pt x="16767" y="3785"/>
                    <a:pt x="16564" y="3622"/>
                    <a:pt x="16320" y="3622"/>
                  </a:cubicBezTo>
                  <a:close/>
                  <a:moveTo>
                    <a:pt x="366" y="5454"/>
                  </a:moveTo>
                  <a:cubicBezTo>
                    <a:pt x="163" y="5454"/>
                    <a:pt x="0" y="5617"/>
                    <a:pt x="0" y="5861"/>
                  </a:cubicBezTo>
                  <a:cubicBezTo>
                    <a:pt x="0" y="6064"/>
                    <a:pt x="163" y="6227"/>
                    <a:pt x="366" y="6227"/>
                  </a:cubicBezTo>
                  <a:lnTo>
                    <a:pt x="1954" y="6227"/>
                  </a:lnTo>
                  <a:cubicBezTo>
                    <a:pt x="2157" y="6227"/>
                    <a:pt x="2360" y="6064"/>
                    <a:pt x="2360" y="5861"/>
                  </a:cubicBezTo>
                  <a:cubicBezTo>
                    <a:pt x="2360" y="5617"/>
                    <a:pt x="2157" y="5454"/>
                    <a:pt x="1954" y="5454"/>
                  </a:cubicBezTo>
                  <a:close/>
                  <a:moveTo>
                    <a:pt x="3703" y="5454"/>
                  </a:moveTo>
                  <a:cubicBezTo>
                    <a:pt x="3500" y="5454"/>
                    <a:pt x="3337" y="5617"/>
                    <a:pt x="3337" y="5861"/>
                  </a:cubicBezTo>
                  <a:cubicBezTo>
                    <a:pt x="3337" y="6064"/>
                    <a:pt x="3500" y="6227"/>
                    <a:pt x="3703" y="6227"/>
                  </a:cubicBezTo>
                  <a:lnTo>
                    <a:pt x="7855" y="6227"/>
                  </a:lnTo>
                  <a:cubicBezTo>
                    <a:pt x="8058" y="6227"/>
                    <a:pt x="8221" y="6064"/>
                    <a:pt x="8221" y="5861"/>
                  </a:cubicBezTo>
                  <a:cubicBezTo>
                    <a:pt x="8221" y="5617"/>
                    <a:pt x="8058" y="5454"/>
                    <a:pt x="7855" y="5454"/>
                  </a:cubicBezTo>
                  <a:close/>
                  <a:moveTo>
                    <a:pt x="366" y="7244"/>
                  </a:moveTo>
                  <a:cubicBezTo>
                    <a:pt x="163" y="7244"/>
                    <a:pt x="0" y="7448"/>
                    <a:pt x="0" y="7651"/>
                  </a:cubicBezTo>
                  <a:cubicBezTo>
                    <a:pt x="0" y="7855"/>
                    <a:pt x="163" y="8018"/>
                    <a:pt x="366" y="8018"/>
                  </a:cubicBezTo>
                  <a:lnTo>
                    <a:pt x="1954" y="8018"/>
                  </a:lnTo>
                  <a:cubicBezTo>
                    <a:pt x="2157" y="8018"/>
                    <a:pt x="2360" y="7855"/>
                    <a:pt x="2360" y="7651"/>
                  </a:cubicBezTo>
                  <a:cubicBezTo>
                    <a:pt x="2360" y="7448"/>
                    <a:pt x="2157" y="7244"/>
                    <a:pt x="1954" y="7244"/>
                  </a:cubicBezTo>
                  <a:close/>
                  <a:moveTo>
                    <a:pt x="3703" y="7244"/>
                  </a:moveTo>
                  <a:cubicBezTo>
                    <a:pt x="3500" y="7244"/>
                    <a:pt x="3337" y="7448"/>
                    <a:pt x="3337" y="7651"/>
                  </a:cubicBezTo>
                  <a:cubicBezTo>
                    <a:pt x="3337" y="7855"/>
                    <a:pt x="3500" y="8018"/>
                    <a:pt x="3703" y="8018"/>
                  </a:cubicBezTo>
                  <a:lnTo>
                    <a:pt x="7855" y="8018"/>
                  </a:lnTo>
                  <a:cubicBezTo>
                    <a:pt x="8058" y="8018"/>
                    <a:pt x="8221" y="7855"/>
                    <a:pt x="8221" y="7651"/>
                  </a:cubicBezTo>
                  <a:cubicBezTo>
                    <a:pt x="8221" y="7448"/>
                    <a:pt x="8058" y="7244"/>
                    <a:pt x="7855" y="7244"/>
                  </a:cubicBezTo>
                  <a:close/>
                  <a:moveTo>
                    <a:pt x="14203" y="8750"/>
                  </a:moveTo>
                  <a:cubicBezTo>
                    <a:pt x="13959" y="8750"/>
                    <a:pt x="13756" y="8954"/>
                    <a:pt x="13756" y="9198"/>
                  </a:cubicBezTo>
                  <a:cubicBezTo>
                    <a:pt x="13756" y="9483"/>
                    <a:pt x="13959" y="9686"/>
                    <a:pt x="14203" y="9686"/>
                  </a:cubicBezTo>
                  <a:cubicBezTo>
                    <a:pt x="14448" y="9686"/>
                    <a:pt x="14651" y="9483"/>
                    <a:pt x="14651" y="9198"/>
                  </a:cubicBezTo>
                  <a:cubicBezTo>
                    <a:pt x="14651" y="8954"/>
                    <a:pt x="14448" y="8750"/>
                    <a:pt x="14203" y="8750"/>
                  </a:cubicBezTo>
                  <a:close/>
                  <a:moveTo>
                    <a:pt x="15546" y="8750"/>
                  </a:moveTo>
                  <a:cubicBezTo>
                    <a:pt x="15302" y="8750"/>
                    <a:pt x="15099" y="8954"/>
                    <a:pt x="15099" y="9198"/>
                  </a:cubicBezTo>
                  <a:cubicBezTo>
                    <a:pt x="15099" y="9483"/>
                    <a:pt x="15302" y="9686"/>
                    <a:pt x="15546" y="9686"/>
                  </a:cubicBezTo>
                  <a:cubicBezTo>
                    <a:pt x="15791" y="9686"/>
                    <a:pt x="15994" y="9483"/>
                    <a:pt x="15994" y="9198"/>
                  </a:cubicBezTo>
                  <a:cubicBezTo>
                    <a:pt x="15994" y="8954"/>
                    <a:pt x="15791" y="8750"/>
                    <a:pt x="15546" y="8750"/>
                  </a:cubicBezTo>
                  <a:close/>
                  <a:moveTo>
                    <a:pt x="16889" y="8750"/>
                  </a:moveTo>
                  <a:cubicBezTo>
                    <a:pt x="16645" y="8750"/>
                    <a:pt x="16442" y="8954"/>
                    <a:pt x="16442" y="9198"/>
                  </a:cubicBezTo>
                  <a:cubicBezTo>
                    <a:pt x="16442" y="9483"/>
                    <a:pt x="16645" y="9686"/>
                    <a:pt x="16889" y="9686"/>
                  </a:cubicBezTo>
                  <a:cubicBezTo>
                    <a:pt x="17134" y="9686"/>
                    <a:pt x="17337" y="9483"/>
                    <a:pt x="17337" y="9198"/>
                  </a:cubicBezTo>
                  <a:cubicBezTo>
                    <a:pt x="17337" y="8954"/>
                    <a:pt x="17134" y="8750"/>
                    <a:pt x="16889" y="8750"/>
                  </a:cubicBezTo>
                  <a:close/>
                  <a:moveTo>
                    <a:pt x="18232" y="8750"/>
                  </a:moveTo>
                  <a:cubicBezTo>
                    <a:pt x="17988" y="8750"/>
                    <a:pt x="17785" y="8954"/>
                    <a:pt x="17785" y="9198"/>
                  </a:cubicBezTo>
                  <a:cubicBezTo>
                    <a:pt x="17785" y="9483"/>
                    <a:pt x="17988" y="9686"/>
                    <a:pt x="18232" y="9686"/>
                  </a:cubicBezTo>
                  <a:cubicBezTo>
                    <a:pt x="18477" y="9686"/>
                    <a:pt x="18680" y="9483"/>
                    <a:pt x="18680" y="9198"/>
                  </a:cubicBezTo>
                  <a:cubicBezTo>
                    <a:pt x="18680" y="8954"/>
                    <a:pt x="18477" y="8750"/>
                    <a:pt x="18232" y="8750"/>
                  </a:cubicBezTo>
                  <a:close/>
                  <a:moveTo>
                    <a:pt x="19575" y="8750"/>
                  </a:moveTo>
                  <a:cubicBezTo>
                    <a:pt x="19331" y="8750"/>
                    <a:pt x="19128" y="8954"/>
                    <a:pt x="19128" y="9198"/>
                  </a:cubicBezTo>
                  <a:cubicBezTo>
                    <a:pt x="19128" y="9483"/>
                    <a:pt x="19331" y="9686"/>
                    <a:pt x="19575" y="9686"/>
                  </a:cubicBezTo>
                  <a:cubicBezTo>
                    <a:pt x="19820" y="9686"/>
                    <a:pt x="20023" y="9483"/>
                    <a:pt x="20023" y="9198"/>
                  </a:cubicBezTo>
                  <a:cubicBezTo>
                    <a:pt x="20023" y="8954"/>
                    <a:pt x="19820" y="8750"/>
                    <a:pt x="19575" y="8750"/>
                  </a:cubicBezTo>
                  <a:close/>
                  <a:moveTo>
                    <a:pt x="20918" y="8750"/>
                  </a:moveTo>
                  <a:cubicBezTo>
                    <a:pt x="20674" y="8750"/>
                    <a:pt x="20471" y="8954"/>
                    <a:pt x="20471" y="9198"/>
                  </a:cubicBezTo>
                  <a:cubicBezTo>
                    <a:pt x="20471" y="9483"/>
                    <a:pt x="20674" y="9686"/>
                    <a:pt x="20918" y="9686"/>
                  </a:cubicBezTo>
                  <a:cubicBezTo>
                    <a:pt x="21163" y="9686"/>
                    <a:pt x="21366" y="9483"/>
                    <a:pt x="21366" y="9198"/>
                  </a:cubicBezTo>
                  <a:cubicBezTo>
                    <a:pt x="21366" y="8954"/>
                    <a:pt x="21163" y="8750"/>
                    <a:pt x="20918" y="8750"/>
                  </a:cubicBezTo>
                  <a:close/>
                  <a:moveTo>
                    <a:pt x="366" y="9035"/>
                  </a:moveTo>
                  <a:cubicBezTo>
                    <a:pt x="163" y="9035"/>
                    <a:pt x="0" y="9239"/>
                    <a:pt x="0" y="9442"/>
                  </a:cubicBezTo>
                  <a:cubicBezTo>
                    <a:pt x="0" y="9646"/>
                    <a:pt x="163" y="9849"/>
                    <a:pt x="366" y="9849"/>
                  </a:cubicBezTo>
                  <a:lnTo>
                    <a:pt x="1954" y="9849"/>
                  </a:lnTo>
                  <a:cubicBezTo>
                    <a:pt x="2157" y="9849"/>
                    <a:pt x="2360" y="9646"/>
                    <a:pt x="2360" y="9442"/>
                  </a:cubicBezTo>
                  <a:cubicBezTo>
                    <a:pt x="2360" y="9239"/>
                    <a:pt x="2157" y="9035"/>
                    <a:pt x="1954" y="9035"/>
                  </a:cubicBezTo>
                  <a:close/>
                  <a:moveTo>
                    <a:pt x="8669" y="9035"/>
                  </a:moveTo>
                  <a:cubicBezTo>
                    <a:pt x="8424" y="9035"/>
                    <a:pt x="8262" y="9239"/>
                    <a:pt x="8262" y="9442"/>
                  </a:cubicBezTo>
                  <a:cubicBezTo>
                    <a:pt x="8262" y="9646"/>
                    <a:pt x="8424" y="9849"/>
                    <a:pt x="8669" y="9849"/>
                  </a:cubicBezTo>
                  <a:lnTo>
                    <a:pt x="12779" y="9849"/>
                  </a:lnTo>
                  <a:cubicBezTo>
                    <a:pt x="12982" y="9849"/>
                    <a:pt x="13145" y="9646"/>
                    <a:pt x="13145" y="9442"/>
                  </a:cubicBezTo>
                  <a:cubicBezTo>
                    <a:pt x="13145" y="9239"/>
                    <a:pt x="12982" y="9035"/>
                    <a:pt x="12779" y="9035"/>
                  </a:cubicBezTo>
                  <a:close/>
                  <a:moveTo>
                    <a:pt x="366" y="10866"/>
                  </a:moveTo>
                  <a:cubicBezTo>
                    <a:pt x="163" y="10866"/>
                    <a:pt x="0" y="11029"/>
                    <a:pt x="0" y="11233"/>
                  </a:cubicBezTo>
                  <a:cubicBezTo>
                    <a:pt x="0" y="11436"/>
                    <a:pt x="163" y="11640"/>
                    <a:pt x="366" y="11640"/>
                  </a:cubicBezTo>
                  <a:lnTo>
                    <a:pt x="1954" y="11640"/>
                  </a:lnTo>
                  <a:cubicBezTo>
                    <a:pt x="2157" y="11640"/>
                    <a:pt x="2360" y="11436"/>
                    <a:pt x="2360" y="11233"/>
                  </a:cubicBezTo>
                  <a:cubicBezTo>
                    <a:pt x="2360" y="11029"/>
                    <a:pt x="2157" y="10866"/>
                    <a:pt x="1954" y="10866"/>
                  </a:cubicBezTo>
                  <a:close/>
                  <a:moveTo>
                    <a:pt x="8669" y="10866"/>
                  </a:moveTo>
                  <a:cubicBezTo>
                    <a:pt x="8424" y="10866"/>
                    <a:pt x="8262" y="11029"/>
                    <a:pt x="8262" y="11233"/>
                  </a:cubicBezTo>
                  <a:cubicBezTo>
                    <a:pt x="8262" y="11436"/>
                    <a:pt x="8424" y="11640"/>
                    <a:pt x="8669" y="11640"/>
                  </a:cubicBezTo>
                  <a:lnTo>
                    <a:pt x="12779" y="11640"/>
                  </a:lnTo>
                  <a:cubicBezTo>
                    <a:pt x="12982" y="11640"/>
                    <a:pt x="13145" y="11436"/>
                    <a:pt x="13145" y="11233"/>
                  </a:cubicBezTo>
                  <a:cubicBezTo>
                    <a:pt x="13145" y="11029"/>
                    <a:pt x="12982" y="10866"/>
                    <a:pt x="12779" y="10866"/>
                  </a:cubicBezTo>
                  <a:close/>
                  <a:moveTo>
                    <a:pt x="14203" y="12454"/>
                  </a:moveTo>
                  <a:cubicBezTo>
                    <a:pt x="13959" y="12454"/>
                    <a:pt x="13756" y="12657"/>
                    <a:pt x="13756" y="12942"/>
                  </a:cubicBezTo>
                  <a:cubicBezTo>
                    <a:pt x="13756" y="13186"/>
                    <a:pt x="13959" y="13390"/>
                    <a:pt x="14203" y="13390"/>
                  </a:cubicBezTo>
                  <a:cubicBezTo>
                    <a:pt x="14448" y="13390"/>
                    <a:pt x="14651" y="13186"/>
                    <a:pt x="14651" y="12942"/>
                  </a:cubicBezTo>
                  <a:cubicBezTo>
                    <a:pt x="14651" y="12657"/>
                    <a:pt x="14448" y="12454"/>
                    <a:pt x="14203" y="12454"/>
                  </a:cubicBezTo>
                  <a:close/>
                  <a:moveTo>
                    <a:pt x="15546" y="12454"/>
                  </a:moveTo>
                  <a:cubicBezTo>
                    <a:pt x="15302" y="12454"/>
                    <a:pt x="15099" y="12657"/>
                    <a:pt x="15099" y="12942"/>
                  </a:cubicBezTo>
                  <a:cubicBezTo>
                    <a:pt x="15099" y="13186"/>
                    <a:pt x="15302" y="13390"/>
                    <a:pt x="15546" y="13390"/>
                  </a:cubicBezTo>
                  <a:cubicBezTo>
                    <a:pt x="15791" y="13390"/>
                    <a:pt x="15994" y="13186"/>
                    <a:pt x="15994" y="12942"/>
                  </a:cubicBezTo>
                  <a:cubicBezTo>
                    <a:pt x="15994" y="12657"/>
                    <a:pt x="15791" y="12454"/>
                    <a:pt x="15546" y="12454"/>
                  </a:cubicBezTo>
                  <a:close/>
                  <a:moveTo>
                    <a:pt x="16889" y="12454"/>
                  </a:moveTo>
                  <a:cubicBezTo>
                    <a:pt x="16645" y="12454"/>
                    <a:pt x="16442" y="12657"/>
                    <a:pt x="16442" y="12942"/>
                  </a:cubicBezTo>
                  <a:cubicBezTo>
                    <a:pt x="16442" y="13186"/>
                    <a:pt x="16645" y="13390"/>
                    <a:pt x="16889" y="13390"/>
                  </a:cubicBezTo>
                  <a:cubicBezTo>
                    <a:pt x="17134" y="13390"/>
                    <a:pt x="17337" y="13186"/>
                    <a:pt x="17337" y="12942"/>
                  </a:cubicBezTo>
                  <a:cubicBezTo>
                    <a:pt x="17337" y="12657"/>
                    <a:pt x="17134" y="12454"/>
                    <a:pt x="16889" y="12454"/>
                  </a:cubicBezTo>
                  <a:close/>
                  <a:moveTo>
                    <a:pt x="18232" y="12454"/>
                  </a:moveTo>
                  <a:cubicBezTo>
                    <a:pt x="17988" y="12454"/>
                    <a:pt x="17785" y="12657"/>
                    <a:pt x="17785" y="12942"/>
                  </a:cubicBezTo>
                  <a:cubicBezTo>
                    <a:pt x="17785" y="13186"/>
                    <a:pt x="17988" y="13390"/>
                    <a:pt x="18232" y="13390"/>
                  </a:cubicBezTo>
                  <a:cubicBezTo>
                    <a:pt x="18477" y="13390"/>
                    <a:pt x="18680" y="13186"/>
                    <a:pt x="18680" y="12942"/>
                  </a:cubicBezTo>
                  <a:cubicBezTo>
                    <a:pt x="18680" y="12657"/>
                    <a:pt x="18477" y="12454"/>
                    <a:pt x="18232" y="12454"/>
                  </a:cubicBezTo>
                  <a:close/>
                  <a:moveTo>
                    <a:pt x="19575" y="12454"/>
                  </a:moveTo>
                  <a:cubicBezTo>
                    <a:pt x="19331" y="12454"/>
                    <a:pt x="19128" y="12657"/>
                    <a:pt x="19128" y="12942"/>
                  </a:cubicBezTo>
                  <a:cubicBezTo>
                    <a:pt x="19128" y="13186"/>
                    <a:pt x="19331" y="13390"/>
                    <a:pt x="19575" y="13390"/>
                  </a:cubicBezTo>
                  <a:cubicBezTo>
                    <a:pt x="19820" y="13390"/>
                    <a:pt x="20023" y="13186"/>
                    <a:pt x="20023" y="12942"/>
                  </a:cubicBezTo>
                  <a:cubicBezTo>
                    <a:pt x="20023" y="12657"/>
                    <a:pt x="19820" y="12454"/>
                    <a:pt x="19575" y="12454"/>
                  </a:cubicBezTo>
                  <a:close/>
                  <a:moveTo>
                    <a:pt x="20918" y="12454"/>
                  </a:moveTo>
                  <a:cubicBezTo>
                    <a:pt x="20674" y="12454"/>
                    <a:pt x="20471" y="12657"/>
                    <a:pt x="20471" y="12942"/>
                  </a:cubicBezTo>
                  <a:cubicBezTo>
                    <a:pt x="20471" y="13186"/>
                    <a:pt x="20674" y="13390"/>
                    <a:pt x="20918" y="13390"/>
                  </a:cubicBezTo>
                  <a:cubicBezTo>
                    <a:pt x="21163" y="13390"/>
                    <a:pt x="21366" y="13186"/>
                    <a:pt x="21366" y="12942"/>
                  </a:cubicBezTo>
                  <a:cubicBezTo>
                    <a:pt x="21366" y="12657"/>
                    <a:pt x="21163" y="12454"/>
                    <a:pt x="20918" y="12454"/>
                  </a:cubicBezTo>
                  <a:close/>
                  <a:moveTo>
                    <a:pt x="366" y="12657"/>
                  </a:moveTo>
                  <a:cubicBezTo>
                    <a:pt x="163" y="12657"/>
                    <a:pt x="0" y="12820"/>
                    <a:pt x="0" y="13023"/>
                  </a:cubicBezTo>
                  <a:cubicBezTo>
                    <a:pt x="0" y="13268"/>
                    <a:pt x="163" y="13430"/>
                    <a:pt x="366" y="13430"/>
                  </a:cubicBezTo>
                  <a:lnTo>
                    <a:pt x="1954" y="13430"/>
                  </a:lnTo>
                  <a:cubicBezTo>
                    <a:pt x="2157" y="13430"/>
                    <a:pt x="2360" y="13268"/>
                    <a:pt x="2360" y="13023"/>
                  </a:cubicBezTo>
                  <a:cubicBezTo>
                    <a:pt x="2360" y="12820"/>
                    <a:pt x="2157" y="12657"/>
                    <a:pt x="1954" y="12657"/>
                  </a:cubicBezTo>
                  <a:close/>
                  <a:moveTo>
                    <a:pt x="8669" y="12657"/>
                  </a:moveTo>
                  <a:cubicBezTo>
                    <a:pt x="8424" y="12657"/>
                    <a:pt x="8262" y="12820"/>
                    <a:pt x="8262" y="13023"/>
                  </a:cubicBezTo>
                  <a:cubicBezTo>
                    <a:pt x="8262" y="13268"/>
                    <a:pt x="8424" y="13430"/>
                    <a:pt x="8669" y="13430"/>
                  </a:cubicBezTo>
                  <a:lnTo>
                    <a:pt x="12779" y="13430"/>
                  </a:lnTo>
                  <a:cubicBezTo>
                    <a:pt x="12982" y="13430"/>
                    <a:pt x="13145" y="13268"/>
                    <a:pt x="13145" y="13023"/>
                  </a:cubicBezTo>
                  <a:cubicBezTo>
                    <a:pt x="13145" y="12820"/>
                    <a:pt x="12982" y="12657"/>
                    <a:pt x="12779" y="12657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2"/>
            <p:cNvSpPr/>
            <p:nvPr/>
          </p:nvSpPr>
          <p:spPr>
            <a:xfrm>
              <a:off x="3173075" y="2324875"/>
              <a:ext cx="135325" cy="249275"/>
            </a:xfrm>
            <a:custGeom>
              <a:rect b="b" l="l" r="r" t="t"/>
              <a:pathLst>
                <a:path extrusionOk="0" h="9971" w="5413">
                  <a:moveTo>
                    <a:pt x="3052" y="692"/>
                  </a:moveTo>
                  <a:cubicBezTo>
                    <a:pt x="3256" y="692"/>
                    <a:pt x="3459" y="814"/>
                    <a:pt x="3663" y="977"/>
                  </a:cubicBezTo>
                  <a:cubicBezTo>
                    <a:pt x="3948" y="1221"/>
                    <a:pt x="4233" y="1709"/>
                    <a:pt x="4436" y="2320"/>
                  </a:cubicBezTo>
                  <a:cubicBezTo>
                    <a:pt x="4640" y="2930"/>
                    <a:pt x="4762" y="3663"/>
                    <a:pt x="4762" y="4477"/>
                  </a:cubicBezTo>
                  <a:cubicBezTo>
                    <a:pt x="4762" y="4680"/>
                    <a:pt x="4762" y="4924"/>
                    <a:pt x="4721" y="5169"/>
                  </a:cubicBezTo>
                  <a:cubicBezTo>
                    <a:pt x="4640" y="6349"/>
                    <a:pt x="4314" y="7448"/>
                    <a:pt x="3866" y="8180"/>
                  </a:cubicBezTo>
                  <a:cubicBezTo>
                    <a:pt x="3663" y="8546"/>
                    <a:pt x="3419" y="8831"/>
                    <a:pt x="3134" y="9035"/>
                  </a:cubicBezTo>
                  <a:cubicBezTo>
                    <a:pt x="2890" y="9238"/>
                    <a:pt x="2686" y="9320"/>
                    <a:pt x="2442" y="9320"/>
                  </a:cubicBezTo>
                  <a:lnTo>
                    <a:pt x="2361" y="9320"/>
                  </a:lnTo>
                  <a:cubicBezTo>
                    <a:pt x="2157" y="9279"/>
                    <a:pt x="1954" y="9198"/>
                    <a:pt x="1750" y="9035"/>
                  </a:cubicBezTo>
                  <a:cubicBezTo>
                    <a:pt x="1465" y="8750"/>
                    <a:pt x="1180" y="8302"/>
                    <a:pt x="977" y="7692"/>
                  </a:cubicBezTo>
                  <a:cubicBezTo>
                    <a:pt x="773" y="7081"/>
                    <a:pt x="651" y="6349"/>
                    <a:pt x="651" y="5535"/>
                  </a:cubicBezTo>
                  <a:cubicBezTo>
                    <a:pt x="651" y="5291"/>
                    <a:pt x="692" y="5087"/>
                    <a:pt x="692" y="4843"/>
                  </a:cubicBezTo>
                  <a:cubicBezTo>
                    <a:pt x="773" y="3622"/>
                    <a:pt x="1099" y="2564"/>
                    <a:pt x="1547" y="1831"/>
                  </a:cubicBezTo>
                  <a:cubicBezTo>
                    <a:pt x="1791" y="1424"/>
                    <a:pt x="2035" y="1140"/>
                    <a:pt x="2279" y="977"/>
                  </a:cubicBezTo>
                  <a:cubicBezTo>
                    <a:pt x="2523" y="773"/>
                    <a:pt x="2768" y="692"/>
                    <a:pt x="2971" y="692"/>
                  </a:cubicBezTo>
                  <a:close/>
                  <a:moveTo>
                    <a:pt x="2971" y="0"/>
                  </a:moveTo>
                  <a:cubicBezTo>
                    <a:pt x="2564" y="0"/>
                    <a:pt x="2198" y="163"/>
                    <a:pt x="1872" y="407"/>
                  </a:cubicBezTo>
                  <a:cubicBezTo>
                    <a:pt x="1343" y="814"/>
                    <a:pt x="936" y="1424"/>
                    <a:pt x="611" y="2157"/>
                  </a:cubicBezTo>
                  <a:cubicBezTo>
                    <a:pt x="326" y="2930"/>
                    <a:pt x="82" y="3826"/>
                    <a:pt x="0" y="4802"/>
                  </a:cubicBezTo>
                  <a:cubicBezTo>
                    <a:pt x="0" y="5046"/>
                    <a:pt x="0" y="5291"/>
                    <a:pt x="0" y="5535"/>
                  </a:cubicBezTo>
                  <a:cubicBezTo>
                    <a:pt x="0" y="6674"/>
                    <a:pt x="204" y="7732"/>
                    <a:pt x="611" y="8546"/>
                  </a:cubicBezTo>
                  <a:cubicBezTo>
                    <a:pt x="773" y="8953"/>
                    <a:pt x="1018" y="9279"/>
                    <a:pt x="1302" y="9523"/>
                  </a:cubicBezTo>
                  <a:cubicBezTo>
                    <a:pt x="1587" y="9767"/>
                    <a:pt x="1954" y="9930"/>
                    <a:pt x="2320" y="9971"/>
                  </a:cubicBezTo>
                  <a:lnTo>
                    <a:pt x="2442" y="9971"/>
                  </a:lnTo>
                  <a:cubicBezTo>
                    <a:pt x="2849" y="9971"/>
                    <a:pt x="3215" y="9808"/>
                    <a:pt x="3581" y="9564"/>
                  </a:cubicBezTo>
                  <a:cubicBezTo>
                    <a:pt x="4070" y="9198"/>
                    <a:pt x="4477" y="8587"/>
                    <a:pt x="4802" y="7814"/>
                  </a:cubicBezTo>
                  <a:cubicBezTo>
                    <a:pt x="5128" y="7081"/>
                    <a:pt x="5331" y="6186"/>
                    <a:pt x="5413" y="5209"/>
                  </a:cubicBezTo>
                  <a:cubicBezTo>
                    <a:pt x="5413" y="4965"/>
                    <a:pt x="5413" y="4721"/>
                    <a:pt x="5413" y="4477"/>
                  </a:cubicBezTo>
                  <a:cubicBezTo>
                    <a:pt x="5413" y="3296"/>
                    <a:pt x="5209" y="2238"/>
                    <a:pt x="4843" y="1465"/>
                  </a:cubicBezTo>
                  <a:cubicBezTo>
                    <a:pt x="4640" y="1058"/>
                    <a:pt x="4395" y="733"/>
                    <a:pt x="4111" y="448"/>
                  </a:cubicBezTo>
                  <a:cubicBezTo>
                    <a:pt x="3826" y="203"/>
                    <a:pt x="3459" y="41"/>
                    <a:pt x="309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2"/>
            <p:cNvSpPr/>
            <p:nvPr/>
          </p:nvSpPr>
          <p:spPr>
            <a:xfrm>
              <a:off x="2390675" y="1910275"/>
              <a:ext cx="866850" cy="1118675"/>
            </a:xfrm>
            <a:custGeom>
              <a:rect b="b" l="l" r="r" t="t"/>
              <a:pathLst>
                <a:path extrusionOk="0" h="44747" w="34674">
                  <a:moveTo>
                    <a:pt x="20542" y="1"/>
                  </a:moveTo>
                  <a:cubicBezTo>
                    <a:pt x="16954" y="1"/>
                    <a:pt x="13117" y="564"/>
                    <a:pt x="9849" y="2096"/>
                  </a:cubicBezTo>
                  <a:cubicBezTo>
                    <a:pt x="1465" y="6043"/>
                    <a:pt x="3297" y="19799"/>
                    <a:pt x="3297" y="19799"/>
                  </a:cubicBezTo>
                  <a:cubicBezTo>
                    <a:pt x="3297" y="19799"/>
                    <a:pt x="5128" y="25700"/>
                    <a:pt x="3948" y="29526"/>
                  </a:cubicBezTo>
                  <a:cubicBezTo>
                    <a:pt x="2767" y="33311"/>
                    <a:pt x="0" y="36200"/>
                    <a:pt x="0" y="36200"/>
                  </a:cubicBezTo>
                  <a:lnTo>
                    <a:pt x="19168" y="44746"/>
                  </a:lnTo>
                  <a:cubicBezTo>
                    <a:pt x="19168" y="44746"/>
                    <a:pt x="19820" y="41979"/>
                    <a:pt x="20104" y="41206"/>
                  </a:cubicBezTo>
                  <a:cubicBezTo>
                    <a:pt x="20349" y="40433"/>
                    <a:pt x="22343" y="40148"/>
                    <a:pt x="22343" y="40148"/>
                  </a:cubicBezTo>
                  <a:cubicBezTo>
                    <a:pt x="22343" y="40148"/>
                    <a:pt x="25362" y="41619"/>
                    <a:pt x="26748" y="41619"/>
                  </a:cubicBezTo>
                  <a:cubicBezTo>
                    <a:pt x="26802" y="41619"/>
                    <a:pt x="26853" y="41617"/>
                    <a:pt x="26901" y="41613"/>
                  </a:cubicBezTo>
                  <a:cubicBezTo>
                    <a:pt x="28244" y="41450"/>
                    <a:pt x="27837" y="40799"/>
                    <a:pt x="28895" y="38845"/>
                  </a:cubicBezTo>
                  <a:cubicBezTo>
                    <a:pt x="29953" y="36851"/>
                    <a:pt x="33738" y="26758"/>
                    <a:pt x="33738" y="24683"/>
                  </a:cubicBezTo>
                  <a:cubicBezTo>
                    <a:pt x="33738" y="22566"/>
                    <a:pt x="32029" y="21264"/>
                    <a:pt x="32029" y="20206"/>
                  </a:cubicBezTo>
                  <a:cubicBezTo>
                    <a:pt x="32029" y="19148"/>
                    <a:pt x="33087" y="17724"/>
                    <a:pt x="33860" y="15485"/>
                  </a:cubicBezTo>
                  <a:cubicBezTo>
                    <a:pt x="34674" y="13247"/>
                    <a:pt x="34389" y="8526"/>
                    <a:pt x="34389" y="8526"/>
                  </a:cubicBezTo>
                  <a:cubicBezTo>
                    <a:pt x="34389" y="8526"/>
                    <a:pt x="34389" y="4578"/>
                    <a:pt x="32436" y="2625"/>
                  </a:cubicBezTo>
                  <a:cubicBezTo>
                    <a:pt x="31240" y="1404"/>
                    <a:pt x="26202" y="1"/>
                    <a:pt x="20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2"/>
            <p:cNvSpPr/>
            <p:nvPr/>
          </p:nvSpPr>
          <p:spPr>
            <a:xfrm>
              <a:off x="2431350" y="1943325"/>
              <a:ext cx="633900" cy="998125"/>
            </a:xfrm>
            <a:custGeom>
              <a:rect b="b" l="l" r="r" t="t"/>
              <a:pathLst>
                <a:path extrusionOk="0" h="39925" w="25356">
                  <a:moveTo>
                    <a:pt x="11233" y="1"/>
                  </a:moveTo>
                  <a:cubicBezTo>
                    <a:pt x="10257" y="285"/>
                    <a:pt x="9280" y="652"/>
                    <a:pt x="8385" y="1059"/>
                  </a:cubicBezTo>
                  <a:cubicBezTo>
                    <a:pt x="5576" y="2402"/>
                    <a:pt x="3949" y="4844"/>
                    <a:pt x="3013" y="7570"/>
                  </a:cubicBezTo>
                  <a:cubicBezTo>
                    <a:pt x="2077" y="10256"/>
                    <a:pt x="1832" y="13186"/>
                    <a:pt x="1832" y="15343"/>
                  </a:cubicBezTo>
                  <a:cubicBezTo>
                    <a:pt x="1832" y="16727"/>
                    <a:pt x="1914" y="17785"/>
                    <a:pt x="1995" y="18233"/>
                  </a:cubicBezTo>
                  <a:cubicBezTo>
                    <a:pt x="1995" y="18314"/>
                    <a:pt x="1995" y="18396"/>
                    <a:pt x="1995" y="18396"/>
                  </a:cubicBezTo>
                  <a:cubicBezTo>
                    <a:pt x="2117" y="18762"/>
                    <a:pt x="3053" y="21977"/>
                    <a:pt x="3053" y="25151"/>
                  </a:cubicBezTo>
                  <a:cubicBezTo>
                    <a:pt x="3053" y="26250"/>
                    <a:pt x="2931" y="27308"/>
                    <a:pt x="2646" y="28285"/>
                  </a:cubicBezTo>
                  <a:cubicBezTo>
                    <a:pt x="1995" y="30401"/>
                    <a:pt x="896" y="32192"/>
                    <a:pt x="1" y="33413"/>
                  </a:cubicBezTo>
                  <a:cubicBezTo>
                    <a:pt x="774" y="33616"/>
                    <a:pt x="1629" y="33861"/>
                    <a:pt x="2606" y="34227"/>
                  </a:cubicBezTo>
                  <a:cubicBezTo>
                    <a:pt x="5047" y="35163"/>
                    <a:pt x="9402" y="37320"/>
                    <a:pt x="13024" y="39355"/>
                  </a:cubicBezTo>
                  <a:lnTo>
                    <a:pt x="18396" y="38622"/>
                  </a:lnTo>
                  <a:cubicBezTo>
                    <a:pt x="18396" y="38622"/>
                    <a:pt x="18681" y="38744"/>
                    <a:pt x="19088" y="38907"/>
                  </a:cubicBezTo>
                  <a:cubicBezTo>
                    <a:pt x="19251" y="38866"/>
                    <a:pt x="19413" y="38785"/>
                    <a:pt x="19576" y="38744"/>
                  </a:cubicBezTo>
                  <a:cubicBezTo>
                    <a:pt x="20146" y="38541"/>
                    <a:pt x="20634" y="38500"/>
                    <a:pt x="20634" y="38500"/>
                  </a:cubicBezTo>
                  <a:lnTo>
                    <a:pt x="20716" y="38500"/>
                  </a:lnTo>
                  <a:cubicBezTo>
                    <a:pt x="20756" y="38500"/>
                    <a:pt x="20797" y="38500"/>
                    <a:pt x="20838" y="38541"/>
                  </a:cubicBezTo>
                  <a:cubicBezTo>
                    <a:pt x="20838" y="38541"/>
                    <a:pt x="20960" y="38582"/>
                    <a:pt x="21123" y="38663"/>
                  </a:cubicBezTo>
                  <a:cubicBezTo>
                    <a:pt x="21326" y="38744"/>
                    <a:pt x="21570" y="38866"/>
                    <a:pt x="21855" y="38988"/>
                  </a:cubicBezTo>
                  <a:cubicBezTo>
                    <a:pt x="22466" y="39233"/>
                    <a:pt x="23239" y="39518"/>
                    <a:pt x="23931" y="39721"/>
                  </a:cubicBezTo>
                  <a:cubicBezTo>
                    <a:pt x="24379" y="39843"/>
                    <a:pt x="24826" y="39925"/>
                    <a:pt x="25111" y="39925"/>
                  </a:cubicBezTo>
                  <a:lnTo>
                    <a:pt x="25355" y="39925"/>
                  </a:lnTo>
                  <a:cubicBezTo>
                    <a:pt x="25192" y="38459"/>
                    <a:pt x="20309" y="34552"/>
                    <a:pt x="20512" y="28977"/>
                  </a:cubicBezTo>
                  <a:cubicBezTo>
                    <a:pt x="20756" y="22872"/>
                    <a:pt x="19129" y="15099"/>
                    <a:pt x="19129" y="15099"/>
                  </a:cubicBezTo>
                  <a:cubicBezTo>
                    <a:pt x="19129" y="15099"/>
                    <a:pt x="19332" y="13186"/>
                    <a:pt x="15832" y="7326"/>
                  </a:cubicBezTo>
                  <a:cubicBezTo>
                    <a:pt x="14571" y="5210"/>
                    <a:pt x="13105" y="2524"/>
                    <a:pt x="11233" y="1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2"/>
            <p:cNvSpPr/>
            <p:nvPr/>
          </p:nvSpPr>
          <p:spPr>
            <a:xfrm>
              <a:off x="2939050" y="2055250"/>
              <a:ext cx="304250" cy="177050"/>
            </a:xfrm>
            <a:custGeom>
              <a:rect b="b" l="l" r="r" t="t"/>
              <a:pathLst>
                <a:path extrusionOk="0" h="7082" w="12170">
                  <a:moveTo>
                    <a:pt x="7733" y="0"/>
                  </a:moveTo>
                  <a:cubicBezTo>
                    <a:pt x="1385" y="0"/>
                    <a:pt x="1" y="2605"/>
                    <a:pt x="1873" y="4233"/>
                  </a:cubicBezTo>
                  <a:lnTo>
                    <a:pt x="6594" y="4029"/>
                  </a:lnTo>
                  <a:lnTo>
                    <a:pt x="6594" y="4029"/>
                  </a:lnTo>
                  <a:cubicBezTo>
                    <a:pt x="6594" y="4029"/>
                    <a:pt x="3745" y="7082"/>
                    <a:pt x="7041" y="7082"/>
                  </a:cubicBezTo>
                  <a:cubicBezTo>
                    <a:pt x="9605" y="7082"/>
                    <a:pt x="11437" y="6593"/>
                    <a:pt x="12169" y="5535"/>
                  </a:cubicBezTo>
                  <a:cubicBezTo>
                    <a:pt x="12169" y="5169"/>
                    <a:pt x="12169" y="4843"/>
                    <a:pt x="12169" y="4518"/>
                  </a:cubicBezTo>
                  <a:cubicBezTo>
                    <a:pt x="12169" y="3989"/>
                    <a:pt x="12169" y="3541"/>
                    <a:pt x="12129" y="3256"/>
                  </a:cubicBezTo>
                  <a:cubicBezTo>
                    <a:pt x="12129" y="2930"/>
                    <a:pt x="12129" y="2727"/>
                    <a:pt x="12129" y="2727"/>
                  </a:cubicBezTo>
                  <a:cubicBezTo>
                    <a:pt x="12129" y="2727"/>
                    <a:pt x="12129" y="2686"/>
                    <a:pt x="12129" y="2564"/>
                  </a:cubicBezTo>
                  <a:cubicBezTo>
                    <a:pt x="12129" y="2442"/>
                    <a:pt x="12129" y="2279"/>
                    <a:pt x="12088" y="2116"/>
                  </a:cubicBezTo>
                  <a:cubicBezTo>
                    <a:pt x="12088" y="1791"/>
                    <a:pt x="12006" y="1343"/>
                    <a:pt x="11925" y="896"/>
                  </a:cubicBezTo>
                  <a:cubicBezTo>
                    <a:pt x="11274" y="367"/>
                    <a:pt x="10012" y="0"/>
                    <a:pt x="7733" y="0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2"/>
            <p:cNvSpPr/>
            <p:nvPr/>
          </p:nvSpPr>
          <p:spPr>
            <a:xfrm>
              <a:off x="2382525" y="1901600"/>
              <a:ext cx="878075" cy="1136150"/>
            </a:xfrm>
            <a:custGeom>
              <a:rect b="b" l="l" r="r" t="t"/>
              <a:pathLst>
                <a:path extrusionOk="0" h="45446" w="35123">
                  <a:moveTo>
                    <a:pt x="20837" y="693"/>
                  </a:moveTo>
                  <a:cubicBezTo>
                    <a:pt x="23646" y="693"/>
                    <a:pt x="26291" y="1059"/>
                    <a:pt x="28407" y="1547"/>
                  </a:cubicBezTo>
                  <a:cubicBezTo>
                    <a:pt x="29424" y="1792"/>
                    <a:pt x="30361" y="2077"/>
                    <a:pt x="31052" y="2361"/>
                  </a:cubicBezTo>
                  <a:cubicBezTo>
                    <a:pt x="31744" y="2646"/>
                    <a:pt x="32273" y="2972"/>
                    <a:pt x="32517" y="3216"/>
                  </a:cubicBezTo>
                  <a:cubicBezTo>
                    <a:pt x="33413" y="4111"/>
                    <a:pt x="33901" y="5536"/>
                    <a:pt x="34145" y="6716"/>
                  </a:cubicBezTo>
                  <a:cubicBezTo>
                    <a:pt x="34267" y="7326"/>
                    <a:pt x="34308" y="7856"/>
                    <a:pt x="34349" y="8262"/>
                  </a:cubicBezTo>
                  <a:cubicBezTo>
                    <a:pt x="34390" y="8425"/>
                    <a:pt x="34390" y="8588"/>
                    <a:pt x="34390" y="8710"/>
                  </a:cubicBezTo>
                  <a:cubicBezTo>
                    <a:pt x="34390" y="8832"/>
                    <a:pt x="34390" y="8873"/>
                    <a:pt x="34390" y="8873"/>
                  </a:cubicBezTo>
                  <a:cubicBezTo>
                    <a:pt x="34390" y="8873"/>
                    <a:pt x="34390" y="9076"/>
                    <a:pt x="34390" y="9402"/>
                  </a:cubicBezTo>
                  <a:cubicBezTo>
                    <a:pt x="34430" y="9687"/>
                    <a:pt x="34430" y="10135"/>
                    <a:pt x="34430" y="10664"/>
                  </a:cubicBezTo>
                  <a:cubicBezTo>
                    <a:pt x="34430" y="11437"/>
                    <a:pt x="34390" y="12414"/>
                    <a:pt x="34308" y="13309"/>
                  </a:cubicBezTo>
                  <a:cubicBezTo>
                    <a:pt x="34227" y="14204"/>
                    <a:pt x="34105" y="15100"/>
                    <a:pt x="33901" y="15710"/>
                  </a:cubicBezTo>
                  <a:cubicBezTo>
                    <a:pt x="33494" y="16809"/>
                    <a:pt x="33047" y="17704"/>
                    <a:pt x="32680" y="18478"/>
                  </a:cubicBezTo>
                  <a:cubicBezTo>
                    <a:pt x="32314" y="19251"/>
                    <a:pt x="32029" y="19902"/>
                    <a:pt x="32029" y="20553"/>
                  </a:cubicBezTo>
                  <a:cubicBezTo>
                    <a:pt x="32029" y="20919"/>
                    <a:pt x="32151" y="21245"/>
                    <a:pt x="32314" y="21570"/>
                  </a:cubicBezTo>
                  <a:cubicBezTo>
                    <a:pt x="32843" y="22507"/>
                    <a:pt x="33738" y="23565"/>
                    <a:pt x="33738" y="25030"/>
                  </a:cubicBezTo>
                  <a:cubicBezTo>
                    <a:pt x="33738" y="25233"/>
                    <a:pt x="33698" y="25600"/>
                    <a:pt x="33576" y="26088"/>
                  </a:cubicBezTo>
                  <a:cubicBezTo>
                    <a:pt x="33209" y="27716"/>
                    <a:pt x="32273" y="30565"/>
                    <a:pt x="31297" y="33169"/>
                  </a:cubicBezTo>
                  <a:cubicBezTo>
                    <a:pt x="30808" y="34472"/>
                    <a:pt x="30320" y="35733"/>
                    <a:pt x="29913" y="36751"/>
                  </a:cubicBezTo>
                  <a:cubicBezTo>
                    <a:pt x="29506" y="37809"/>
                    <a:pt x="29140" y="38623"/>
                    <a:pt x="28895" y="39030"/>
                  </a:cubicBezTo>
                  <a:cubicBezTo>
                    <a:pt x="28366" y="40047"/>
                    <a:pt x="28204" y="40739"/>
                    <a:pt x="28041" y="41105"/>
                  </a:cubicBezTo>
                  <a:cubicBezTo>
                    <a:pt x="27919" y="41309"/>
                    <a:pt x="27878" y="41390"/>
                    <a:pt x="27756" y="41471"/>
                  </a:cubicBezTo>
                  <a:cubicBezTo>
                    <a:pt x="27675" y="41512"/>
                    <a:pt x="27512" y="41594"/>
                    <a:pt x="27227" y="41594"/>
                  </a:cubicBezTo>
                  <a:lnTo>
                    <a:pt x="27064" y="41594"/>
                  </a:lnTo>
                  <a:cubicBezTo>
                    <a:pt x="26779" y="41594"/>
                    <a:pt x="26372" y="41512"/>
                    <a:pt x="25884" y="41390"/>
                  </a:cubicBezTo>
                  <a:cubicBezTo>
                    <a:pt x="25192" y="41187"/>
                    <a:pt x="24419" y="40902"/>
                    <a:pt x="23808" y="40657"/>
                  </a:cubicBezTo>
                  <a:cubicBezTo>
                    <a:pt x="23523" y="40535"/>
                    <a:pt x="23279" y="40413"/>
                    <a:pt x="23076" y="40332"/>
                  </a:cubicBezTo>
                  <a:cubicBezTo>
                    <a:pt x="22913" y="40251"/>
                    <a:pt x="22791" y="40210"/>
                    <a:pt x="22791" y="40210"/>
                  </a:cubicBezTo>
                  <a:cubicBezTo>
                    <a:pt x="22750" y="40169"/>
                    <a:pt x="22669" y="40169"/>
                    <a:pt x="22587" y="40169"/>
                  </a:cubicBezTo>
                  <a:cubicBezTo>
                    <a:pt x="22587" y="40169"/>
                    <a:pt x="22099" y="40210"/>
                    <a:pt x="21529" y="40413"/>
                  </a:cubicBezTo>
                  <a:cubicBezTo>
                    <a:pt x="21244" y="40495"/>
                    <a:pt x="20960" y="40617"/>
                    <a:pt x="20715" y="40780"/>
                  </a:cubicBezTo>
                  <a:cubicBezTo>
                    <a:pt x="20430" y="40902"/>
                    <a:pt x="20227" y="41105"/>
                    <a:pt x="20105" y="41431"/>
                  </a:cubicBezTo>
                  <a:cubicBezTo>
                    <a:pt x="19942" y="41878"/>
                    <a:pt x="19739" y="42733"/>
                    <a:pt x="19535" y="43547"/>
                  </a:cubicBezTo>
                  <a:cubicBezTo>
                    <a:pt x="19430" y="43946"/>
                    <a:pt x="19336" y="44324"/>
                    <a:pt x="19269" y="44596"/>
                  </a:cubicBezTo>
                  <a:lnTo>
                    <a:pt x="19269" y="44596"/>
                  </a:lnTo>
                  <a:lnTo>
                    <a:pt x="898" y="36444"/>
                  </a:lnTo>
                  <a:lnTo>
                    <a:pt x="898" y="36444"/>
                  </a:lnTo>
                  <a:cubicBezTo>
                    <a:pt x="1673" y="35558"/>
                    <a:pt x="3627" y="33066"/>
                    <a:pt x="4599" y="29954"/>
                  </a:cubicBezTo>
                  <a:cubicBezTo>
                    <a:pt x="4884" y="28977"/>
                    <a:pt x="5006" y="27919"/>
                    <a:pt x="5006" y="26820"/>
                  </a:cubicBezTo>
                  <a:cubicBezTo>
                    <a:pt x="5006" y="23483"/>
                    <a:pt x="3948" y="20065"/>
                    <a:pt x="3948" y="20065"/>
                  </a:cubicBezTo>
                  <a:cubicBezTo>
                    <a:pt x="3948" y="20029"/>
                    <a:pt x="3948" y="19972"/>
                    <a:pt x="3948" y="19902"/>
                  </a:cubicBezTo>
                  <a:cubicBezTo>
                    <a:pt x="3867" y="19454"/>
                    <a:pt x="3785" y="18396"/>
                    <a:pt x="3785" y="17012"/>
                  </a:cubicBezTo>
                  <a:cubicBezTo>
                    <a:pt x="3785" y="14855"/>
                    <a:pt x="4030" y="11925"/>
                    <a:pt x="4966" y="9239"/>
                  </a:cubicBezTo>
                  <a:cubicBezTo>
                    <a:pt x="5902" y="6513"/>
                    <a:pt x="7529" y="4071"/>
                    <a:pt x="10338" y="2728"/>
                  </a:cubicBezTo>
                  <a:cubicBezTo>
                    <a:pt x="13512" y="1263"/>
                    <a:pt x="17297" y="693"/>
                    <a:pt x="20837" y="693"/>
                  </a:cubicBezTo>
                  <a:close/>
                  <a:moveTo>
                    <a:pt x="20837" y="1"/>
                  </a:moveTo>
                  <a:cubicBezTo>
                    <a:pt x="17215" y="1"/>
                    <a:pt x="13349" y="571"/>
                    <a:pt x="10053" y="2117"/>
                  </a:cubicBezTo>
                  <a:cubicBezTo>
                    <a:pt x="7000" y="3542"/>
                    <a:pt x="5291" y="6187"/>
                    <a:pt x="4314" y="8995"/>
                  </a:cubicBezTo>
                  <a:cubicBezTo>
                    <a:pt x="3338" y="11844"/>
                    <a:pt x="3093" y="14815"/>
                    <a:pt x="3093" y="17012"/>
                  </a:cubicBezTo>
                  <a:cubicBezTo>
                    <a:pt x="3093" y="18884"/>
                    <a:pt x="3297" y="20187"/>
                    <a:pt x="3297" y="20187"/>
                  </a:cubicBezTo>
                  <a:lnTo>
                    <a:pt x="3297" y="20268"/>
                  </a:lnTo>
                  <a:cubicBezTo>
                    <a:pt x="3297" y="20268"/>
                    <a:pt x="3297" y="20309"/>
                    <a:pt x="3338" y="20390"/>
                  </a:cubicBezTo>
                  <a:cubicBezTo>
                    <a:pt x="3541" y="21082"/>
                    <a:pt x="4355" y="24012"/>
                    <a:pt x="4355" y="26820"/>
                  </a:cubicBezTo>
                  <a:cubicBezTo>
                    <a:pt x="4355" y="27879"/>
                    <a:pt x="4233" y="28896"/>
                    <a:pt x="3948" y="29751"/>
                  </a:cubicBezTo>
                  <a:cubicBezTo>
                    <a:pt x="3378" y="31623"/>
                    <a:pt x="2402" y="33251"/>
                    <a:pt x="1588" y="34431"/>
                  </a:cubicBezTo>
                  <a:cubicBezTo>
                    <a:pt x="1181" y="35041"/>
                    <a:pt x="814" y="35489"/>
                    <a:pt x="530" y="35815"/>
                  </a:cubicBezTo>
                  <a:cubicBezTo>
                    <a:pt x="407" y="35977"/>
                    <a:pt x="285" y="36099"/>
                    <a:pt x="204" y="36221"/>
                  </a:cubicBezTo>
                  <a:lnTo>
                    <a:pt x="123" y="36303"/>
                  </a:lnTo>
                  <a:lnTo>
                    <a:pt x="82" y="36344"/>
                  </a:lnTo>
                  <a:cubicBezTo>
                    <a:pt x="1" y="36425"/>
                    <a:pt x="1" y="36506"/>
                    <a:pt x="1" y="36628"/>
                  </a:cubicBezTo>
                  <a:cubicBezTo>
                    <a:pt x="41" y="36751"/>
                    <a:pt x="123" y="36832"/>
                    <a:pt x="204" y="36873"/>
                  </a:cubicBezTo>
                  <a:lnTo>
                    <a:pt x="19372" y="45419"/>
                  </a:lnTo>
                  <a:cubicBezTo>
                    <a:pt x="19406" y="45436"/>
                    <a:pt x="19447" y="45446"/>
                    <a:pt x="19489" y="45446"/>
                  </a:cubicBezTo>
                  <a:cubicBezTo>
                    <a:pt x="19548" y="45446"/>
                    <a:pt x="19610" y="45426"/>
                    <a:pt x="19657" y="45378"/>
                  </a:cubicBezTo>
                  <a:cubicBezTo>
                    <a:pt x="19739" y="45338"/>
                    <a:pt x="19820" y="45256"/>
                    <a:pt x="19820" y="45175"/>
                  </a:cubicBezTo>
                  <a:cubicBezTo>
                    <a:pt x="19820" y="45175"/>
                    <a:pt x="19983" y="44483"/>
                    <a:pt x="20186" y="43710"/>
                  </a:cubicBezTo>
                  <a:cubicBezTo>
                    <a:pt x="20390" y="42896"/>
                    <a:pt x="20634" y="42041"/>
                    <a:pt x="20756" y="41675"/>
                  </a:cubicBezTo>
                  <a:cubicBezTo>
                    <a:pt x="20756" y="41594"/>
                    <a:pt x="20878" y="41471"/>
                    <a:pt x="21041" y="41349"/>
                  </a:cubicBezTo>
                  <a:cubicBezTo>
                    <a:pt x="21326" y="41187"/>
                    <a:pt x="21773" y="41024"/>
                    <a:pt x="22099" y="40942"/>
                  </a:cubicBezTo>
                  <a:cubicBezTo>
                    <a:pt x="22262" y="40902"/>
                    <a:pt x="22425" y="40861"/>
                    <a:pt x="22547" y="40861"/>
                  </a:cubicBezTo>
                  <a:lnTo>
                    <a:pt x="22574" y="40852"/>
                  </a:lnTo>
                  <a:lnTo>
                    <a:pt x="22574" y="40852"/>
                  </a:lnTo>
                  <a:cubicBezTo>
                    <a:pt x="22782" y="40948"/>
                    <a:pt x="23443" y="41251"/>
                    <a:pt x="24215" y="41553"/>
                  </a:cubicBezTo>
                  <a:cubicBezTo>
                    <a:pt x="24704" y="41716"/>
                    <a:pt x="25192" y="41919"/>
                    <a:pt x="25721" y="42041"/>
                  </a:cubicBezTo>
                  <a:cubicBezTo>
                    <a:pt x="26209" y="42204"/>
                    <a:pt x="26657" y="42285"/>
                    <a:pt x="27064" y="42285"/>
                  </a:cubicBezTo>
                  <a:lnTo>
                    <a:pt x="27268" y="42285"/>
                  </a:lnTo>
                  <a:cubicBezTo>
                    <a:pt x="27634" y="42245"/>
                    <a:pt x="27919" y="42163"/>
                    <a:pt x="28163" y="42000"/>
                  </a:cubicBezTo>
                  <a:cubicBezTo>
                    <a:pt x="28326" y="41878"/>
                    <a:pt x="28448" y="41756"/>
                    <a:pt x="28529" y="41553"/>
                  </a:cubicBezTo>
                  <a:cubicBezTo>
                    <a:pt x="28814" y="41064"/>
                    <a:pt x="28936" y="40413"/>
                    <a:pt x="29506" y="39355"/>
                  </a:cubicBezTo>
                  <a:cubicBezTo>
                    <a:pt x="29791" y="38826"/>
                    <a:pt x="30238" y="37809"/>
                    <a:pt x="30727" y="36547"/>
                  </a:cubicBezTo>
                  <a:cubicBezTo>
                    <a:pt x="31500" y="34675"/>
                    <a:pt x="32395" y="32192"/>
                    <a:pt x="33128" y="29995"/>
                  </a:cubicBezTo>
                  <a:cubicBezTo>
                    <a:pt x="33494" y="28896"/>
                    <a:pt x="33820" y="27879"/>
                    <a:pt x="34023" y="27024"/>
                  </a:cubicBezTo>
                  <a:cubicBezTo>
                    <a:pt x="34267" y="26169"/>
                    <a:pt x="34390" y="25477"/>
                    <a:pt x="34390" y="25030"/>
                  </a:cubicBezTo>
                  <a:cubicBezTo>
                    <a:pt x="34390" y="23850"/>
                    <a:pt x="33942" y="22954"/>
                    <a:pt x="33494" y="22222"/>
                  </a:cubicBezTo>
                  <a:cubicBezTo>
                    <a:pt x="33291" y="21855"/>
                    <a:pt x="33087" y="21530"/>
                    <a:pt x="32924" y="21245"/>
                  </a:cubicBezTo>
                  <a:cubicBezTo>
                    <a:pt x="32762" y="20960"/>
                    <a:pt x="32721" y="20716"/>
                    <a:pt x="32721" y="20553"/>
                  </a:cubicBezTo>
                  <a:cubicBezTo>
                    <a:pt x="32680" y="20146"/>
                    <a:pt x="32924" y="19536"/>
                    <a:pt x="33291" y="18762"/>
                  </a:cubicBezTo>
                  <a:cubicBezTo>
                    <a:pt x="33657" y="17989"/>
                    <a:pt x="34105" y="17094"/>
                    <a:pt x="34512" y="15954"/>
                  </a:cubicBezTo>
                  <a:cubicBezTo>
                    <a:pt x="34756" y="15222"/>
                    <a:pt x="34919" y="14326"/>
                    <a:pt x="35000" y="13350"/>
                  </a:cubicBezTo>
                  <a:cubicBezTo>
                    <a:pt x="35081" y="12414"/>
                    <a:pt x="35122" y="11478"/>
                    <a:pt x="35122" y="10664"/>
                  </a:cubicBezTo>
                  <a:cubicBezTo>
                    <a:pt x="35122" y="9606"/>
                    <a:pt x="35081" y="8873"/>
                    <a:pt x="35081" y="8832"/>
                  </a:cubicBezTo>
                  <a:lnTo>
                    <a:pt x="35081" y="8832"/>
                  </a:lnTo>
                  <a:lnTo>
                    <a:pt x="35081" y="8832"/>
                  </a:lnTo>
                  <a:cubicBezTo>
                    <a:pt x="35077" y="8631"/>
                    <a:pt x="35048" y="7708"/>
                    <a:pt x="34797" y="6594"/>
                  </a:cubicBezTo>
                  <a:cubicBezTo>
                    <a:pt x="34552" y="5332"/>
                    <a:pt x="34064" y="3786"/>
                    <a:pt x="33006" y="2728"/>
                  </a:cubicBezTo>
                  <a:cubicBezTo>
                    <a:pt x="32640" y="2361"/>
                    <a:pt x="32070" y="2036"/>
                    <a:pt x="31297" y="1751"/>
                  </a:cubicBezTo>
                  <a:cubicBezTo>
                    <a:pt x="29058" y="815"/>
                    <a:pt x="25111" y="1"/>
                    <a:pt x="208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2"/>
            <p:cNvSpPr/>
            <p:nvPr/>
          </p:nvSpPr>
          <p:spPr>
            <a:xfrm>
              <a:off x="2417125" y="1742250"/>
              <a:ext cx="1039825" cy="903125"/>
            </a:xfrm>
            <a:custGeom>
              <a:rect b="b" l="l" r="r" t="t"/>
              <a:pathLst>
                <a:path extrusionOk="0" h="36125" w="41593">
                  <a:moveTo>
                    <a:pt x="17525" y="0"/>
                  </a:moveTo>
                  <a:cubicBezTo>
                    <a:pt x="17069" y="0"/>
                    <a:pt x="16613" y="9"/>
                    <a:pt x="16157" y="26"/>
                  </a:cubicBezTo>
                  <a:cubicBezTo>
                    <a:pt x="8669" y="270"/>
                    <a:pt x="3175" y="2916"/>
                    <a:pt x="1587" y="7230"/>
                  </a:cubicBezTo>
                  <a:cubicBezTo>
                    <a:pt x="0" y="11584"/>
                    <a:pt x="2483" y="26805"/>
                    <a:pt x="2646" y="30875"/>
                  </a:cubicBezTo>
                  <a:cubicBezTo>
                    <a:pt x="2768" y="34944"/>
                    <a:pt x="5250" y="36125"/>
                    <a:pt x="8140" y="36125"/>
                  </a:cubicBezTo>
                  <a:cubicBezTo>
                    <a:pt x="11029" y="36125"/>
                    <a:pt x="13512" y="33601"/>
                    <a:pt x="14163" y="31404"/>
                  </a:cubicBezTo>
                  <a:cubicBezTo>
                    <a:pt x="14855" y="29165"/>
                    <a:pt x="15099" y="26927"/>
                    <a:pt x="15506" y="26398"/>
                  </a:cubicBezTo>
                  <a:cubicBezTo>
                    <a:pt x="15558" y="26322"/>
                    <a:pt x="15635" y="26290"/>
                    <a:pt x="15729" y="26290"/>
                  </a:cubicBezTo>
                  <a:cubicBezTo>
                    <a:pt x="16293" y="26290"/>
                    <a:pt x="17459" y="27456"/>
                    <a:pt x="17459" y="27456"/>
                  </a:cubicBezTo>
                  <a:cubicBezTo>
                    <a:pt x="17459" y="27456"/>
                    <a:pt x="18852" y="27854"/>
                    <a:pt x="19901" y="27854"/>
                  </a:cubicBezTo>
                  <a:cubicBezTo>
                    <a:pt x="20426" y="27854"/>
                    <a:pt x="20864" y="27755"/>
                    <a:pt x="21000" y="27456"/>
                  </a:cubicBezTo>
                  <a:cubicBezTo>
                    <a:pt x="21407" y="26520"/>
                    <a:pt x="20227" y="26276"/>
                    <a:pt x="21651" y="25747"/>
                  </a:cubicBezTo>
                  <a:cubicBezTo>
                    <a:pt x="23116" y="25218"/>
                    <a:pt x="26535" y="23102"/>
                    <a:pt x="26535" y="21026"/>
                  </a:cubicBezTo>
                  <a:cubicBezTo>
                    <a:pt x="26535" y="18910"/>
                    <a:pt x="22587" y="15369"/>
                    <a:pt x="24541" y="14840"/>
                  </a:cubicBezTo>
                  <a:cubicBezTo>
                    <a:pt x="25501" y="14585"/>
                    <a:pt x="27395" y="14519"/>
                    <a:pt x="29101" y="14519"/>
                  </a:cubicBezTo>
                  <a:cubicBezTo>
                    <a:pt x="30938" y="14519"/>
                    <a:pt x="32558" y="14596"/>
                    <a:pt x="32558" y="14596"/>
                  </a:cubicBezTo>
                  <a:cubicBezTo>
                    <a:pt x="32558" y="14596"/>
                    <a:pt x="28366" y="16549"/>
                    <a:pt x="30442" y="17485"/>
                  </a:cubicBezTo>
                  <a:cubicBezTo>
                    <a:pt x="30907" y="17682"/>
                    <a:pt x="31518" y="17779"/>
                    <a:pt x="32209" y="17779"/>
                  </a:cubicBezTo>
                  <a:cubicBezTo>
                    <a:pt x="34660" y="17779"/>
                    <a:pt x="38115" y="16565"/>
                    <a:pt x="39639" y="14311"/>
                  </a:cubicBezTo>
                  <a:cubicBezTo>
                    <a:pt x="41593" y="11421"/>
                    <a:pt x="38866" y="6863"/>
                    <a:pt x="35040" y="4340"/>
                  </a:cubicBezTo>
                  <a:cubicBezTo>
                    <a:pt x="31486" y="2009"/>
                    <a:pt x="24558" y="0"/>
                    <a:pt x="175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2"/>
            <p:cNvSpPr/>
            <p:nvPr/>
          </p:nvSpPr>
          <p:spPr>
            <a:xfrm>
              <a:off x="2435425" y="1733725"/>
              <a:ext cx="997100" cy="919800"/>
            </a:xfrm>
            <a:custGeom>
              <a:rect b="b" l="l" r="r" t="t"/>
              <a:pathLst>
                <a:path extrusionOk="0" h="36792" w="39884">
                  <a:moveTo>
                    <a:pt x="16893" y="692"/>
                  </a:moveTo>
                  <a:cubicBezTo>
                    <a:pt x="23823" y="692"/>
                    <a:pt x="30680" y="2709"/>
                    <a:pt x="34146" y="4966"/>
                  </a:cubicBezTo>
                  <a:cubicBezTo>
                    <a:pt x="35570" y="5902"/>
                    <a:pt x="36832" y="7164"/>
                    <a:pt x="37768" y="8507"/>
                  </a:cubicBezTo>
                  <a:cubicBezTo>
                    <a:pt x="38663" y="9809"/>
                    <a:pt x="39233" y="11233"/>
                    <a:pt x="39233" y="12454"/>
                  </a:cubicBezTo>
                  <a:cubicBezTo>
                    <a:pt x="39233" y="13187"/>
                    <a:pt x="39029" y="13879"/>
                    <a:pt x="38622" y="14489"/>
                  </a:cubicBezTo>
                  <a:cubicBezTo>
                    <a:pt x="37930" y="15507"/>
                    <a:pt x="36750" y="16361"/>
                    <a:pt x="35407" y="16931"/>
                  </a:cubicBezTo>
                  <a:cubicBezTo>
                    <a:pt x="34105" y="17501"/>
                    <a:pt x="32681" y="17786"/>
                    <a:pt x="31500" y="17786"/>
                  </a:cubicBezTo>
                  <a:cubicBezTo>
                    <a:pt x="30849" y="17786"/>
                    <a:pt x="30279" y="17664"/>
                    <a:pt x="29872" y="17501"/>
                  </a:cubicBezTo>
                  <a:cubicBezTo>
                    <a:pt x="29669" y="17419"/>
                    <a:pt x="29588" y="17338"/>
                    <a:pt x="29547" y="17297"/>
                  </a:cubicBezTo>
                  <a:lnTo>
                    <a:pt x="29465" y="17175"/>
                  </a:lnTo>
                  <a:cubicBezTo>
                    <a:pt x="29465" y="17134"/>
                    <a:pt x="29506" y="17053"/>
                    <a:pt x="29547" y="16972"/>
                  </a:cubicBezTo>
                  <a:cubicBezTo>
                    <a:pt x="29710" y="16605"/>
                    <a:pt x="30361" y="16158"/>
                    <a:pt x="30890" y="15791"/>
                  </a:cubicBezTo>
                  <a:cubicBezTo>
                    <a:pt x="31175" y="15629"/>
                    <a:pt x="31460" y="15507"/>
                    <a:pt x="31663" y="15384"/>
                  </a:cubicBezTo>
                  <a:cubicBezTo>
                    <a:pt x="31744" y="15344"/>
                    <a:pt x="31826" y="15303"/>
                    <a:pt x="31867" y="15262"/>
                  </a:cubicBezTo>
                  <a:lnTo>
                    <a:pt x="31948" y="15222"/>
                  </a:lnTo>
                  <a:cubicBezTo>
                    <a:pt x="32111" y="15181"/>
                    <a:pt x="32192" y="15018"/>
                    <a:pt x="32151" y="14855"/>
                  </a:cubicBezTo>
                  <a:cubicBezTo>
                    <a:pt x="32111" y="14693"/>
                    <a:pt x="31989" y="14611"/>
                    <a:pt x="31826" y="14571"/>
                  </a:cubicBezTo>
                  <a:cubicBezTo>
                    <a:pt x="31826" y="14571"/>
                    <a:pt x="30320" y="14530"/>
                    <a:pt x="28570" y="14530"/>
                  </a:cubicBezTo>
                  <a:cubicBezTo>
                    <a:pt x="27675" y="14530"/>
                    <a:pt x="26739" y="14530"/>
                    <a:pt x="25884" y="14571"/>
                  </a:cubicBezTo>
                  <a:cubicBezTo>
                    <a:pt x="25029" y="14652"/>
                    <a:pt x="24256" y="14733"/>
                    <a:pt x="23727" y="14855"/>
                  </a:cubicBezTo>
                  <a:cubicBezTo>
                    <a:pt x="23483" y="14937"/>
                    <a:pt x="23279" y="15059"/>
                    <a:pt x="23117" y="15222"/>
                  </a:cubicBezTo>
                  <a:cubicBezTo>
                    <a:pt x="22995" y="15384"/>
                    <a:pt x="22913" y="15629"/>
                    <a:pt x="22913" y="15832"/>
                  </a:cubicBezTo>
                  <a:cubicBezTo>
                    <a:pt x="22913" y="16239"/>
                    <a:pt x="23117" y="16687"/>
                    <a:pt x="23361" y="17134"/>
                  </a:cubicBezTo>
                  <a:cubicBezTo>
                    <a:pt x="23727" y="17826"/>
                    <a:pt x="24256" y="18600"/>
                    <a:pt x="24704" y="19373"/>
                  </a:cubicBezTo>
                  <a:cubicBezTo>
                    <a:pt x="25152" y="20105"/>
                    <a:pt x="25436" y="20838"/>
                    <a:pt x="25436" y="21367"/>
                  </a:cubicBezTo>
                  <a:cubicBezTo>
                    <a:pt x="25436" y="21774"/>
                    <a:pt x="25274" y="22262"/>
                    <a:pt x="24948" y="22710"/>
                  </a:cubicBezTo>
                  <a:cubicBezTo>
                    <a:pt x="24460" y="23402"/>
                    <a:pt x="23686" y="24094"/>
                    <a:pt x="22913" y="24623"/>
                  </a:cubicBezTo>
                  <a:cubicBezTo>
                    <a:pt x="22140" y="25193"/>
                    <a:pt x="21326" y="25599"/>
                    <a:pt x="20797" y="25762"/>
                  </a:cubicBezTo>
                  <a:cubicBezTo>
                    <a:pt x="20512" y="25884"/>
                    <a:pt x="20268" y="25966"/>
                    <a:pt x="20105" y="26129"/>
                  </a:cubicBezTo>
                  <a:cubicBezTo>
                    <a:pt x="20024" y="26169"/>
                    <a:pt x="19983" y="26251"/>
                    <a:pt x="19902" y="26373"/>
                  </a:cubicBezTo>
                  <a:cubicBezTo>
                    <a:pt x="19861" y="26454"/>
                    <a:pt x="19861" y="26576"/>
                    <a:pt x="19861" y="26658"/>
                  </a:cubicBezTo>
                  <a:cubicBezTo>
                    <a:pt x="19861" y="26861"/>
                    <a:pt x="19902" y="26983"/>
                    <a:pt x="19942" y="27105"/>
                  </a:cubicBezTo>
                  <a:cubicBezTo>
                    <a:pt x="19983" y="27227"/>
                    <a:pt x="20024" y="27309"/>
                    <a:pt x="20024" y="27390"/>
                  </a:cubicBezTo>
                  <a:cubicBezTo>
                    <a:pt x="20024" y="27472"/>
                    <a:pt x="20024" y="27553"/>
                    <a:pt x="19942" y="27675"/>
                  </a:cubicBezTo>
                  <a:cubicBezTo>
                    <a:pt x="19942" y="27675"/>
                    <a:pt x="19902" y="27756"/>
                    <a:pt x="19780" y="27797"/>
                  </a:cubicBezTo>
                  <a:cubicBezTo>
                    <a:pt x="19664" y="27826"/>
                    <a:pt x="19529" y="27855"/>
                    <a:pt x="19373" y="27855"/>
                  </a:cubicBezTo>
                  <a:cubicBezTo>
                    <a:pt x="19309" y="27855"/>
                    <a:pt x="19241" y="27850"/>
                    <a:pt x="19169" y="27838"/>
                  </a:cubicBezTo>
                  <a:cubicBezTo>
                    <a:pt x="19102" y="27843"/>
                    <a:pt x="19034" y="27846"/>
                    <a:pt x="18965" y="27846"/>
                  </a:cubicBezTo>
                  <a:cubicBezTo>
                    <a:pt x="18526" y="27846"/>
                    <a:pt x="18044" y="27745"/>
                    <a:pt x="17623" y="27675"/>
                  </a:cubicBezTo>
                  <a:cubicBezTo>
                    <a:pt x="17378" y="27594"/>
                    <a:pt x="17175" y="27553"/>
                    <a:pt x="17053" y="27512"/>
                  </a:cubicBezTo>
                  <a:cubicBezTo>
                    <a:pt x="16988" y="27496"/>
                    <a:pt x="16936" y="27486"/>
                    <a:pt x="16897" y="27480"/>
                  </a:cubicBezTo>
                  <a:lnTo>
                    <a:pt x="16897" y="27480"/>
                  </a:lnTo>
                  <a:cubicBezTo>
                    <a:pt x="16786" y="27375"/>
                    <a:pt x="16562" y="27169"/>
                    <a:pt x="16280" y="26942"/>
                  </a:cubicBezTo>
                  <a:cubicBezTo>
                    <a:pt x="16117" y="26780"/>
                    <a:pt x="15873" y="26658"/>
                    <a:pt x="15669" y="26536"/>
                  </a:cubicBezTo>
                  <a:cubicBezTo>
                    <a:pt x="15466" y="26413"/>
                    <a:pt x="15262" y="26291"/>
                    <a:pt x="14977" y="26291"/>
                  </a:cubicBezTo>
                  <a:cubicBezTo>
                    <a:pt x="14814" y="26291"/>
                    <a:pt x="14611" y="26373"/>
                    <a:pt x="14489" y="26536"/>
                  </a:cubicBezTo>
                  <a:cubicBezTo>
                    <a:pt x="14326" y="26739"/>
                    <a:pt x="14245" y="26983"/>
                    <a:pt x="14163" y="27349"/>
                  </a:cubicBezTo>
                  <a:cubicBezTo>
                    <a:pt x="13878" y="28326"/>
                    <a:pt x="13594" y="29995"/>
                    <a:pt x="13105" y="31623"/>
                  </a:cubicBezTo>
                  <a:cubicBezTo>
                    <a:pt x="12820" y="32681"/>
                    <a:pt x="12047" y="33820"/>
                    <a:pt x="11030" y="34675"/>
                  </a:cubicBezTo>
                  <a:cubicBezTo>
                    <a:pt x="10012" y="35530"/>
                    <a:pt x="8751" y="36099"/>
                    <a:pt x="7408" y="36099"/>
                  </a:cubicBezTo>
                  <a:cubicBezTo>
                    <a:pt x="6024" y="36099"/>
                    <a:pt x="4762" y="35814"/>
                    <a:pt x="3826" y="35082"/>
                  </a:cubicBezTo>
                  <a:cubicBezTo>
                    <a:pt x="2931" y="34349"/>
                    <a:pt x="2320" y="33169"/>
                    <a:pt x="2239" y="31175"/>
                  </a:cubicBezTo>
                  <a:cubicBezTo>
                    <a:pt x="2198" y="29588"/>
                    <a:pt x="1791" y="26454"/>
                    <a:pt x="1425" y="22873"/>
                  </a:cubicBezTo>
                  <a:cubicBezTo>
                    <a:pt x="1018" y="19332"/>
                    <a:pt x="652" y="15344"/>
                    <a:pt x="652" y="12251"/>
                  </a:cubicBezTo>
                  <a:cubicBezTo>
                    <a:pt x="652" y="10297"/>
                    <a:pt x="815" y="8629"/>
                    <a:pt x="1181" y="7693"/>
                  </a:cubicBezTo>
                  <a:cubicBezTo>
                    <a:pt x="1914" y="5617"/>
                    <a:pt x="3623" y="3949"/>
                    <a:pt x="6065" y="2728"/>
                  </a:cubicBezTo>
                  <a:cubicBezTo>
                    <a:pt x="8506" y="1547"/>
                    <a:pt x="11722" y="815"/>
                    <a:pt x="15425" y="693"/>
                  </a:cubicBezTo>
                  <a:lnTo>
                    <a:pt x="16687" y="693"/>
                  </a:lnTo>
                  <a:cubicBezTo>
                    <a:pt x="16755" y="692"/>
                    <a:pt x="16824" y="692"/>
                    <a:pt x="16893" y="692"/>
                  </a:cubicBezTo>
                  <a:close/>
                  <a:moveTo>
                    <a:pt x="15425" y="1"/>
                  </a:moveTo>
                  <a:cubicBezTo>
                    <a:pt x="11640" y="164"/>
                    <a:pt x="8344" y="896"/>
                    <a:pt x="5780" y="2158"/>
                  </a:cubicBezTo>
                  <a:cubicBezTo>
                    <a:pt x="3216" y="3379"/>
                    <a:pt x="1344" y="5210"/>
                    <a:pt x="530" y="7449"/>
                  </a:cubicBezTo>
                  <a:cubicBezTo>
                    <a:pt x="123" y="8588"/>
                    <a:pt x="1" y="10257"/>
                    <a:pt x="1" y="12251"/>
                  </a:cubicBezTo>
                  <a:cubicBezTo>
                    <a:pt x="1" y="15425"/>
                    <a:pt x="367" y="19373"/>
                    <a:pt x="733" y="22954"/>
                  </a:cubicBezTo>
                  <a:cubicBezTo>
                    <a:pt x="1140" y="26536"/>
                    <a:pt x="1507" y="29710"/>
                    <a:pt x="1547" y="31216"/>
                  </a:cubicBezTo>
                  <a:cubicBezTo>
                    <a:pt x="1629" y="33291"/>
                    <a:pt x="2320" y="34756"/>
                    <a:pt x="3419" y="35611"/>
                  </a:cubicBezTo>
                  <a:cubicBezTo>
                    <a:pt x="4518" y="36506"/>
                    <a:pt x="5943" y="36791"/>
                    <a:pt x="7408" y="36791"/>
                  </a:cubicBezTo>
                  <a:cubicBezTo>
                    <a:pt x="8954" y="36791"/>
                    <a:pt x="10379" y="36140"/>
                    <a:pt x="11477" y="35204"/>
                  </a:cubicBezTo>
                  <a:cubicBezTo>
                    <a:pt x="12617" y="34227"/>
                    <a:pt x="13431" y="33006"/>
                    <a:pt x="13756" y="31826"/>
                  </a:cubicBezTo>
                  <a:cubicBezTo>
                    <a:pt x="14123" y="30687"/>
                    <a:pt x="14326" y="29547"/>
                    <a:pt x="14530" y="28652"/>
                  </a:cubicBezTo>
                  <a:cubicBezTo>
                    <a:pt x="14652" y="28204"/>
                    <a:pt x="14733" y="27838"/>
                    <a:pt x="14814" y="27512"/>
                  </a:cubicBezTo>
                  <a:cubicBezTo>
                    <a:pt x="14881" y="27279"/>
                    <a:pt x="14947" y="27074"/>
                    <a:pt x="14992" y="26984"/>
                  </a:cubicBezTo>
                  <a:lnTo>
                    <a:pt x="14992" y="26984"/>
                  </a:lnTo>
                  <a:cubicBezTo>
                    <a:pt x="15048" y="26991"/>
                    <a:pt x="15196" y="27031"/>
                    <a:pt x="15344" y="27105"/>
                  </a:cubicBezTo>
                  <a:cubicBezTo>
                    <a:pt x="15588" y="27268"/>
                    <a:pt x="15873" y="27472"/>
                    <a:pt x="16117" y="27675"/>
                  </a:cubicBezTo>
                  <a:cubicBezTo>
                    <a:pt x="16239" y="27756"/>
                    <a:pt x="16320" y="27879"/>
                    <a:pt x="16402" y="27919"/>
                  </a:cubicBezTo>
                  <a:cubicBezTo>
                    <a:pt x="16442" y="28001"/>
                    <a:pt x="16483" y="28041"/>
                    <a:pt x="16483" y="28041"/>
                  </a:cubicBezTo>
                  <a:lnTo>
                    <a:pt x="16646" y="28123"/>
                  </a:lnTo>
                  <a:cubicBezTo>
                    <a:pt x="16646" y="28123"/>
                    <a:pt x="18070" y="28530"/>
                    <a:pt x="19169" y="28530"/>
                  </a:cubicBezTo>
                  <a:cubicBezTo>
                    <a:pt x="19454" y="28530"/>
                    <a:pt x="19739" y="28530"/>
                    <a:pt x="19983" y="28448"/>
                  </a:cubicBezTo>
                  <a:cubicBezTo>
                    <a:pt x="20227" y="28367"/>
                    <a:pt x="20471" y="28204"/>
                    <a:pt x="20593" y="27919"/>
                  </a:cubicBezTo>
                  <a:cubicBezTo>
                    <a:pt x="20675" y="27756"/>
                    <a:pt x="20716" y="27553"/>
                    <a:pt x="20716" y="27390"/>
                  </a:cubicBezTo>
                  <a:cubicBezTo>
                    <a:pt x="20716" y="27187"/>
                    <a:pt x="20634" y="26983"/>
                    <a:pt x="20593" y="26861"/>
                  </a:cubicBezTo>
                  <a:cubicBezTo>
                    <a:pt x="20553" y="26739"/>
                    <a:pt x="20512" y="26658"/>
                    <a:pt x="20512" y="26658"/>
                  </a:cubicBezTo>
                  <a:lnTo>
                    <a:pt x="20553" y="26658"/>
                  </a:lnTo>
                  <a:cubicBezTo>
                    <a:pt x="20593" y="26617"/>
                    <a:pt x="20716" y="26495"/>
                    <a:pt x="21041" y="26413"/>
                  </a:cubicBezTo>
                  <a:cubicBezTo>
                    <a:pt x="21814" y="26129"/>
                    <a:pt x="23035" y="25437"/>
                    <a:pt x="24134" y="24582"/>
                  </a:cubicBezTo>
                  <a:cubicBezTo>
                    <a:pt x="24663" y="24134"/>
                    <a:pt x="25152" y="23646"/>
                    <a:pt x="25518" y="23117"/>
                  </a:cubicBezTo>
                  <a:cubicBezTo>
                    <a:pt x="25884" y="22547"/>
                    <a:pt x="26128" y="21977"/>
                    <a:pt x="26128" y="21367"/>
                  </a:cubicBezTo>
                  <a:cubicBezTo>
                    <a:pt x="26128" y="20838"/>
                    <a:pt x="25925" y="20350"/>
                    <a:pt x="25681" y="19820"/>
                  </a:cubicBezTo>
                  <a:cubicBezTo>
                    <a:pt x="25314" y="19047"/>
                    <a:pt x="24785" y="18233"/>
                    <a:pt x="24338" y="17501"/>
                  </a:cubicBezTo>
                  <a:cubicBezTo>
                    <a:pt x="24134" y="17134"/>
                    <a:pt x="23931" y="16809"/>
                    <a:pt x="23809" y="16524"/>
                  </a:cubicBezTo>
                  <a:cubicBezTo>
                    <a:pt x="23686" y="16239"/>
                    <a:pt x="23605" y="15995"/>
                    <a:pt x="23605" y="15832"/>
                  </a:cubicBezTo>
                  <a:cubicBezTo>
                    <a:pt x="23605" y="15751"/>
                    <a:pt x="23646" y="15669"/>
                    <a:pt x="23646" y="15629"/>
                  </a:cubicBezTo>
                  <a:cubicBezTo>
                    <a:pt x="23686" y="15629"/>
                    <a:pt x="23768" y="15547"/>
                    <a:pt x="23890" y="15507"/>
                  </a:cubicBezTo>
                  <a:cubicBezTo>
                    <a:pt x="24338" y="15384"/>
                    <a:pt x="25070" y="15303"/>
                    <a:pt x="25925" y="15262"/>
                  </a:cubicBezTo>
                  <a:cubicBezTo>
                    <a:pt x="26739" y="15222"/>
                    <a:pt x="27675" y="15181"/>
                    <a:pt x="28570" y="15181"/>
                  </a:cubicBezTo>
                  <a:cubicBezTo>
                    <a:pt x="29289" y="15181"/>
                    <a:pt x="29979" y="15210"/>
                    <a:pt x="30544" y="15219"/>
                  </a:cubicBezTo>
                  <a:lnTo>
                    <a:pt x="30544" y="15219"/>
                  </a:lnTo>
                  <a:cubicBezTo>
                    <a:pt x="30457" y="15272"/>
                    <a:pt x="30368" y="15327"/>
                    <a:pt x="30279" y="15384"/>
                  </a:cubicBezTo>
                  <a:cubicBezTo>
                    <a:pt x="29954" y="15629"/>
                    <a:pt x="29588" y="15873"/>
                    <a:pt x="29303" y="16158"/>
                  </a:cubicBezTo>
                  <a:cubicBezTo>
                    <a:pt x="29181" y="16321"/>
                    <a:pt x="29058" y="16443"/>
                    <a:pt x="28936" y="16605"/>
                  </a:cubicBezTo>
                  <a:cubicBezTo>
                    <a:pt x="28855" y="16768"/>
                    <a:pt x="28814" y="16972"/>
                    <a:pt x="28814" y="17175"/>
                  </a:cubicBezTo>
                  <a:cubicBezTo>
                    <a:pt x="28774" y="17379"/>
                    <a:pt x="28855" y="17582"/>
                    <a:pt x="29018" y="17745"/>
                  </a:cubicBezTo>
                  <a:cubicBezTo>
                    <a:pt x="29140" y="17908"/>
                    <a:pt x="29343" y="18030"/>
                    <a:pt x="29588" y="18111"/>
                  </a:cubicBezTo>
                  <a:cubicBezTo>
                    <a:pt x="30117" y="18355"/>
                    <a:pt x="30768" y="18477"/>
                    <a:pt x="31500" y="18477"/>
                  </a:cubicBezTo>
                  <a:cubicBezTo>
                    <a:pt x="32803" y="18477"/>
                    <a:pt x="34308" y="18152"/>
                    <a:pt x="35692" y="17541"/>
                  </a:cubicBezTo>
                  <a:cubicBezTo>
                    <a:pt x="37076" y="16931"/>
                    <a:pt x="38378" y="16036"/>
                    <a:pt x="39192" y="14855"/>
                  </a:cubicBezTo>
                  <a:cubicBezTo>
                    <a:pt x="39680" y="14123"/>
                    <a:pt x="39884" y="13309"/>
                    <a:pt x="39884" y="12454"/>
                  </a:cubicBezTo>
                  <a:cubicBezTo>
                    <a:pt x="39884" y="11030"/>
                    <a:pt x="39273" y="9524"/>
                    <a:pt x="38337" y="8100"/>
                  </a:cubicBezTo>
                  <a:cubicBezTo>
                    <a:pt x="37361" y="6675"/>
                    <a:pt x="36018" y="5373"/>
                    <a:pt x="34512" y="4396"/>
                  </a:cubicBezTo>
                  <a:cubicBezTo>
                    <a:pt x="30808" y="1995"/>
                    <a:pt x="23809" y="1"/>
                    <a:pt x="1668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2"/>
            <p:cNvSpPr/>
            <p:nvPr/>
          </p:nvSpPr>
          <p:spPr>
            <a:xfrm>
              <a:off x="2586000" y="2406000"/>
              <a:ext cx="59050" cy="52500"/>
            </a:xfrm>
            <a:custGeom>
              <a:rect b="b" l="l" r="r" t="t"/>
              <a:pathLst>
                <a:path extrusionOk="0" h="2100" w="2362">
                  <a:moveTo>
                    <a:pt x="1970" y="1"/>
                  </a:moveTo>
                  <a:cubicBezTo>
                    <a:pt x="1883" y="1"/>
                    <a:pt x="1792" y="31"/>
                    <a:pt x="1710" y="92"/>
                  </a:cubicBezTo>
                  <a:cubicBezTo>
                    <a:pt x="1303" y="581"/>
                    <a:pt x="815" y="1028"/>
                    <a:pt x="164" y="1476"/>
                  </a:cubicBezTo>
                  <a:cubicBezTo>
                    <a:pt x="42" y="1598"/>
                    <a:pt x="1" y="1801"/>
                    <a:pt x="82" y="1964"/>
                  </a:cubicBezTo>
                  <a:cubicBezTo>
                    <a:pt x="154" y="2060"/>
                    <a:pt x="253" y="2099"/>
                    <a:pt x="356" y="2099"/>
                  </a:cubicBezTo>
                  <a:cubicBezTo>
                    <a:pt x="429" y="2099"/>
                    <a:pt x="503" y="2079"/>
                    <a:pt x="571" y="2046"/>
                  </a:cubicBezTo>
                  <a:cubicBezTo>
                    <a:pt x="1222" y="1557"/>
                    <a:pt x="1792" y="1069"/>
                    <a:pt x="2239" y="581"/>
                  </a:cubicBezTo>
                  <a:cubicBezTo>
                    <a:pt x="2361" y="418"/>
                    <a:pt x="2361" y="214"/>
                    <a:pt x="2199" y="92"/>
                  </a:cubicBezTo>
                  <a:cubicBezTo>
                    <a:pt x="2138" y="31"/>
                    <a:pt x="2056" y="1"/>
                    <a:pt x="1970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2"/>
            <p:cNvSpPr/>
            <p:nvPr/>
          </p:nvSpPr>
          <p:spPr>
            <a:xfrm>
              <a:off x="2671475" y="1981950"/>
              <a:ext cx="727475" cy="348225"/>
            </a:xfrm>
            <a:custGeom>
              <a:rect b="b" l="l" r="r" t="t"/>
              <a:pathLst>
                <a:path extrusionOk="0" h="13929" w="29099">
                  <a:moveTo>
                    <a:pt x="28714" y="0"/>
                  </a:moveTo>
                  <a:cubicBezTo>
                    <a:pt x="28604" y="0"/>
                    <a:pt x="28500" y="45"/>
                    <a:pt x="28448" y="124"/>
                  </a:cubicBezTo>
                  <a:cubicBezTo>
                    <a:pt x="28407" y="124"/>
                    <a:pt x="27593" y="1345"/>
                    <a:pt x="24256" y="2200"/>
                  </a:cubicBezTo>
                  <a:cubicBezTo>
                    <a:pt x="23890" y="2281"/>
                    <a:pt x="23483" y="2322"/>
                    <a:pt x="23035" y="2322"/>
                  </a:cubicBezTo>
                  <a:cubicBezTo>
                    <a:pt x="20756" y="2322"/>
                    <a:pt x="17337" y="1386"/>
                    <a:pt x="13349" y="1345"/>
                  </a:cubicBezTo>
                  <a:cubicBezTo>
                    <a:pt x="10785" y="1345"/>
                    <a:pt x="8018" y="1752"/>
                    <a:pt x="5128" y="3095"/>
                  </a:cubicBezTo>
                  <a:cubicBezTo>
                    <a:pt x="3745" y="3746"/>
                    <a:pt x="2727" y="4479"/>
                    <a:pt x="2035" y="5293"/>
                  </a:cubicBezTo>
                  <a:cubicBezTo>
                    <a:pt x="977" y="6554"/>
                    <a:pt x="652" y="7938"/>
                    <a:pt x="489" y="9322"/>
                  </a:cubicBezTo>
                  <a:cubicBezTo>
                    <a:pt x="326" y="10705"/>
                    <a:pt x="326" y="12130"/>
                    <a:pt x="41" y="13514"/>
                  </a:cubicBezTo>
                  <a:cubicBezTo>
                    <a:pt x="0" y="13676"/>
                    <a:pt x="123" y="13880"/>
                    <a:pt x="326" y="13920"/>
                  </a:cubicBezTo>
                  <a:cubicBezTo>
                    <a:pt x="347" y="13926"/>
                    <a:pt x="369" y="13928"/>
                    <a:pt x="391" y="13928"/>
                  </a:cubicBezTo>
                  <a:cubicBezTo>
                    <a:pt x="539" y="13928"/>
                    <a:pt x="698" y="13813"/>
                    <a:pt x="733" y="13636"/>
                  </a:cubicBezTo>
                  <a:cubicBezTo>
                    <a:pt x="1099" y="11682"/>
                    <a:pt x="937" y="9769"/>
                    <a:pt x="1384" y="8101"/>
                  </a:cubicBezTo>
                  <a:cubicBezTo>
                    <a:pt x="1588" y="7246"/>
                    <a:pt x="1954" y="6473"/>
                    <a:pt x="2564" y="5740"/>
                  </a:cubicBezTo>
                  <a:cubicBezTo>
                    <a:pt x="3175" y="5008"/>
                    <a:pt x="4070" y="4316"/>
                    <a:pt x="5413" y="3705"/>
                  </a:cubicBezTo>
                  <a:cubicBezTo>
                    <a:pt x="8181" y="2444"/>
                    <a:pt x="10867" y="2037"/>
                    <a:pt x="13349" y="2037"/>
                  </a:cubicBezTo>
                  <a:cubicBezTo>
                    <a:pt x="17215" y="2037"/>
                    <a:pt x="20593" y="2973"/>
                    <a:pt x="23035" y="3014"/>
                  </a:cubicBezTo>
                  <a:cubicBezTo>
                    <a:pt x="23523" y="3014"/>
                    <a:pt x="23971" y="2973"/>
                    <a:pt x="24419" y="2851"/>
                  </a:cubicBezTo>
                  <a:cubicBezTo>
                    <a:pt x="28000" y="1956"/>
                    <a:pt x="28936" y="572"/>
                    <a:pt x="28977" y="531"/>
                  </a:cubicBezTo>
                  <a:cubicBezTo>
                    <a:pt x="29099" y="368"/>
                    <a:pt x="29058" y="165"/>
                    <a:pt x="28895" y="43"/>
                  </a:cubicBezTo>
                  <a:cubicBezTo>
                    <a:pt x="28838" y="14"/>
                    <a:pt x="28775" y="0"/>
                    <a:pt x="28714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2"/>
            <p:cNvSpPr/>
            <p:nvPr/>
          </p:nvSpPr>
          <p:spPr>
            <a:xfrm>
              <a:off x="2657225" y="2145625"/>
              <a:ext cx="358175" cy="400300"/>
            </a:xfrm>
            <a:custGeom>
              <a:rect b="b" l="l" r="r" t="t"/>
              <a:pathLst>
                <a:path extrusionOk="0" h="16012" w="14327">
                  <a:moveTo>
                    <a:pt x="13971" y="1"/>
                  </a:moveTo>
                  <a:cubicBezTo>
                    <a:pt x="13953" y="1"/>
                    <a:pt x="13936" y="3"/>
                    <a:pt x="13919" y="7"/>
                  </a:cubicBezTo>
                  <a:cubicBezTo>
                    <a:pt x="13838" y="7"/>
                    <a:pt x="10867" y="496"/>
                    <a:pt x="8628" y="4321"/>
                  </a:cubicBezTo>
                  <a:cubicBezTo>
                    <a:pt x="7489" y="6275"/>
                    <a:pt x="7001" y="8635"/>
                    <a:pt x="5983" y="10670"/>
                  </a:cubicBezTo>
                  <a:cubicBezTo>
                    <a:pt x="5495" y="11728"/>
                    <a:pt x="4844" y="12664"/>
                    <a:pt x="3948" y="13478"/>
                  </a:cubicBezTo>
                  <a:cubicBezTo>
                    <a:pt x="3053" y="14251"/>
                    <a:pt x="1873" y="14943"/>
                    <a:pt x="286" y="15350"/>
                  </a:cubicBezTo>
                  <a:cubicBezTo>
                    <a:pt x="123" y="15391"/>
                    <a:pt x="1" y="15594"/>
                    <a:pt x="41" y="15757"/>
                  </a:cubicBezTo>
                  <a:cubicBezTo>
                    <a:pt x="75" y="15927"/>
                    <a:pt x="222" y="16011"/>
                    <a:pt x="365" y="16011"/>
                  </a:cubicBezTo>
                  <a:cubicBezTo>
                    <a:pt x="393" y="16011"/>
                    <a:pt x="421" y="16008"/>
                    <a:pt x="448" y="16001"/>
                  </a:cubicBezTo>
                  <a:cubicBezTo>
                    <a:pt x="2158" y="15554"/>
                    <a:pt x="3419" y="14862"/>
                    <a:pt x="4396" y="13966"/>
                  </a:cubicBezTo>
                  <a:cubicBezTo>
                    <a:pt x="5861" y="12664"/>
                    <a:pt x="6675" y="10996"/>
                    <a:pt x="7285" y="9327"/>
                  </a:cubicBezTo>
                  <a:cubicBezTo>
                    <a:pt x="7937" y="7699"/>
                    <a:pt x="8425" y="6030"/>
                    <a:pt x="9198" y="4687"/>
                  </a:cubicBezTo>
                  <a:cubicBezTo>
                    <a:pt x="10256" y="2856"/>
                    <a:pt x="11477" y="1879"/>
                    <a:pt x="12413" y="1310"/>
                  </a:cubicBezTo>
                  <a:cubicBezTo>
                    <a:pt x="12902" y="1065"/>
                    <a:pt x="13309" y="903"/>
                    <a:pt x="13594" y="781"/>
                  </a:cubicBezTo>
                  <a:cubicBezTo>
                    <a:pt x="13716" y="740"/>
                    <a:pt x="13838" y="740"/>
                    <a:pt x="13919" y="699"/>
                  </a:cubicBezTo>
                  <a:lnTo>
                    <a:pt x="14001" y="699"/>
                  </a:lnTo>
                  <a:cubicBezTo>
                    <a:pt x="14204" y="658"/>
                    <a:pt x="14326" y="496"/>
                    <a:pt x="14285" y="292"/>
                  </a:cubicBezTo>
                  <a:cubicBezTo>
                    <a:pt x="14249" y="147"/>
                    <a:pt x="14115" y="1"/>
                    <a:pt x="1397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2"/>
            <p:cNvSpPr/>
            <p:nvPr/>
          </p:nvSpPr>
          <p:spPr>
            <a:xfrm>
              <a:off x="2814925" y="2364375"/>
              <a:ext cx="487375" cy="66325"/>
            </a:xfrm>
            <a:custGeom>
              <a:rect b="b" l="l" r="r" t="t"/>
              <a:pathLst>
                <a:path extrusionOk="0" h="2653" w="19495">
                  <a:moveTo>
                    <a:pt x="345" y="1"/>
                  </a:moveTo>
                  <a:cubicBezTo>
                    <a:pt x="172" y="1"/>
                    <a:pt x="41" y="146"/>
                    <a:pt x="41" y="292"/>
                  </a:cubicBezTo>
                  <a:cubicBezTo>
                    <a:pt x="1" y="496"/>
                    <a:pt x="164" y="658"/>
                    <a:pt x="326" y="658"/>
                  </a:cubicBezTo>
                  <a:lnTo>
                    <a:pt x="19088" y="2653"/>
                  </a:lnTo>
                  <a:cubicBezTo>
                    <a:pt x="19291" y="2653"/>
                    <a:pt x="19454" y="2530"/>
                    <a:pt x="19454" y="2327"/>
                  </a:cubicBezTo>
                  <a:cubicBezTo>
                    <a:pt x="19495" y="2164"/>
                    <a:pt x="19373" y="2001"/>
                    <a:pt x="19169" y="1961"/>
                  </a:cubicBezTo>
                  <a:lnTo>
                    <a:pt x="408" y="7"/>
                  </a:lnTo>
                  <a:cubicBezTo>
                    <a:pt x="386" y="3"/>
                    <a:pt x="365" y="1"/>
                    <a:pt x="34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2"/>
            <p:cNvSpPr/>
            <p:nvPr/>
          </p:nvSpPr>
          <p:spPr>
            <a:xfrm>
              <a:off x="2735575" y="2281825"/>
              <a:ext cx="160775" cy="314125"/>
            </a:xfrm>
            <a:custGeom>
              <a:rect b="b" l="l" r="r" t="t"/>
              <a:pathLst>
                <a:path extrusionOk="0" h="12565" w="6431">
                  <a:moveTo>
                    <a:pt x="3253" y="0"/>
                  </a:moveTo>
                  <a:cubicBezTo>
                    <a:pt x="2204" y="0"/>
                    <a:pt x="1341" y="1697"/>
                    <a:pt x="774" y="4815"/>
                  </a:cubicBezTo>
                  <a:cubicBezTo>
                    <a:pt x="0" y="9292"/>
                    <a:pt x="0" y="11652"/>
                    <a:pt x="1710" y="12303"/>
                  </a:cubicBezTo>
                  <a:cubicBezTo>
                    <a:pt x="2216" y="12496"/>
                    <a:pt x="2723" y="12564"/>
                    <a:pt x="3185" y="12564"/>
                  </a:cubicBezTo>
                  <a:cubicBezTo>
                    <a:pt x="4282" y="12564"/>
                    <a:pt x="5128" y="12181"/>
                    <a:pt x="5128" y="12181"/>
                  </a:cubicBezTo>
                  <a:lnTo>
                    <a:pt x="6186" y="7827"/>
                  </a:lnTo>
                  <a:cubicBezTo>
                    <a:pt x="6186" y="7827"/>
                    <a:pt x="6431" y="3228"/>
                    <a:pt x="4721" y="989"/>
                  </a:cubicBezTo>
                  <a:cubicBezTo>
                    <a:pt x="4203" y="322"/>
                    <a:pt x="3710" y="0"/>
                    <a:pt x="32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2"/>
            <p:cNvSpPr/>
            <p:nvPr/>
          </p:nvSpPr>
          <p:spPr>
            <a:xfrm>
              <a:off x="2734550" y="2272975"/>
              <a:ext cx="163825" cy="331700"/>
            </a:xfrm>
            <a:custGeom>
              <a:rect b="b" l="l" r="r" t="t"/>
              <a:pathLst>
                <a:path extrusionOk="0" h="13268" w="6553">
                  <a:moveTo>
                    <a:pt x="3297" y="0"/>
                  </a:moveTo>
                  <a:cubicBezTo>
                    <a:pt x="2931" y="0"/>
                    <a:pt x="2605" y="163"/>
                    <a:pt x="2320" y="407"/>
                  </a:cubicBezTo>
                  <a:cubicBezTo>
                    <a:pt x="1913" y="774"/>
                    <a:pt x="1547" y="1384"/>
                    <a:pt x="1262" y="2157"/>
                  </a:cubicBezTo>
                  <a:cubicBezTo>
                    <a:pt x="937" y="2931"/>
                    <a:pt x="693" y="3948"/>
                    <a:pt x="489" y="5128"/>
                  </a:cubicBezTo>
                  <a:cubicBezTo>
                    <a:pt x="163" y="6919"/>
                    <a:pt x="1" y="8384"/>
                    <a:pt x="1" y="9564"/>
                  </a:cubicBezTo>
                  <a:cubicBezTo>
                    <a:pt x="1" y="10460"/>
                    <a:pt x="82" y="11151"/>
                    <a:pt x="326" y="11721"/>
                  </a:cubicBezTo>
                  <a:cubicBezTo>
                    <a:pt x="611" y="12332"/>
                    <a:pt x="1059" y="12739"/>
                    <a:pt x="1629" y="12983"/>
                  </a:cubicBezTo>
                  <a:cubicBezTo>
                    <a:pt x="2158" y="13186"/>
                    <a:pt x="2727" y="13268"/>
                    <a:pt x="3216" y="13268"/>
                  </a:cubicBezTo>
                  <a:cubicBezTo>
                    <a:pt x="4396" y="13268"/>
                    <a:pt x="5291" y="12820"/>
                    <a:pt x="5291" y="12820"/>
                  </a:cubicBezTo>
                  <a:cubicBezTo>
                    <a:pt x="5454" y="12739"/>
                    <a:pt x="5535" y="12535"/>
                    <a:pt x="5454" y="12372"/>
                  </a:cubicBezTo>
                  <a:cubicBezTo>
                    <a:pt x="5395" y="12253"/>
                    <a:pt x="5270" y="12178"/>
                    <a:pt x="5143" y="12178"/>
                  </a:cubicBezTo>
                  <a:cubicBezTo>
                    <a:pt x="5097" y="12178"/>
                    <a:pt x="5050" y="12188"/>
                    <a:pt x="5006" y="12210"/>
                  </a:cubicBezTo>
                  <a:cubicBezTo>
                    <a:pt x="4925" y="12250"/>
                    <a:pt x="4152" y="12576"/>
                    <a:pt x="3216" y="12576"/>
                  </a:cubicBezTo>
                  <a:cubicBezTo>
                    <a:pt x="2768" y="12576"/>
                    <a:pt x="2320" y="12494"/>
                    <a:pt x="1873" y="12332"/>
                  </a:cubicBezTo>
                  <a:cubicBezTo>
                    <a:pt x="1425" y="12169"/>
                    <a:pt x="1181" y="11884"/>
                    <a:pt x="977" y="11477"/>
                  </a:cubicBezTo>
                  <a:cubicBezTo>
                    <a:pt x="774" y="11029"/>
                    <a:pt x="652" y="10378"/>
                    <a:pt x="652" y="9564"/>
                  </a:cubicBezTo>
                  <a:cubicBezTo>
                    <a:pt x="652" y="8465"/>
                    <a:pt x="855" y="7041"/>
                    <a:pt x="1181" y="5210"/>
                  </a:cubicBezTo>
                  <a:cubicBezTo>
                    <a:pt x="1425" y="3704"/>
                    <a:pt x="1791" y="2524"/>
                    <a:pt x="2158" y="1750"/>
                  </a:cubicBezTo>
                  <a:cubicBezTo>
                    <a:pt x="2361" y="1384"/>
                    <a:pt x="2565" y="1099"/>
                    <a:pt x="2768" y="936"/>
                  </a:cubicBezTo>
                  <a:cubicBezTo>
                    <a:pt x="2972" y="774"/>
                    <a:pt x="3134" y="692"/>
                    <a:pt x="3297" y="692"/>
                  </a:cubicBezTo>
                  <a:cubicBezTo>
                    <a:pt x="3419" y="692"/>
                    <a:pt x="3623" y="733"/>
                    <a:pt x="3826" y="896"/>
                  </a:cubicBezTo>
                  <a:cubicBezTo>
                    <a:pt x="4030" y="1018"/>
                    <a:pt x="4233" y="1262"/>
                    <a:pt x="4477" y="1588"/>
                  </a:cubicBezTo>
                  <a:cubicBezTo>
                    <a:pt x="5088" y="2361"/>
                    <a:pt x="5454" y="3500"/>
                    <a:pt x="5658" y="4640"/>
                  </a:cubicBezTo>
                  <a:cubicBezTo>
                    <a:pt x="5861" y="5739"/>
                    <a:pt x="5902" y="6838"/>
                    <a:pt x="5902" y="7529"/>
                  </a:cubicBezTo>
                  <a:cubicBezTo>
                    <a:pt x="5902" y="7733"/>
                    <a:pt x="5861" y="7896"/>
                    <a:pt x="5861" y="7977"/>
                  </a:cubicBezTo>
                  <a:cubicBezTo>
                    <a:pt x="5861" y="8099"/>
                    <a:pt x="5861" y="8181"/>
                    <a:pt x="5861" y="8181"/>
                  </a:cubicBezTo>
                  <a:cubicBezTo>
                    <a:pt x="5861" y="8343"/>
                    <a:pt x="5983" y="8506"/>
                    <a:pt x="6187" y="8506"/>
                  </a:cubicBezTo>
                  <a:cubicBezTo>
                    <a:pt x="6208" y="8510"/>
                    <a:pt x="6229" y="8512"/>
                    <a:pt x="6250" y="8512"/>
                  </a:cubicBezTo>
                  <a:cubicBezTo>
                    <a:pt x="6423" y="8512"/>
                    <a:pt x="6553" y="8367"/>
                    <a:pt x="6553" y="8221"/>
                  </a:cubicBezTo>
                  <a:cubicBezTo>
                    <a:pt x="6553" y="8221"/>
                    <a:pt x="6553" y="7936"/>
                    <a:pt x="6553" y="7529"/>
                  </a:cubicBezTo>
                  <a:cubicBezTo>
                    <a:pt x="6553" y="6838"/>
                    <a:pt x="6512" y="5698"/>
                    <a:pt x="6309" y="4518"/>
                  </a:cubicBezTo>
                  <a:cubicBezTo>
                    <a:pt x="6105" y="3338"/>
                    <a:pt x="5739" y="2076"/>
                    <a:pt x="5047" y="1140"/>
                  </a:cubicBezTo>
                  <a:cubicBezTo>
                    <a:pt x="4762" y="814"/>
                    <a:pt x="4477" y="530"/>
                    <a:pt x="4192" y="326"/>
                  </a:cubicBezTo>
                  <a:cubicBezTo>
                    <a:pt x="3908" y="123"/>
                    <a:pt x="3623" y="0"/>
                    <a:pt x="32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2"/>
            <p:cNvSpPr/>
            <p:nvPr/>
          </p:nvSpPr>
          <p:spPr>
            <a:xfrm>
              <a:off x="1585875" y="4992575"/>
              <a:ext cx="2500875" cy="466000"/>
            </a:xfrm>
            <a:custGeom>
              <a:rect b="b" l="l" r="r" t="t"/>
              <a:pathLst>
                <a:path extrusionOk="0" h="18640" w="100035">
                  <a:moveTo>
                    <a:pt x="46314" y="0"/>
                  </a:moveTo>
                  <a:cubicBezTo>
                    <a:pt x="45378" y="0"/>
                    <a:pt x="41064" y="1425"/>
                    <a:pt x="31460" y="3541"/>
                  </a:cubicBezTo>
                  <a:cubicBezTo>
                    <a:pt x="29832" y="3892"/>
                    <a:pt x="27988" y="4039"/>
                    <a:pt x="26046" y="4039"/>
                  </a:cubicBezTo>
                  <a:cubicBezTo>
                    <a:pt x="16528" y="4039"/>
                    <a:pt x="4681" y="529"/>
                    <a:pt x="4681" y="529"/>
                  </a:cubicBezTo>
                  <a:cubicBezTo>
                    <a:pt x="4681" y="529"/>
                    <a:pt x="1" y="3988"/>
                    <a:pt x="1" y="10459"/>
                  </a:cubicBezTo>
                  <a:cubicBezTo>
                    <a:pt x="1" y="14529"/>
                    <a:pt x="367" y="17948"/>
                    <a:pt x="855" y="18639"/>
                  </a:cubicBezTo>
                  <a:lnTo>
                    <a:pt x="100034" y="18639"/>
                  </a:lnTo>
                  <a:cubicBezTo>
                    <a:pt x="98447" y="17093"/>
                    <a:pt x="94255" y="13390"/>
                    <a:pt x="89046" y="12169"/>
                  </a:cubicBezTo>
                  <a:cubicBezTo>
                    <a:pt x="82290" y="10541"/>
                    <a:pt x="52866" y="7204"/>
                    <a:pt x="52866" y="7204"/>
                  </a:cubicBezTo>
                  <a:lnTo>
                    <a:pt x="51442" y="1302"/>
                  </a:lnTo>
                  <a:cubicBezTo>
                    <a:pt x="51442" y="1302"/>
                    <a:pt x="47291" y="0"/>
                    <a:pt x="4631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2"/>
            <p:cNvSpPr/>
            <p:nvPr/>
          </p:nvSpPr>
          <p:spPr>
            <a:xfrm>
              <a:off x="1577750" y="4984425"/>
              <a:ext cx="2518150" cy="483300"/>
            </a:xfrm>
            <a:custGeom>
              <a:rect b="b" l="l" r="r" t="t"/>
              <a:pathLst>
                <a:path extrusionOk="0" h="19332" w="100726">
                  <a:moveTo>
                    <a:pt x="46639" y="652"/>
                  </a:moveTo>
                  <a:cubicBezTo>
                    <a:pt x="46842" y="652"/>
                    <a:pt x="47249" y="733"/>
                    <a:pt x="47778" y="855"/>
                  </a:cubicBezTo>
                  <a:cubicBezTo>
                    <a:pt x="48552" y="1018"/>
                    <a:pt x="49528" y="1303"/>
                    <a:pt x="50302" y="1547"/>
                  </a:cubicBezTo>
                  <a:cubicBezTo>
                    <a:pt x="50809" y="1681"/>
                    <a:pt x="51246" y="1797"/>
                    <a:pt x="51487" y="1861"/>
                  </a:cubicBezTo>
                  <a:lnTo>
                    <a:pt x="51487" y="1861"/>
                  </a:lnTo>
                  <a:lnTo>
                    <a:pt x="52866" y="7611"/>
                  </a:lnTo>
                  <a:cubicBezTo>
                    <a:pt x="52906" y="7733"/>
                    <a:pt x="53028" y="7855"/>
                    <a:pt x="53151" y="7855"/>
                  </a:cubicBezTo>
                  <a:cubicBezTo>
                    <a:pt x="53151" y="7855"/>
                    <a:pt x="53639" y="7896"/>
                    <a:pt x="54453" y="8018"/>
                  </a:cubicBezTo>
                  <a:cubicBezTo>
                    <a:pt x="57302" y="8343"/>
                    <a:pt x="64546" y="9198"/>
                    <a:pt x="71830" y="10134"/>
                  </a:cubicBezTo>
                  <a:cubicBezTo>
                    <a:pt x="79075" y="11070"/>
                    <a:pt x="86359" y="12128"/>
                    <a:pt x="89290" y="12820"/>
                  </a:cubicBezTo>
                  <a:cubicBezTo>
                    <a:pt x="93862" y="13909"/>
                    <a:pt x="97658" y="16907"/>
                    <a:pt x="99523" y="18640"/>
                  </a:cubicBezTo>
                  <a:lnTo>
                    <a:pt x="1383" y="18640"/>
                  </a:lnTo>
                  <a:cubicBezTo>
                    <a:pt x="1314" y="18474"/>
                    <a:pt x="1237" y="18221"/>
                    <a:pt x="1180" y="17907"/>
                  </a:cubicBezTo>
                  <a:cubicBezTo>
                    <a:pt x="895" y="16483"/>
                    <a:pt x="651" y="13838"/>
                    <a:pt x="651" y="10785"/>
                  </a:cubicBezTo>
                  <a:cubicBezTo>
                    <a:pt x="651" y="7652"/>
                    <a:pt x="1791" y="5210"/>
                    <a:pt x="2930" y="3582"/>
                  </a:cubicBezTo>
                  <a:cubicBezTo>
                    <a:pt x="3500" y="2768"/>
                    <a:pt x="4070" y="2158"/>
                    <a:pt x="4517" y="1710"/>
                  </a:cubicBezTo>
                  <a:cubicBezTo>
                    <a:pt x="4721" y="1506"/>
                    <a:pt x="4884" y="1344"/>
                    <a:pt x="5006" y="1262"/>
                  </a:cubicBezTo>
                  <a:lnTo>
                    <a:pt x="5052" y="1227"/>
                  </a:lnTo>
                  <a:lnTo>
                    <a:pt x="5052" y="1227"/>
                  </a:lnTo>
                  <a:cubicBezTo>
                    <a:pt x="6529" y="1642"/>
                    <a:pt x="17422" y="4681"/>
                    <a:pt x="26372" y="4681"/>
                  </a:cubicBezTo>
                  <a:cubicBezTo>
                    <a:pt x="28325" y="4681"/>
                    <a:pt x="30197" y="4518"/>
                    <a:pt x="31866" y="4192"/>
                  </a:cubicBezTo>
                  <a:cubicBezTo>
                    <a:pt x="36668" y="3134"/>
                    <a:pt x="40127" y="2239"/>
                    <a:pt x="42529" y="1628"/>
                  </a:cubicBezTo>
                  <a:cubicBezTo>
                    <a:pt x="43749" y="1344"/>
                    <a:pt x="44686" y="1099"/>
                    <a:pt x="45337" y="896"/>
                  </a:cubicBezTo>
                  <a:cubicBezTo>
                    <a:pt x="46029" y="733"/>
                    <a:pt x="46476" y="652"/>
                    <a:pt x="46639" y="652"/>
                  </a:cubicBezTo>
                  <a:close/>
                  <a:moveTo>
                    <a:pt x="46639" y="1"/>
                  </a:moveTo>
                  <a:cubicBezTo>
                    <a:pt x="46354" y="1"/>
                    <a:pt x="45906" y="82"/>
                    <a:pt x="45174" y="245"/>
                  </a:cubicBezTo>
                  <a:cubicBezTo>
                    <a:pt x="43098" y="774"/>
                    <a:pt x="38907" y="1954"/>
                    <a:pt x="31703" y="3501"/>
                  </a:cubicBezTo>
                  <a:cubicBezTo>
                    <a:pt x="30116" y="3867"/>
                    <a:pt x="28285" y="3989"/>
                    <a:pt x="26372" y="3989"/>
                  </a:cubicBezTo>
                  <a:cubicBezTo>
                    <a:pt x="21651" y="3989"/>
                    <a:pt x="16320" y="3134"/>
                    <a:pt x="12169" y="2280"/>
                  </a:cubicBezTo>
                  <a:cubicBezTo>
                    <a:pt x="10093" y="1832"/>
                    <a:pt x="8343" y="1384"/>
                    <a:pt x="7081" y="1059"/>
                  </a:cubicBezTo>
                  <a:cubicBezTo>
                    <a:pt x="6471" y="896"/>
                    <a:pt x="5942" y="774"/>
                    <a:pt x="5616" y="652"/>
                  </a:cubicBezTo>
                  <a:cubicBezTo>
                    <a:pt x="5291" y="570"/>
                    <a:pt x="5087" y="530"/>
                    <a:pt x="5087" y="530"/>
                  </a:cubicBezTo>
                  <a:cubicBezTo>
                    <a:pt x="5054" y="513"/>
                    <a:pt x="5013" y="503"/>
                    <a:pt x="4971" y="503"/>
                  </a:cubicBezTo>
                  <a:cubicBezTo>
                    <a:pt x="4912" y="503"/>
                    <a:pt x="4850" y="523"/>
                    <a:pt x="4802" y="570"/>
                  </a:cubicBezTo>
                  <a:cubicBezTo>
                    <a:pt x="4762" y="570"/>
                    <a:pt x="3581" y="1466"/>
                    <a:pt x="2401" y="3216"/>
                  </a:cubicBezTo>
                  <a:cubicBezTo>
                    <a:pt x="1180" y="4925"/>
                    <a:pt x="0" y="7489"/>
                    <a:pt x="0" y="10785"/>
                  </a:cubicBezTo>
                  <a:cubicBezTo>
                    <a:pt x="0" y="12861"/>
                    <a:pt x="82" y="14692"/>
                    <a:pt x="244" y="16157"/>
                  </a:cubicBezTo>
                  <a:cubicBezTo>
                    <a:pt x="326" y="16890"/>
                    <a:pt x="407" y="17541"/>
                    <a:pt x="529" y="18029"/>
                  </a:cubicBezTo>
                  <a:cubicBezTo>
                    <a:pt x="611" y="18518"/>
                    <a:pt x="733" y="18884"/>
                    <a:pt x="895" y="19169"/>
                  </a:cubicBezTo>
                  <a:cubicBezTo>
                    <a:pt x="936" y="19250"/>
                    <a:pt x="1058" y="19332"/>
                    <a:pt x="1180" y="19332"/>
                  </a:cubicBezTo>
                  <a:lnTo>
                    <a:pt x="100359" y="19332"/>
                  </a:lnTo>
                  <a:cubicBezTo>
                    <a:pt x="100481" y="19332"/>
                    <a:pt x="100603" y="19210"/>
                    <a:pt x="100644" y="19088"/>
                  </a:cubicBezTo>
                  <a:cubicBezTo>
                    <a:pt x="100725" y="18965"/>
                    <a:pt x="100685" y="18843"/>
                    <a:pt x="100563" y="18721"/>
                  </a:cubicBezTo>
                  <a:cubicBezTo>
                    <a:pt x="98975" y="17134"/>
                    <a:pt x="94784" y="13431"/>
                    <a:pt x="89412" y="12169"/>
                  </a:cubicBezTo>
                  <a:cubicBezTo>
                    <a:pt x="86034" y="11355"/>
                    <a:pt x="76999" y="10093"/>
                    <a:pt x="68819" y="9076"/>
                  </a:cubicBezTo>
                  <a:cubicBezTo>
                    <a:pt x="61526" y="8137"/>
                    <a:pt x="54907" y="7391"/>
                    <a:pt x="53504" y="7234"/>
                  </a:cubicBezTo>
                  <a:lnTo>
                    <a:pt x="53504" y="7234"/>
                  </a:lnTo>
                  <a:lnTo>
                    <a:pt x="52092" y="1547"/>
                  </a:lnTo>
                  <a:cubicBezTo>
                    <a:pt x="52052" y="1425"/>
                    <a:pt x="51970" y="1303"/>
                    <a:pt x="51848" y="1303"/>
                  </a:cubicBezTo>
                  <a:cubicBezTo>
                    <a:pt x="51848" y="1303"/>
                    <a:pt x="50831" y="977"/>
                    <a:pt x="49651" y="652"/>
                  </a:cubicBezTo>
                  <a:cubicBezTo>
                    <a:pt x="49081" y="489"/>
                    <a:pt x="48470" y="326"/>
                    <a:pt x="47941" y="204"/>
                  </a:cubicBezTo>
                  <a:cubicBezTo>
                    <a:pt x="47412" y="82"/>
                    <a:pt x="46965" y="1"/>
                    <a:pt x="466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2"/>
            <p:cNvSpPr/>
            <p:nvPr/>
          </p:nvSpPr>
          <p:spPr>
            <a:xfrm>
              <a:off x="1598100" y="2881400"/>
              <a:ext cx="1406100" cy="2341600"/>
            </a:xfrm>
            <a:custGeom>
              <a:rect b="b" l="l" r="r" t="t"/>
              <a:pathLst>
                <a:path extrusionOk="0" h="93664" w="56244">
                  <a:moveTo>
                    <a:pt x="27796" y="0"/>
                  </a:moveTo>
                  <a:cubicBezTo>
                    <a:pt x="27796" y="0"/>
                    <a:pt x="27593" y="122"/>
                    <a:pt x="27308" y="326"/>
                  </a:cubicBezTo>
                  <a:cubicBezTo>
                    <a:pt x="25436" y="1588"/>
                    <a:pt x="18639" y="6308"/>
                    <a:pt x="13471" y="10378"/>
                  </a:cubicBezTo>
                  <a:cubicBezTo>
                    <a:pt x="7448" y="15099"/>
                    <a:pt x="7041" y="23890"/>
                    <a:pt x="6796" y="30686"/>
                  </a:cubicBezTo>
                  <a:cubicBezTo>
                    <a:pt x="6512" y="37523"/>
                    <a:pt x="2116" y="80011"/>
                    <a:pt x="1058" y="85261"/>
                  </a:cubicBezTo>
                  <a:cubicBezTo>
                    <a:pt x="0" y="90511"/>
                    <a:pt x="9401" y="91854"/>
                    <a:pt x="18477" y="93156"/>
                  </a:cubicBezTo>
                  <a:cubicBezTo>
                    <a:pt x="20817" y="93504"/>
                    <a:pt x="23335" y="93664"/>
                    <a:pt x="25880" y="93664"/>
                  </a:cubicBezTo>
                  <a:cubicBezTo>
                    <a:pt x="33159" y="93664"/>
                    <a:pt x="40657" y="92359"/>
                    <a:pt x="44848" y="90430"/>
                  </a:cubicBezTo>
                  <a:cubicBezTo>
                    <a:pt x="50505" y="87784"/>
                    <a:pt x="51807" y="87906"/>
                    <a:pt x="51807" y="85058"/>
                  </a:cubicBezTo>
                  <a:cubicBezTo>
                    <a:pt x="51807" y="82168"/>
                    <a:pt x="51930" y="75575"/>
                    <a:pt x="51930" y="75046"/>
                  </a:cubicBezTo>
                  <a:cubicBezTo>
                    <a:pt x="51930" y="74558"/>
                    <a:pt x="55999" y="42366"/>
                    <a:pt x="55755" y="32924"/>
                  </a:cubicBezTo>
                  <a:cubicBezTo>
                    <a:pt x="55470" y="23483"/>
                    <a:pt x="56243" y="18355"/>
                    <a:pt x="54046" y="13634"/>
                  </a:cubicBezTo>
                  <a:cubicBezTo>
                    <a:pt x="51807" y="8913"/>
                    <a:pt x="46151" y="5250"/>
                    <a:pt x="38662" y="2768"/>
                  </a:cubicBezTo>
                  <a:cubicBezTo>
                    <a:pt x="31174" y="245"/>
                    <a:pt x="27796" y="0"/>
                    <a:pt x="2779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2"/>
            <p:cNvSpPr/>
            <p:nvPr/>
          </p:nvSpPr>
          <p:spPr>
            <a:xfrm>
              <a:off x="1631675" y="2921075"/>
              <a:ext cx="1264675" cy="2293325"/>
            </a:xfrm>
            <a:custGeom>
              <a:rect b="b" l="l" r="r" t="t"/>
              <a:pathLst>
                <a:path extrusionOk="0" h="91733" w="50587">
                  <a:moveTo>
                    <a:pt x="24744" y="1"/>
                  </a:moveTo>
                  <a:cubicBezTo>
                    <a:pt x="21976" y="1913"/>
                    <a:pt x="16604" y="5698"/>
                    <a:pt x="12331" y="9035"/>
                  </a:cubicBezTo>
                  <a:cubicBezTo>
                    <a:pt x="9401" y="11355"/>
                    <a:pt x="7814" y="14652"/>
                    <a:pt x="6959" y="18233"/>
                  </a:cubicBezTo>
                  <a:cubicBezTo>
                    <a:pt x="6064" y="21855"/>
                    <a:pt x="5901" y="25721"/>
                    <a:pt x="5779" y="29140"/>
                  </a:cubicBezTo>
                  <a:cubicBezTo>
                    <a:pt x="5698" y="31704"/>
                    <a:pt x="5006" y="39273"/>
                    <a:pt x="4110" y="48023"/>
                  </a:cubicBezTo>
                  <a:cubicBezTo>
                    <a:pt x="3256" y="56773"/>
                    <a:pt x="2198" y="66703"/>
                    <a:pt x="1343" y="73947"/>
                  </a:cubicBezTo>
                  <a:cubicBezTo>
                    <a:pt x="814" y="78790"/>
                    <a:pt x="326" y="82412"/>
                    <a:pt x="41" y="83755"/>
                  </a:cubicBezTo>
                  <a:cubicBezTo>
                    <a:pt x="0" y="84000"/>
                    <a:pt x="0" y="84244"/>
                    <a:pt x="0" y="84447"/>
                  </a:cubicBezTo>
                  <a:cubicBezTo>
                    <a:pt x="0" y="85505"/>
                    <a:pt x="448" y="86319"/>
                    <a:pt x="1384" y="87093"/>
                  </a:cubicBezTo>
                  <a:cubicBezTo>
                    <a:pt x="2279" y="87825"/>
                    <a:pt x="3622" y="88436"/>
                    <a:pt x="5250" y="88965"/>
                  </a:cubicBezTo>
                  <a:cubicBezTo>
                    <a:pt x="8506" y="89982"/>
                    <a:pt x="12860" y="90633"/>
                    <a:pt x="17174" y="91244"/>
                  </a:cubicBezTo>
                  <a:cubicBezTo>
                    <a:pt x="19494" y="91569"/>
                    <a:pt x="21976" y="91732"/>
                    <a:pt x="24459" y="91732"/>
                  </a:cubicBezTo>
                  <a:lnTo>
                    <a:pt x="24744" y="91732"/>
                  </a:lnTo>
                  <a:lnTo>
                    <a:pt x="50587" y="70529"/>
                  </a:lnTo>
                  <a:cubicBezTo>
                    <a:pt x="50587" y="70529"/>
                    <a:pt x="50587" y="70529"/>
                    <a:pt x="50587" y="70488"/>
                  </a:cubicBezTo>
                  <a:cubicBezTo>
                    <a:pt x="47738" y="64913"/>
                    <a:pt x="44848" y="59174"/>
                    <a:pt x="42569" y="54616"/>
                  </a:cubicBezTo>
                  <a:cubicBezTo>
                    <a:pt x="42569" y="54779"/>
                    <a:pt x="42447" y="54901"/>
                    <a:pt x="42284" y="54901"/>
                  </a:cubicBezTo>
                  <a:cubicBezTo>
                    <a:pt x="40941" y="55186"/>
                    <a:pt x="39558" y="55267"/>
                    <a:pt x="38255" y="55267"/>
                  </a:cubicBezTo>
                  <a:cubicBezTo>
                    <a:pt x="33494" y="55267"/>
                    <a:pt x="29465" y="53924"/>
                    <a:pt x="29465" y="53884"/>
                  </a:cubicBezTo>
                  <a:cubicBezTo>
                    <a:pt x="29302" y="53843"/>
                    <a:pt x="29180" y="53640"/>
                    <a:pt x="29261" y="53477"/>
                  </a:cubicBezTo>
                  <a:cubicBezTo>
                    <a:pt x="29302" y="53314"/>
                    <a:pt x="29424" y="53233"/>
                    <a:pt x="29587" y="53233"/>
                  </a:cubicBezTo>
                  <a:cubicBezTo>
                    <a:pt x="29587" y="53233"/>
                    <a:pt x="29628" y="53233"/>
                    <a:pt x="29668" y="53273"/>
                  </a:cubicBezTo>
                  <a:cubicBezTo>
                    <a:pt x="29668" y="53273"/>
                    <a:pt x="29750" y="53273"/>
                    <a:pt x="29872" y="53314"/>
                  </a:cubicBezTo>
                  <a:cubicBezTo>
                    <a:pt x="29953" y="53355"/>
                    <a:pt x="30157" y="53395"/>
                    <a:pt x="30360" y="53477"/>
                  </a:cubicBezTo>
                  <a:cubicBezTo>
                    <a:pt x="30808" y="53599"/>
                    <a:pt x="31418" y="53762"/>
                    <a:pt x="32232" y="53924"/>
                  </a:cubicBezTo>
                  <a:cubicBezTo>
                    <a:pt x="33779" y="54291"/>
                    <a:pt x="35936" y="54616"/>
                    <a:pt x="38255" y="54616"/>
                  </a:cubicBezTo>
                  <a:cubicBezTo>
                    <a:pt x="39517" y="54616"/>
                    <a:pt x="40860" y="54494"/>
                    <a:pt x="42162" y="54250"/>
                  </a:cubicBezTo>
                  <a:lnTo>
                    <a:pt x="42244" y="54250"/>
                  </a:lnTo>
                  <a:cubicBezTo>
                    <a:pt x="42284" y="54250"/>
                    <a:pt x="42366" y="54250"/>
                    <a:pt x="42406" y="54291"/>
                  </a:cubicBezTo>
                  <a:cubicBezTo>
                    <a:pt x="42162" y="53843"/>
                    <a:pt x="41959" y="53355"/>
                    <a:pt x="41715" y="52907"/>
                  </a:cubicBezTo>
                  <a:lnTo>
                    <a:pt x="41633" y="52907"/>
                  </a:lnTo>
                  <a:cubicBezTo>
                    <a:pt x="41552" y="52907"/>
                    <a:pt x="41470" y="52907"/>
                    <a:pt x="41430" y="52866"/>
                  </a:cubicBezTo>
                  <a:cubicBezTo>
                    <a:pt x="35366" y="48186"/>
                    <a:pt x="34104" y="45337"/>
                    <a:pt x="34064" y="45297"/>
                  </a:cubicBezTo>
                  <a:cubicBezTo>
                    <a:pt x="34023" y="45093"/>
                    <a:pt x="34104" y="44890"/>
                    <a:pt x="34267" y="44849"/>
                  </a:cubicBezTo>
                  <a:cubicBezTo>
                    <a:pt x="34308" y="44808"/>
                    <a:pt x="34348" y="44808"/>
                    <a:pt x="34389" y="44808"/>
                  </a:cubicBezTo>
                  <a:cubicBezTo>
                    <a:pt x="34511" y="44808"/>
                    <a:pt x="34633" y="44890"/>
                    <a:pt x="34715" y="45012"/>
                  </a:cubicBezTo>
                  <a:lnTo>
                    <a:pt x="34715" y="45052"/>
                  </a:lnTo>
                  <a:lnTo>
                    <a:pt x="34755" y="45134"/>
                  </a:lnTo>
                  <a:cubicBezTo>
                    <a:pt x="34796" y="45215"/>
                    <a:pt x="34877" y="45337"/>
                    <a:pt x="34959" y="45459"/>
                  </a:cubicBezTo>
                  <a:cubicBezTo>
                    <a:pt x="35162" y="45785"/>
                    <a:pt x="35488" y="46273"/>
                    <a:pt x="36017" y="46924"/>
                  </a:cubicBezTo>
                  <a:cubicBezTo>
                    <a:pt x="36953" y="48064"/>
                    <a:pt x="38540" y="49733"/>
                    <a:pt x="41145" y="51767"/>
                  </a:cubicBezTo>
                  <a:cubicBezTo>
                    <a:pt x="39313" y="48064"/>
                    <a:pt x="38093" y="45581"/>
                    <a:pt x="37970" y="45256"/>
                  </a:cubicBezTo>
                  <a:cubicBezTo>
                    <a:pt x="37686" y="44320"/>
                    <a:pt x="36872" y="41145"/>
                    <a:pt x="36872" y="37930"/>
                  </a:cubicBezTo>
                  <a:cubicBezTo>
                    <a:pt x="36872" y="36709"/>
                    <a:pt x="36994" y="35489"/>
                    <a:pt x="37319" y="34349"/>
                  </a:cubicBezTo>
                  <a:cubicBezTo>
                    <a:pt x="38499" y="30442"/>
                    <a:pt x="42203" y="25436"/>
                    <a:pt x="42203" y="25436"/>
                  </a:cubicBezTo>
                  <a:lnTo>
                    <a:pt x="47494" y="15832"/>
                  </a:lnTo>
                  <a:cubicBezTo>
                    <a:pt x="44685" y="11233"/>
                    <a:pt x="39029" y="4844"/>
                    <a:pt x="39029" y="4844"/>
                  </a:cubicBezTo>
                  <a:cubicBezTo>
                    <a:pt x="39029" y="4844"/>
                    <a:pt x="39558" y="4681"/>
                    <a:pt x="39720" y="4314"/>
                  </a:cubicBezTo>
                  <a:cubicBezTo>
                    <a:pt x="34877" y="2483"/>
                    <a:pt x="26901" y="489"/>
                    <a:pt x="24744" y="1"/>
                  </a:cubicBez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2061025" y="3553925"/>
              <a:ext cx="189250" cy="494225"/>
            </a:xfrm>
            <a:custGeom>
              <a:rect b="b" l="l" r="r" t="t"/>
              <a:pathLst>
                <a:path extrusionOk="0" h="19769" w="7570">
                  <a:moveTo>
                    <a:pt x="326" y="0"/>
                  </a:moveTo>
                  <a:cubicBezTo>
                    <a:pt x="122" y="41"/>
                    <a:pt x="0" y="204"/>
                    <a:pt x="0" y="367"/>
                  </a:cubicBezTo>
                  <a:cubicBezTo>
                    <a:pt x="0" y="407"/>
                    <a:pt x="1221" y="12087"/>
                    <a:pt x="6919" y="19616"/>
                  </a:cubicBezTo>
                  <a:cubicBezTo>
                    <a:pt x="6968" y="19715"/>
                    <a:pt x="7077" y="19769"/>
                    <a:pt x="7182" y="19769"/>
                  </a:cubicBezTo>
                  <a:cubicBezTo>
                    <a:pt x="7251" y="19769"/>
                    <a:pt x="7318" y="19746"/>
                    <a:pt x="7366" y="19698"/>
                  </a:cubicBezTo>
                  <a:cubicBezTo>
                    <a:pt x="7529" y="19576"/>
                    <a:pt x="7570" y="19372"/>
                    <a:pt x="7448" y="19209"/>
                  </a:cubicBezTo>
                  <a:cubicBezTo>
                    <a:pt x="4680" y="15587"/>
                    <a:pt x="2971" y="10826"/>
                    <a:pt x="1994" y="7000"/>
                  </a:cubicBezTo>
                  <a:cubicBezTo>
                    <a:pt x="1465" y="5087"/>
                    <a:pt x="1140" y="3419"/>
                    <a:pt x="936" y="2239"/>
                  </a:cubicBezTo>
                  <a:cubicBezTo>
                    <a:pt x="855" y="1628"/>
                    <a:pt x="773" y="1140"/>
                    <a:pt x="733" y="814"/>
                  </a:cubicBezTo>
                  <a:cubicBezTo>
                    <a:pt x="692" y="489"/>
                    <a:pt x="692" y="326"/>
                    <a:pt x="692" y="326"/>
                  </a:cubicBezTo>
                  <a:cubicBezTo>
                    <a:pt x="651" y="122"/>
                    <a:pt x="489" y="0"/>
                    <a:pt x="3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2482225" y="4041475"/>
              <a:ext cx="199450" cy="202600"/>
            </a:xfrm>
            <a:custGeom>
              <a:rect b="b" l="l" r="r" t="t"/>
              <a:pathLst>
                <a:path extrusionOk="0" h="8104" w="7978">
                  <a:moveTo>
                    <a:pt x="381" y="1"/>
                  </a:moveTo>
                  <a:cubicBezTo>
                    <a:pt x="335" y="1"/>
                    <a:pt x="289" y="11"/>
                    <a:pt x="245" y="33"/>
                  </a:cubicBezTo>
                  <a:cubicBezTo>
                    <a:pt x="82" y="74"/>
                    <a:pt x="1" y="277"/>
                    <a:pt x="42" y="481"/>
                  </a:cubicBezTo>
                  <a:cubicBezTo>
                    <a:pt x="82" y="521"/>
                    <a:pt x="1344" y="3370"/>
                    <a:pt x="7408" y="8050"/>
                  </a:cubicBezTo>
                  <a:cubicBezTo>
                    <a:pt x="7458" y="8084"/>
                    <a:pt x="7530" y="8104"/>
                    <a:pt x="7602" y="8104"/>
                  </a:cubicBezTo>
                  <a:cubicBezTo>
                    <a:pt x="7704" y="8104"/>
                    <a:pt x="7808" y="8064"/>
                    <a:pt x="7855" y="7969"/>
                  </a:cubicBezTo>
                  <a:cubicBezTo>
                    <a:pt x="7977" y="7806"/>
                    <a:pt x="7937" y="7603"/>
                    <a:pt x="7815" y="7481"/>
                  </a:cubicBezTo>
                  <a:cubicBezTo>
                    <a:pt x="4803" y="5201"/>
                    <a:pt x="3012" y="3370"/>
                    <a:pt x="1995" y="2108"/>
                  </a:cubicBezTo>
                  <a:cubicBezTo>
                    <a:pt x="1466" y="1457"/>
                    <a:pt x="1140" y="969"/>
                    <a:pt x="937" y="643"/>
                  </a:cubicBezTo>
                  <a:cubicBezTo>
                    <a:pt x="855" y="521"/>
                    <a:pt x="774" y="399"/>
                    <a:pt x="733" y="318"/>
                  </a:cubicBezTo>
                  <a:lnTo>
                    <a:pt x="693" y="236"/>
                  </a:lnTo>
                  <a:lnTo>
                    <a:pt x="693" y="196"/>
                  </a:lnTo>
                  <a:cubicBezTo>
                    <a:pt x="633" y="77"/>
                    <a:pt x="508" y="1"/>
                    <a:pt x="38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2361150" y="4252250"/>
              <a:ext cx="335775" cy="50525"/>
            </a:xfrm>
            <a:custGeom>
              <a:rect b="b" l="l" r="r" t="t"/>
              <a:pathLst>
                <a:path extrusionOk="0" h="2021" w="13431">
                  <a:moveTo>
                    <a:pt x="378" y="0"/>
                  </a:moveTo>
                  <a:cubicBezTo>
                    <a:pt x="245" y="0"/>
                    <a:pt x="114" y="103"/>
                    <a:pt x="82" y="230"/>
                  </a:cubicBezTo>
                  <a:cubicBezTo>
                    <a:pt x="1" y="393"/>
                    <a:pt x="123" y="596"/>
                    <a:pt x="286" y="637"/>
                  </a:cubicBezTo>
                  <a:cubicBezTo>
                    <a:pt x="286" y="677"/>
                    <a:pt x="4315" y="2020"/>
                    <a:pt x="9076" y="2020"/>
                  </a:cubicBezTo>
                  <a:cubicBezTo>
                    <a:pt x="10379" y="2020"/>
                    <a:pt x="11762" y="1939"/>
                    <a:pt x="13105" y="1654"/>
                  </a:cubicBezTo>
                  <a:cubicBezTo>
                    <a:pt x="13309" y="1654"/>
                    <a:pt x="13431" y="1451"/>
                    <a:pt x="13390" y="1288"/>
                  </a:cubicBezTo>
                  <a:cubicBezTo>
                    <a:pt x="13355" y="1111"/>
                    <a:pt x="13227" y="995"/>
                    <a:pt x="13060" y="995"/>
                  </a:cubicBezTo>
                  <a:cubicBezTo>
                    <a:pt x="13035" y="995"/>
                    <a:pt x="13010" y="998"/>
                    <a:pt x="12983" y="1003"/>
                  </a:cubicBezTo>
                  <a:cubicBezTo>
                    <a:pt x="11681" y="1247"/>
                    <a:pt x="10338" y="1369"/>
                    <a:pt x="9076" y="1369"/>
                  </a:cubicBezTo>
                  <a:cubicBezTo>
                    <a:pt x="6757" y="1369"/>
                    <a:pt x="4600" y="1044"/>
                    <a:pt x="3053" y="677"/>
                  </a:cubicBezTo>
                  <a:cubicBezTo>
                    <a:pt x="2239" y="515"/>
                    <a:pt x="1629" y="352"/>
                    <a:pt x="1181" y="230"/>
                  </a:cubicBezTo>
                  <a:cubicBezTo>
                    <a:pt x="978" y="148"/>
                    <a:pt x="774" y="108"/>
                    <a:pt x="693" y="67"/>
                  </a:cubicBezTo>
                  <a:cubicBezTo>
                    <a:pt x="571" y="26"/>
                    <a:pt x="489" y="26"/>
                    <a:pt x="489" y="26"/>
                  </a:cubicBezTo>
                  <a:cubicBezTo>
                    <a:pt x="454" y="8"/>
                    <a:pt x="416" y="0"/>
                    <a:pt x="3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2311300" y="4874800"/>
              <a:ext cx="481275" cy="353625"/>
            </a:xfrm>
            <a:custGeom>
              <a:rect b="b" l="l" r="r" t="t"/>
              <a:pathLst>
                <a:path extrusionOk="0" h="14145" w="19251">
                  <a:moveTo>
                    <a:pt x="18884" y="1"/>
                  </a:moveTo>
                  <a:cubicBezTo>
                    <a:pt x="18777" y="1"/>
                    <a:pt x="18673" y="54"/>
                    <a:pt x="18599" y="153"/>
                  </a:cubicBezTo>
                  <a:cubicBezTo>
                    <a:pt x="16035" y="3409"/>
                    <a:pt x="11437" y="6746"/>
                    <a:pt x="7489" y="9269"/>
                  </a:cubicBezTo>
                  <a:cubicBezTo>
                    <a:pt x="5495" y="10531"/>
                    <a:pt x="3663" y="11589"/>
                    <a:pt x="2361" y="12322"/>
                  </a:cubicBezTo>
                  <a:cubicBezTo>
                    <a:pt x="1710" y="12728"/>
                    <a:pt x="1181" y="13013"/>
                    <a:pt x="815" y="13217"/>
                  </a:cubicBezTo>
                  <a:cubicBezTo>
                    <a:pt x="408" y="13380"/>
                    <a:pt x="204" y="13502"/>
                    <a:pt x="204" y="13502"/>
                  </a:cubicBezTo>
                  <a:cubicBezTo>
                    <a:pt x="41" y="13583"/>
                    <a:pt x="1" y="13787"/>
                    <a:pt x="82" y="13949"/>
                  </a:cubicBezTo>
                  <a:cubicBezTo>
                    <a:pt x="142" y="14069"/>
                    <a:pt x="267" y="14144"/>
                    <a:pt x="393" y="14144"/>
                  </a:cubicBezTo>
                  <a:cubicBezTo>
                    <a:pt x="440" y="14144"/>
                    <a:pt x="486" y="14134"/>
                    <a:pt x="530" y="14112"/>
                  </a:cubicBezTo>
                  <a:cubicBezTo>
                    <a:pt x="530" y="14112"/>
                    <a:pt x="3867" y="12403"/>
                    <a:pt x="7855" y="9839"/>
                  </a:cubicBezTo>
                  <a:cubicBezTo>
                    <a:pt x="11844" y="7316"/>
                    <a:pt x="16442" y="3938"/>
                    <a:pt x="19128" y="560"/>
                  </a:cubicBezTo>
                  <a:cubicBezTo>
                    <a:pt x="19250" y="397"/>
                    <a:pt x="19210" y="194"/>
                    <a:pt x="19088" y="72"/>
                  </a:cubicBezTo>
                  <a:cubicBezTo>
                    <a:pt x="19023" y="23"/>
                    <a:pt x="18953" y="1"/>
                    <a:pt x="1888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1614375" y="2872825"/>
              <a:ext cx="1385750" cy="2358850"/>
            </a:xfrm>
            <a:custGeom>
              <a:rect b="b" l="l" r="r" t="t"/>
              <a:pathLst>
                <a:path extrusionOk="0" h="94354" w="55430">
                  <a:moveTo>
                    <a:pt x="27219" y="694"/>
                  </a:moveTo>
                  <a:cubicBezTo>
                    <a:pt x="27233" y="699"/>
                    <a:pt x="27249" y="704"/>
                    <a:pt x="27267" y="710"/>
                  </a:cubicBezTo>
                  <a:cubicBezTo>
                    <a:pt x="28000" y="791"/>
                    <a:pt x="31378" y="1239"/>
                    <a:pt x="37930" y="3396"/>
                  </a:cubicBezTo>
                  <a:cubicBezTo>
                    <a:pt x="45337" y="5878"/>
                    <a:pt x="50912" y="9541"/>
                    <a:pt x="53069" y="14140"/>
                  </a:cubicBezTo>
                  <a:cubicBezTo>
                    <a:pt x="54575" y="17355"/>
                    <a:pt x="54697" y="20773"/>
                    <a:pt x="54697" y="25779"/>
                  </a:cubicBezTo>
                  <a:cubicBezTo>
                    <a:pt x="54697" y="26430"/>
                    <a:pt x="54697" y="27081"/>
                    <a:pt x="54697" y="27773"/>
                  </a:cubicBezTo>
                  <a:cubicBezTo>
                    <a:pt x="54697" y="29442"/>
                    <a:pt x="54697" y="31273"/>
                    <a:pt x="54738" y="33267"/>
                  </a:cubicBezTo>
                  <a:cubicBezTo>
                    <a:pt x="54738" y="33593"/>
                    <a:pt x="54738" y="33878"/>
                    <a:pt x="54738" y="34244"/>
                  </a:cubicBezTo>
                  <a:cubicBezTo>
                    <a:pt x="54778" y="39413"/>
                    <a:pt x="53802" y="49587"/>
                    <a:pt x="52866" y="58500"/>
                  </a:cubicBezTo>
                  <a:cubicBezTo>
                    <a:pt x="52377" y="62976"/>
                    <a:pt x="51889" y="67128"/>
                    <a:pt x="51523" y="70180"/>
                  </a:cubicBezTo>
                  <a:cubicBezTo>
                    <a:pt x="51360" y="71726"/>
                    <a:pt x="51197" y="72988"/>
                    <a:pt x="51116" y="73883"/>
                  </a:cubicBezTo>
                  <a:cubicBezTo>
                    <a:pt x="51034" y="74331"/>
                    <a:pt x="50994" y="74697"/>
                    <a:pt x="50994" y="74941"/>
                  </a:cubicBezTo>
                  <a:cubicBezTo>
                    <a:pt x="50953" y="75063"/>
                    <a:pt x="50953" y="75145"/>
                    <a:pt x="50953" y="75226"/>
                  </a:cubicBezTo>
                  <a:cubicBezTo>
                    <a:pt x="50953" y="75308"/>
                    <a:pt x="50953" y="75348"/>
                    <a:pt x="50953" y="75389"/>
                  </a:cubicBezTo>
                  <a:cubicBezTo>
                    <a:pt x="50953" y="75918"/>
                    <a:pt x="50790" y="82470"/>
                    <a:pt x="50790" y="85401"/>
                  </a:cubicBezTo>
                  <a:cubicBezTo>
                    <a:pt x="50790" y="86092"/>
                    <a:pt x="50709" y="86540"/>
                    <a:pt x="50546" y="86906"/>
                  </a:cubicBezTo>
                  <a:cubicBezTo>
                    <a:pt x="50424" y="87191"/>
                    <a:pt x="50220" y="87435"/>
                    <a:pt x="49936" y="87639"/>
                  </a:cubicBezTo>
                  <a:cubicBezTo>
                    <a:pt x="49040" y="88371"/>
                    <a:pt x="47250" y="88982"/>
                    <a:pt x="44034" y="90447"/>
                  </a:cubicBezTo>
                  <a:cubicBezTo>
                    <a:pt x="39924" y="92360"/>
                    <a:pt x="32436" y="93662"/>
                    <a:pt x="25151" y="93662"/>
                  </a:cubicBezTo>
                  <a:cubicBezTo>
                    <a:pt x="22668" y="93662"/>
                    <a:pt x="20186" y="93499"/>
                    <a:pt x="17866" y="93174"/>
                  </a:cubicBezTo>
                  <a:cubicBezTo>
                    <a:pt x="13552" y="92563"/>
                    <a:pt x="9198" y="91912"/>
                    <a:pt x="5942" y="90895"/>
                  </a:cubicBezTo>
                  <a:cubicBezTo>
                    <a:pt x="4314" y="90366"/>
                    <a:pt x="2971" y="89755"/>
                    <a:pt x="2076" y="89023"/>
                  </a:cubicBezTo>
                  <a:cubicBezTo>
                    <a:pt x="1140" y="88249"/>
                    <a:pt x="692" y="87435"/>
                    <a:pt x="692" y="86377"/>
                  </a:cubicBezTo>
                  <a:cubicBezTo>
                    <a:pt x="692" y="86174"/>
                    <a:pt x="692" y="85930"/>
                    <a:pt x="733" y="85685"/>
                  </a:cubicBezTo>
                  <a:cubicBezTo>
                    <a:pt x="1018" y="84342"/>
                    <a:pt x="1506" y="80720"/>
                    <a:pt x="2035" y="75877"/>
                  </a:cubicBezTo>
                  <a:cubicBezTo>
                    <a:pt x="2890" y="68633"/>
                    <a:pt x="3948" y="58703"/>
                    <a:pt x="4802" y="49953"/>
                  </a:cubicBezTo>
                  <a:cubicBezTo>
                    <a:pt x="5698" y="41203"/>
                    <a:pt x="6390" y="33634"/>
                    <a:pt x="6471" y="31070"/>
                  </a:cubicBezTo>
                  <a:cubicBezTo>
                    <a:pt x="6593" y="27651"/>
                    <a:pt x="6756" y="23785"/>
                    <a:pt x="7651" y="20163"/>
                  </a:cubicBezTo>
                  <a:cubicBezTo>
                    <a:pt x="8506" y="16582"/>
                    <a:pt x="10093" y="13285"/>
                    <a:pt x="13023" y="10965"/>
                  </a:cubicBezTo>
                  <a:cubicBezTo>
                    <a:pt x="18192" y="6936"/>
                    <a:pt x="24988" y="2215"/>
                    <a:pt x="26860" y="954"/>
                  </a:cubicBezTo>
                  <a:cubicBezTo>
                    <a:pt x="27021" y="839"/>
                    <a:pt x="27143" y="750"/>
                    <a:pt x="27219" y="694"/>
                  </a:cubicBezTo>
                  <a:close/>
                  <a:moveTo>
                    <a:pt x="27075" y="1"/>
                  </a:moveTo>
                  <a:cubicBezTo>
                    <a:pt x="27020" y="1"/>
                    <a:pt x="26970" y="30"/>
                    <a:pt x="26942" y="59"/>
                  </a:cubicBezTo>
                  <a:cubicBezTo>
                    <a:pt x="26942" y="59"/>
                    <a:pt x="26779" y="181"/>
                    <a:pt x="26453" y="384"/>
                  </a:cubicBezTo>
                  <a:cubicBezTo>
                    <a:pt x="24622" y="1646"/>
                    <a:pt x="17785" y="6367"/>
                    <a:pt x="12616" y="10436"/>
                  </a:cubicBezTo>
                  <a:cubicBezTo>
                    <a:pt x="9523" y="12878"/>
                    <a:pt x="7895" y="16337"/>
                    <a:pt x="7000" y="20000"/>
                  </a:cubicBezTo>
                  <a:cubicBezTo>
                    <a:pt x="6105" y="23704"/>
                    <a:pt x="5942" y="27611"/>
                    <a:pt x="5779" y="31029"/>
                  </a:cubicBezTo>
                  <a:cubicBezTo>
                    <a:pt x="5657" y="34407"/>
                    <a:pt x="4477" y="46779"/>
                    <a:pt x="3215" y="58866"/>
                  </a:cubicBezTo>
                  <a:cubicBezTo>
                    <a:pt x="2605" y="64930"/>
                    <a:pt x="1954" y="70953"/>
                    <a:pt x="1384" y="75796"/>
                  </a:cubicBezTo>
                  <a:cubicBezTo>
                    <a:pt x="814" y="80598"/>
                    <a:pt x="326" y="84261"/>
                    <a:pt x="82" y="85563"/>
                  </a:cubicBezTo>
                  <a:cubicBezTo>
                    <a:pt x="41" y="85848"/>
                    <a:pt x="0" y="86133"/>
                    <a:pt x="0" y="86377"/>
                  </a:cubicBezTo>
                  <a:cubicBezTo>
                    <a:pt x="0" y="87680"/>
                    <a:pt x="611" y="88697"/>
                    <a:pt x="1628" y="89552"/>
                  </a:cubicBezTo>
                  <a:cubicBezTo>
                    <a:pt x="3175" y="90773"/>
                    <a:pt x="5576" y="91587"/>
                    <a:pt x="8425" y="92278"/>
                  </a:cubicBezTo>
                  <a:cubicBezTo>
                    <a:pt x="11273" y="92930"/>
                    <a:pt x="14529" y="93377"/>
                    <a:pt x="17744" y="93866"/>
                  </a:cubicBezTo>
                  <a:cubicBezTo>
                    <a:pt x="20105" y="94191"/>
                    <a:pt x="22628" y="94354"/>
                    <a:pt x="25151" y="94354"/>
                  </a:cubicBezTo>
                  <a:cubicBezTo>
                    <a:pt x="32517" y="94354"/>
                    <a:pt x="40046" y="93052"/>
                    <a:pt x="44319" y="91058"/>
                  </a:cubicBezTo>
                  <a:cubicBezTo>
                    <a:pt x="47127" y="89755"/>
                    <a:pt x="48877" y="89145"/>
                    <a:pt x="49976" y="88453"/>
                  </a:cubicBezTo>
                  <a:cubicBezTo>
                    <a:pt x="50505" y="88127"/>
                    <a:pt x="50912" y="87720"/>
                    <a:pt x="51156" y="87232"/>
                  </a:cubicBezTo>
                  <a:cubicBezTo>
                    <a:pt x="51401" y="86703"/>
                    <a:pt x="51482" y="86133"/>
                    <a:pt x="51482" y="85401"/>
                  </a:cubicBezTo>
                  <a:cubicBezTo>
                    <a:pt x="51482" y="82568"/>
                    <a:pt x="51599" y="76216"/>
                    <a:pt x="51604" y="75430"/>
                  </a:cubicBezTo>
                  <a:lnTo>
                    <a:pt x="51604" y="75430"/>
                  </a:lnTo>
                  <a:lnTo>
                    <a:pt x="51604" y="75430"/>
                  </a:lnTo>
                  <a:cubicBezTo>
                    <a:pt x="51604" y="75389"/>
                    <a:pt x="51645" y="75226"/>
                    <a:pt x="51645" y="74982"/>
                  </a:cubicBezTo>
                  <a:cubicBezTo>
                    <a:pt x="51889" y="72988"/>
                    <a:pt x="52825" y="65255"/>
                    <a:pt x="53720" y="56790"/>
                  </a:cubicBezTo>
                  <a:cubicBezTo>
                    <a:pt x="54616" y="48325"/>
                    <a:pt x="55430" y="39169"/>
                    <a:pt x="55430" y="34244"/>
                  </a:cubicBezTo>
                  <a:cubicBezTo>
                    <a:pt x="55430" y="33878"/>
                    <a:pt x="55430" y="33552"/>
                    <a:pt x="55430" y="33267"/>
                  </a:cubicBezTo>
                  <a:cubicBezTo>
                    <a:pt x="55348" y="31273"/>
                    <a:pt x="55348" y="29442"/>
                    <a:pt x="55348" y="27773"/>
                  </a:cubicBezTo>
                  <a:cubicBezTo>
                    <a:pt x="55348" y="27081"/>
                    <a:pt x="55348" y="26430"/>
                    <a:pt x="55348" y="25779"/>
                  </a:cubicBezTo>
                  <a:cubicBezTo>
                    <a:pt x="55348" y="20773"/>
                    <a:pt x="55267" y="17233"/>
                    <a:pt x="53680" y="13855"/>
                  </a:cubicBezTo>
                  <a:cubicBezTo>
                    <a:pt x="51360" y="8971"/>
                    <a:pt x="45662" y="5268"/>
                    <a:pt x="38133" y="2785"/>
                  </a:cubicBezTo>
                  <a:cubicBezTo>
                    <a:pt x="30645" y="262"/>
                    <a:pt x="27186" y="18"/>
                    <a:pt x="27145" y="18"/>
                  </a:cubicBezTo>
                  <a:cubicBezTo>
                    <a:pt x="27121" y="6"/>
                    <a:pt x="27097" y="1"/>
                    <a:pt x="270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2237025" y="2767550"/>
              <a:ext cx="724450" cy="471000"/>
            </a:xfrm>
            <a:custGeom>
              <a:rect b="b" l="l" r="r" t="t"/>
              <a:pathLst>
                <a:path extrusionOk="0" h="18840" w="28978">
                  <a:moveTo>
                    <a:pt x="4563" y="0"/>
                  </a:moveTo>
                  <a:cubicBezTo>
                    <a:pt x="3887" y="0"/>
                    <a:pt x="3541" y="78"/>
                    <a:pt x="3541" y="78"/>
                  </a:cubicBezTo>
                  <a:lnTo>
                    <a:pt x="1" y="5979"/>
                  </a:lnTo>
                  <a:cubicBezTo>
                    <a:pt x="1" y="5979"/>
                    <a:pt x="10623" y="8502"/>
                    <a:pt x="16117" y="10700"/>
                  </a:cubicBezTo>
                  <a:cubicBezTo>
                    <a:pt x="21652" y="12938"/>
                    <a:pt x="28977" y="18839"/>
                    <a:pt x="28977" y="18839"/>
                  </a:cubicBezTo>
                  <a:cubicBezTo>
                    <a:pt x="28977" y="18839"/>
                    <a:pt x="27797" y="12165"/>
                    <a:pt x="26780" y="10455"/>
                  </a:cubicBezTo>
                  <a:cubicBezTo>
                    <a:pt x="25721" y="8746"/>
                    <a:pt x="14815" y="2967"/>
                    <a:pt x="10379" y="1258"/>
                  </a:cubicBezTo>
                  <a:cubicBezTo>
                    <a:pt x="7614" y="202"/>
                    <a:pt x="5656" y="0"/>
                    <a:pt x="4563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2237025" y="2767450"/>
              <a:ext cx="532150" cy="315425"/>
            </a:xfrm>
            <a:custGeom>
              <a:rect b="b" l="l" r="r" t="t"/>
              <a:pathLst>
                <a:path extrusionOk="0" h="12617" w="21286">
                  <a:moveTo>
                    <a:pt x="4559" y="0"/>
                  </a:moveTo>
                  <a:cubicBezTo>
                    <a:pt x="3867" y="0"/>
                    <a:pt x="3541" y="82"/>
                    <a:pt x="3541" y="82"/>
                  </a:cubicBezTo>
                  <a:lnTo>
                    <a:pt x="1" y="5983"/>
                  </a:lnTo>
                  <a:cubicBezTo>
                    <a:pt x="1" y="5983"/>
                    <a:pt x="204" y="6023"/>
                    <a:pt x="530" y="6146"/>
                  </a:cubicBezTo>
                  <a:cubicBezTo>
                    <a:pt x="2768" y="6675"/>
                    <a:pt x="11355" y="8791"/>
                    <a:pt x="16117" y="10704"/>
                  </a:cubicBezTo>
                  <a:cubicBezTo>
                    <a:pt x="16158" y="10704"/>
                    <a:pt x="16158" y="10744"/>
                    <a:pt x="16158" y="10744"/>
                  </a:cubicBezTo>
                  <a:cubicBezTo>
                    <a:pt x="17256" y="11192"/>
                    <a:pt x="18477" y="11802"/>
                    <a:pt x="19658" y="12454"/>
                  </a:cubicBezTo>
                  <a:cubicBezTo>
                    <a:pt x="19739" y="12494"/>
                    <a:pt x="19820" y="12576"/>
                    <a:pt x="19902" y="12616"/>
                  </a:cubicBezTo>
                  <a:cubicBezTo>
                    <a:pt x="20471" y="12372"/>
                    <a:pt x="20838" y="12006"/>
                    <a:pt x="20919" y="11518"/>
                  </a:cubicBezTo>
                  <a:cubicBezTo>
                    <a:pt x="21285" y="8384"/>
                    <a:pt x="15995" y="3948"/>
                    <a:pt x="15710" y="3704"/>
                  </a:cubicBezTo>
                  <a:cubicBezTo>
                    <a:pt x="14570" y="3134"/>
                    <a:pt x="13512" y="2605"/>
                    <a:pt x="12536" y="2198"/>
                  </a:cubicBezTo>
                  <a:cubicBezTo>
                    <a:pt x="11722" y="1832"/>
                    <a:pt x="10989" y="1506"/>
                    <a:pt x="10379" y="1262"/>
                  </a:cubicBezTo>
                  <a:cubicBezTo>
                    <a:pt x="7611" y="204"/>
                    <a:pt x="5658" y="0"/>
                    <a:pt x="4559" y="0"/>
                  </a:cubicBez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2227875" y="2759300"/>
              <a:ext cx="742750" cy="488050"/>
            </a:xfrm>
            <a:custGeom>
              <a:rect b="b" l="l" r="r" t="t"/>
              <a:pathLst>
                <a:path extrusionOk="0" h="19522" w="29710">
                  <a:moveTo>
                    <a:pt x="4925" y="693"/>
                  </a:moveTo>
                  <a:cubicBezTo>
                    <a:pt x="5983" y="693"/>
                    <a:pt x="7896" y="855"/>
                    <a:pt x="10622" y="1913"/>
                  </a:cubicBezTo>
                  <a:cubicBezTo>
                    <a:pt x="12820" y="2768"/>
                    <a:pt x="16646" y="4640"/>
                    <a:pt x="20064" y="6472"/>
                  </a:cubicBezTo>
                  <a:cubicBezTo>
                    <a:pt x="21733" y="7408"/>
                    <a:pt x="23361" y="8344"/>
                    <a:pt x="24582" y="9158"/>
                  </a:cubicBezTo>
                  <a:cubicBezTo>
                    <a:pt x="25192" y="9565"/>
                    <a:pt x="25721" y="9931"/>
                    <a:pt x="26087" y="10216"/>
                  </a:cubicBezTo>
                  <a:cubicBezTo>
                    <a:pt x="26494" y="10541"/>
                    <a:pt x="26739" y="10826"/>
                    <a:pt x="26861" y="10948"/>
                  </a:cubicBezTo>
                  <a:cubicBezTo>
                    <a:pt x="27064" y="11315"/>
                    <a:pt x="27349" y="12047"/>
                    <a:pt x="27593" y="12902"/>
                  </a:cubicBezTo>
                  <a:cubicBezTo>
                    <a:pt x="28000" y="14204"/>
                    <a:pt x="28326" y="15791"/>
                    <a:pt x="28611" y="17053"/>
                  </a:cubicBezTo>
                  <a:cubicBezTo>
                    <a:pt x="28708" y="17541"/>
                    <a:pt x="28806" y="18003"/>
                    <a:pt x="28862" y="18356"/>
                  </a:cubicBezTo>
                  <a:lnTo>
                    <a:pt x="28862" y="18356"/>
                  </a:lnTo>
                  <a:cubicBezTo>
                    <a:pt x="28092" y="17761"/>
                    <a:pt x="26769" y="16763"/>
                    <a:pt x="25192" y="15669"/>
                  </a:cubicBezTo>
                  <a:cubicBezTo>
                    <a:pt x="22669" y="13919"/>
                    <a:pt x="19413" y="11884"/>
                    <a:pt x="16646" y="10745"/>
                  </a:cubicBezTo>
                  <a:cubicBezTo>
                    <a:pt x="11757" y="8747"/>
                    <a:pt x="2989" y="6592"/>
                    <a:pt x="903" y="6091"/>
                  </a:cubicBezTo>
                  <a:lnTo>
                    <a:pt x="903" y="6091"/>
                  </a:lnTo>
                  <a:lnTo>
                    <a:pt x="4101" y="725"/>
                  </a:lnTo>
                  <a:lnTo>
                    <a:pt x="4101" y="725"/>
                  </a:lnTo>
                  <a:cubicBezTo>
                    <a:pt x="4246" y="713"/>
                    <a:pt x="4525" y="693"/>
                    <a:pt x="4925" y="693"/>
                  </a:cubicBezTo>
                  <a:close/>
                  <a:moveTo>
                    <a:pt x="4925" y="1"/>
                  </a:moveTo>
                  <a:cubicBezTo>
                    <a:pt x="4233" y="1"/>
                    <a:pt x="3867" y="82"/>
                    <a:pt x="3826" y="82"/>
                  </a:cubicBezTo>
                  <a:cubicBezTo>
                    <a:pt x="3745" y="123"/>
                    <a:pt x="3663" y="164"/>
                    <a:pt x="3623" y="245"/>
                  </a:cubicBezTo>
                  <a:lnTo>
                    <a:pt x="82" y="6146"/>
                  </a:lnTo>
                  <a:cubicBezTo>
                    <a:pt x="1" y="6227"/>
                    <a:pt x="1" y="6349"/>
                    <a:pt x="41" y="6472"/>
                  </a:cubicBezTo>
                  <a:cubicBezTo>
                    <a:pt x="82" y="6553"/>
                    <a:pt x="163" y="6634"/>
                    <a:pt x="285" y="6634"/>
                  </a:cubicBezTo>
                  <a:cubicBezTo>
                    <a:pt x="285" y="6634"/>
                    <a:pt x="937" y="6797"/>
                    <a:pt x="2035" y="7082"/>
                  </a:cubicBezTo>
                  <a:cubicBezTo>
                    <a:pt x="5250" y="7896"/>
                    <a:pt x="12291" y="9687"/>
                    <a:pt x="16361" y="11355"/>
                  </a:cubicBezTo>
                  <a:cubicBezTo>
                    <a:pt x="19087" y="12454"/>
                    <a:pt x="22303" y="14489"/>
                    <a:pt x="24826" y="16239"/>
                  </a:cubicBezTo>
                  <a:cubicBezTo>
                    <a:pt x="26047" y="17094"/>
                    <a:pt x="27146" y="17907"/>
                    <a:pt x="27919" y="18477"/>
                  </a:cubicBezTo>
                  <a:cubicBezTo>
                    <a:pt x="28326" y="18803"/>
                    <a:pt x="28611" y="19047"/>
                    <a:pt x="28814" y="19210"/>
                  </a:cubicBezTo>
                  <a:cubicBezTo>
                    <a:pt x="29018" y="19373"/>
                    <a:pt x="29140" y="19454"/>
                    <a:pt x="29140" y="19454"/>
                  </a:cubicBezTo>
                  <a:cubicBezTo>
                    <a:pt x="29211" y="19502"/>
                    <a:pt x="29297" y="19521"/>
                    <a:pt x="29380" y="19521"/>
                  </a:cubicBezTo>
                  <a:cubicBezTo>
                    <a:pt x="29439" y="19521"/>
                    <a:pt x="29496" y="19512"/>
                    <a:pt x="29547" y="19495"/>
                  </a:cubicBezTo>
                  <a:cubicBezTo>
                    <a:pt x="29669" y="19413"/>
                    <a:pt x="29709" y="19251"/>
                    <a:pt x="29709" y="19128"/>
                  </a:cubicBezTo>
                  <a:cubicBezTo>
                    <a:pt x="29709" y="19128"/>
                    <a:pt x="29384" y="17460"/>
                    <a:pt x="28977" y="15547"/>
                  </a:cubicBezTo>
                  <a:cubicBezTo>
                    <a:pt x="28773" y="14611"/>
                    <a:pt x="28529" y="13594"/>
                    <a:pt x="28244" y="12739"/>
                  </a:cubicBezTo>
                  <a:cubicBezTo>
                    <a:pt x="28000" y="11844"/>
                    <a:pt x="27715" y="11070"/>
                    <a:pt x="27430" y="10623"/>
                  </a:cubicBezTo>
                  <a:cubicBezTo>
                    <a:pt x="27227" y="10338"/>
                    <a:pt x="26942" y="10053"/>
                    <a:pt x="26535" y="9687"/>
                  </a:cubicBezTo>
                  <a:cubicBezTo>
                    <a:pt x="25070" y="8547"/>
                    <a:pt x="22140" y="6838"/>
                    <a:pt x="19087" y="5210"/>
                  </a:cubicBezTo>
                  <a:cubicBezTo>
                    <a:pt x="15995" y="3582"/>
                    <a:pt x="12820" y="2036"/>
                    <a:pt x="10867" y="1262"/>
                  </a:cubicBezTo>
                  <a:cubicBezTo>
                    <a:pt x="8059" y="204"/>
                    <a:pt x="6064" y="1"/>
                    <a:pt x="49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3860850" y="4333950"/>
              <a:ext cx="672550" cy="470425"/>
            </a:xfrm>
            <a:custGeom>
              <a:rect b="b" l="l" r="r" t="t"/>
              <a:pathLst>
                <a:path extrusionOk="0" h="18817" w="26902">
                  <a:moveTo>
                    <a:pt x="18263" y="0"/>
                  </a:moveTo>
                  <a:cubicBezTo>
                    <a:pt x="18210" y="0"/>
                    <a:pt x="18159" y="5"/>
                    <a:pt x="18111" y="14"/>
                  </a:cubicBezTo>
                  <a:cubicBezTo>
                    <a:pt x="16808" y="299"/>
                    <a:pt x="12616" y="2781"/>
                    <a:pt x="12616" y="2781"/>
                  </a:cubicBezTo>
                  <a:cubicBezTo>
                    <a:pt x="12616" y="2781"/>
                    <a:pt x="11680" y="2781"/>
                    <a:pt x="10500" y="2537"/>
                  </a:cubicBezTo>
                  <a:cubicBezTo>
                    <a:pt x="10355" y="2502"/>
                    <a:pt x="10212" y="2484"/>
                    <a:pt x="10069" y="2484"/>
                  </a:cubicBezTo>
                  <a:cubicBezTo>
                    <a:pt x="9052" y="2484"/>
                    <a:pt x="8072" y="3421"/>
                    <a:pt x="6715" y="5956"/>
                  </a:cubicBezTo>
                  <a:cubicBezTo>
                    <a:pt x="5128" y="8845"/>
                    <a:pt x="1710" y="11694"/>
                    <a:pt x="1710" y="11694"/>
                  </a:cubicBezTo>
                  <a:lnTo>
                    <a:pt x="0" y="13403"/>
                  </a:lnTo>
                  <a:lnTo>
                    <a:pt x="774" y="14055"/>
                  </a:lnTo>
                  <a:lnTo>
                    <a:pt x="4721" y="18816"/>
                  </a:lnTo>
                  <a:lnTo>
                    <a:pt x="5372" y="18124"/>
                  </a:lnTo>
                  <a:cubicBezTo>
                    <a:pt x="5372" y="18124"/>
                    <a:pt x="8913" y="18124"/>
                    <a:pt x="11273" y="17351"/>
                  </a:cubicBezTo>
                  <a:cubicBezTo>
                    <a:pt x="13634" y="16578"/>
                    <a:pt x="15099" y="14746"/>
                    <a:pt x="15628" y="14746"/>
                  </a:cubicBezTo>
                  <a:cubicBezTo>
                    <a:pt x="16157" y="14746"/>
                    <a:pt x="19047" y="16171"/>
                    <a:pt x="20349" y="17107"/>
                  </a:cubicBezTo>
                  <a:cubicBezTo>
                    <a:pt x="21167" y="17669"/>
                    <a:pt x="21792" y="17991"/>
                    <a:pt x="22396" y="17991"/>
                  </a:cubicBezTo>
                  <a:cubicBezTo>
                    <a:pt x="22754" y="17991"/>
                    <a:pt x="23104" y="17878"/>
                    <a:pt x="23483" y="17636"/>
                  </a:cubicBezTo>
                  <a:cubicBezTo>
                    <a:pt x="24541" y="16944"/>
                    <a:pt x="22058" y="16171"/>
                    <a:pt x="21407" y="15642"/>
                  </a:cubicBezTo>
                  <a:cubicBezTo>
                    <a:pt x="20756" y="15113"/>
                    <a:pt x="18640" y="12874"/>
                    <a:pt x="18640" y="12874"/>
                  </a:cubicBezTo>
                  <a:lnTo>
                    <a:pt x="22180" y="12223"/>
                  </a:lnTo>
                  <a:cubicBezTo>
                    <a:pt x="22180" y="12223"/>
                    <a:pt x="24012" y="13403"/>
                    <a:pt x="24826" y="13566"/>
                  </a:cubicBezTo>
                  <a:cubicBezTo>
                    <a:pt x="25015" y="13596"/>
                    <a:pt x="25158" y="13611"/>
                    <a:pt x="25276" y="13611"/>
                  </a:cubicBezTo>
                  <a:cubicBezTo>
                    <a:pt x="25638" y="13611"/>
                    <a:pt x="25758" y="13466"/>
                    <a:pt x="26250" y="13159"/>
                  </a:cubicBezTo>
                  <a:cubicBezTo>
                    <a:pt x="26901" y="12752"/>
                    <a:pt x="23483" y="9741"/>
                    <a:pt x="22587" y="9334"/>
                  </a:cubicBezTo>
                  <a:cubicBezTo>
                    <a:pt x="21651" y="8967"/>
                    <a:pt x="18233" y="8967"/>
                    <a:pt x="18233" y="8967"/>
                  </a:cubicBezTo>
                  <a:cubicBezTo>
                    <a:pt x="18233" y="8967"/>
                    <a:pt x="21122" y="7136"/>
                    <a:pt x="21773" y="6851"/>
                  </a:cubicBezTo>
                  <a:cubicBezTo>
                    <a:pt x="21856" y="6822"/>
                    <a:pt x="21946" y="6809"/>
                    <a:pt x="22041" y="6809"/>
                  </a:cubicBezTo>
                  <a:cubicBezTo>
                    <a:pt x="22738" y="6809"/>
                    <a:pt x="23704" y="7502"/>
                    <a:pt x="24134" y="7502"/>
                  </a:cubicBezTo>
                  <a:cubicBezTo>
                    <a:pt x="24405" y="7502"/>
                    <a:pt x="24751" y="7609"/>
                    <a:pt x="25096" y="7609"/>
                  </a:cubicBezTo>
                  <a:cubicBezTo>
                    <a:pt x="25423" y="7609"/>
                    <a:pt x="25748" y="7513"/>
                    <a:pt x="26006" y="7136"/>
                  </a:cubicBezTo>
                  <a:cubicBezTo>
                    <a:pt x="26535" y="6322"/>
                    <a:pt x="22058" y="2904"/>
                    <a:pt x="22058" y="2904"/>
                  </a:cubicBezTo>
                  <a:cubicBezTo>
                    <a:pt x="22058" y="2904"/>
                    <a:pt x="19608" y="0"/>
                    <a:pt x="18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3852700" y="4326150"/>
              <a:ext cx="674575" cy="486350"/>
            </a:xfrm>
            <a:custGeom>
              <a:rect b="b" l="l" r="r" t="t"/>
              <a:pathLst>
                <a:path extrusionOk="0" h="19454" w="26983">
                  <a:moveTo>
                    <a:pt x="26332" y="13227"/>
                  </a:moveTo>
                  <a:lnTo>
                    <a:pt x="26337" y="13230"/>
                  </a:lnTo>
                  <a:lnTo>
                    <a:pt x="26337" y="13230"/>
                  </a:lnTo>
                  <a:cubicBezTo>
                    <a:pt x="26337" y="13230"/>
                    <a:pt x="26337" y="13230"/>
                    <a:pt x="26337" y="13230"/>
                  </a:cubicBezTo>
                  <a:lnTo>
                    <a:pt x="26337" y="13230"/>
                  </a:lnTo>
                  <a:lnTo>
                    <a:pt x="26332" y="13227"/>
                  </a:lnTo>
                  <a:close/>
                  <a:moveTo>
                    <a:pt x="18599" y="652"/>
                  </a:moveTo>
                  <a:cubicBezTo>
                    <a:pt x="18803" y="652"/>
                    <a:pt x="19210" y="814"/>
                    <a:pt x="19576" y="1059"/>
                  </a:cubicBezTo>
                  <a:cubicBezTo>
                    <a:pt x="20187" y="1466"/>
                    <a:pt x="20797" y="2035"/>
                    <a:pt x="21285" y="2564"/>
                  </a:cubicBezTo>
                  <a:cubicBezTo>
                    <a:pt x="21530" y="2809"/>
                    <a:pt x="21733" y="3012"/>
                    <a:pt x="21896" y="3175"/>
                  </a:cubicBezTo>
                  <a:cubicBezTo>
                    <a:pt x="21977" y="3256"/>
                    <a:pt x="22018" y="3338"/>
                    <a:pt x="22059" y="3378"/>
                  </a:cubicBezTo>
                  <a:lnTo>
                    <a:pt x="22099" y="3460"/>
                  </a:lnTo>
                  <a:lnTo>
                    <a:pt x="22181" y="3500"/>
                  </a:lnTo>
                  <a:cubicBezTo>
                    <a:pt x="22181" y="3500"/>
                    <a:pt x="22425" y="3704"/>
                    <a:pt x="22791" y="3989"/>
                  </a:cubicBezTo>
                  <a:cubicBezTo>
                    <a:pt x="23361" y="4436"/>
                    <a:pt x="24175" y="5128"/>
                    <a:pt x="24867" y="5779"/>
                  </a:cubicBezTo>
                  <a:cubicBezTo>
                    <a:pt x="25192" y="6146"/>
                    <a:pt x="25518" y="6471"/>
                    <a:pt x="25721" y="6756"/>
                  </a:cubicBezTo>
                  <a:cubicBezTo>
                    <a:pt x="25843" y="6878"/>
                    <a:pt x="25925" y="7000"/>
                    <a:pt x="25966" y="7082"/>
                  </a:cubicBezTo>
                  <a:cubicBezTo>
                    <a:pt x="26006" y="7204"/>
                    <a:pt x="26006" y="7285"/>
                    <a:pt x="26006" y="7285"/>
                  </a:cubicBezTo>
                  <a:lnTo>
                    <a:pt x="26016" y="7285"/>
                  </a:lnTo>
                  <a:cubicBezTo>
                    <a:pt x="25910" y="7421"/>
                    <a:pt x="25833" y="7492"/>
                    <a:pt x="25721" y="7529"/>
                  </a:cubicBezTo>
                  <a:cubicBezTo>
                    <a:pt x="25640" y="7570"/>
                    <a:pt x="25518" y="7570"/>
                    <a:pt x="25396" y="7570"/>
                  </a:cubicBezTo>
                  <a:cubicBezTo>
                    <a:pt x="25152" y="7570"/>
                    <a:pt x="24826" y="7489"/>
                    <a:pt x="24460" y="7489"/>
                  </a:cubicBezTo>
                  <a:cubicBezTo>
                    <a:pt x="24460" y="7489"/>
                    <a:pt x="24338" y="7448"/>
                    <a:pt x="24175" y="7407"/>
                  </a:cubicBezTo>
                  <a:cubicBezTo>
                    <a:pt x="23971" y="7326"/>
                    <a:pt x="23646" y="7163"/>
                    <a:pt x="23361" y="7041"/>
                  </a:cubicBezTo>
                  <a:cubicBezTo>
                    <a:pt x="23035" y="6919"/>
                    <a:pt x="22710" y="6797"/>
                    <a:pt x="22384" y="6797"/>
                  </a:cubicBezTo>
                  <a:cubicBezTo>
                    <a:pt x="22262" y="6797"/>
                    <a:pt x="22140" y="6797"/>
                    <a:pt x="21977" y="6838"/>
                  </a:cubicBezTo>
                  <a:cubicBezTo>
                    <a:pt x="21774" y="6919"/>
                    <a:pt x="21489" y="7082"/>
                    <a:pt x="21123" y="7326"/>
                  </a:cubicBezTo>
                  <a:cubicBezTo>
                    <a:pt x="20024" y="7936"/>
                    <a:pt x="18396" y="8995"/>
                    <a:pt x="18396" y="8995"/>
                  </a:cubicBezTo>
                  <a:cubicBezTo>
                    <a:pt x="18274" y="9076"/>
                    <a:pt x="18192" y="9239"/>
                    <a:pt x="18233" y="9361"/>
                  </a:cubicBezTo>
                  <a:cubicBezTo>
                    <a:pt x="18274" y="9524"/>
                    <a:pt x="18437" y="9605"/>
                    <a:pt x="18559" y="9605"/>
                  </a:cubicBezTo>
                  <a:lnTo>
                    <a:pt x="19128" y="9605"/>
                  </a:lnTo>
                  <a:cubicBezTo>
                    <a:pt x="19617" y="9605"/>
                    <a:pt x="20390" y="9646"/>
                    <a:pt x="21123" y="9686"/>
                  </a:cubicBezTo>
                  <a:cubicBezTo>
                    <a:pt x="21448" y="9727"/>
                    <a:pt x="21814" y="9768"/>
                    <a:pt x="22099" y="9808"/>
                  </a:cubicBezTo>
                  <a:cubicBezTo>
                    <a:pt x="22425" y="9849"/>
                    <a:pt x="22669" y="9931"/>
                    <a:pt x="22791" y="9971"/>
                  </a:cubicBezTo>
                  <a:cubicBezTo>
                    <a:pt x="22913" y="10053"/>
                    <a:pt x="23280" y="10256"/>
                    <a:pt x="23646" y="10541"/>
                  </a:cubicBezTo>
                  <a:cubicBezTo>
                    <a:pt x="24216" y="10989"/>
                    <a:pt x="24907" y="11599"/>
                    <a:pt x="25436" y="12169"/>
                  </a:cubicBezTo>
                  <a:cubicBezTo>
                    <a:pt x="25721" y="12454"/>
                    <a:pt x="25966" y="12698"/>
                    <a:pt x="26128" y="12942"/>
                  </a:cubicBezTo>
                  <a:cubicBezTo>
                    <a:pt x="26210" y="13024"/>
                    <a:pt x="26250" y="13146"/>
                    <a:pt x="26291" y="13186"/>
                  </a:cubicBezTo>
                  <a:lnTo>
                    <a:pt x="26311" y="13245"/>
                  </a:lnTo>
                  <a:lnTo>
                    <a:pt x="26311" y="13245"/>
                  </a:lnTo>
                  <a:cubicBezTo>
                    <a:pt x="26097" y="13370"/>
                    <a:pt x="25990" y="13441"/>
                    <a:pt x="25884" y="13512"/>
                  </a:cubicBezTo>
                  <a:cubicBezTo>
                    <a:pt x="25762" y="13553"/>
                    <a:pt x="25721" y="13553"/>
                    <a:pt x="25599" y="13553"/>
                  </a:cubicBezTo>
                  <a:cubicBezTo>
                    <a:pt x="25518" y="13553"/>
                    <a:pt x="25396" y="13553"/>
                    <a:pt x="25192" y="13512"/>
                  </a:cubicBezTo>
                  <a:cubicBezTo>
                    <a:pt x="25070" y="13512"/>
                    <a:pt x="24785" y="13431"/>
                    <a:pt x="24541" y="13308"/>
                  </a:cubicBezTo>
                  <a:cubicBezTo>
                    <a:pt x="24134" y="13105"/>
                    <a:pt x="23646" y="12861"/>
                    <a:pt x="23320" y="12657"/>
                  </a:cubicBezTo>
                  <a:cubicBezTo>
                    <a:pt x="23117" y="12535"/>
                    <a:pt x="22954" y="12454"/>
                    <a:pt x="22873" y="12372"/>
                  </a:cubicBezTo>
                  <a:cubicBezTo>
                    <a:pt x="22750" y="12291"/>
                    <a:pt x="22710" y="12250"/>
                    <a:pt x="22710" y="12250"/>
                  </a:cubicBezTo>
                  <a:cubicBezTo>
                    <a:pt x="22628" y="12210"/>
                    <a:pt x="22547" y="12210"/>
                    <a:pt x="22466" y="12210"/>
                  </a:cubicBezTo>
                  <a:lnTo>
                    <a:pt x="18925" y="12861"/>
                  </a:lnTo>
                  <a:cubicBezTo>
                    <a:pt x="18803" y="12901"/>
                    <a:pt x="18681" y="12983"/>
                    <a:pt x="18640" y="13105"/>
                  </a:cubicBezTo>
                  <a:cubicBezTo>
                    <a:pt x="18599" y="13227"/>
                    <a:pt x="18640" y="13349"/>
                    <a:pt x="18721" y="13431"/>
                  </a:cubicBezTo>
                  <a:cubicBezTo>
                    <a:pt x="18721" y="13431"/>
                    <a:pt x="19251" y="14000"/>
                    <a:pt x="19861" y="14611"/>
                  </a:cubicBezTo>
                  <a:cubicBezTo>
                    <a:pt x="20471" y="15262"/>
                    <a:pt x="21163" y="15954"/>
                    <a:pt x="21530" y="16239"/>
                  </a:cubicBezTo>
                  <a:cubicBezTo>
                    <a:pt x="21692" y="16361"/>
                    <a:pt x="21896" y="16483"/>
                    <a:pt x="22181" y="16605"/>
                  </a:cubicBezTo>
                  <a:cubicBezTo>
                    <a:pt x="22547" y="16808"/>
                    <a:pt x="22995" y="17012"/>
                    <a:pt x="23280" y="17215"/>
                  </a:cubicBezTo>
                  <a:cubicBezTo>
                    <a:pt x="23442" y="17337"/>
                    <a:pt x="23605" y="17419"/>
                    <a:pt x="23646" y="17500"/>
                  </a:cubicBezTo>
                  <a:lnTo>
                    <a:pt x="23722" y="17576"/>
                  </a:lnTo>
                  <a:lnTo>
                    <a:pt x="23722" y="17576"/>
                  </a:lnTo>
                  <a:cubicBezTo>
                    <a:pt x="23714" y="17588"/>
                    <a:pt x="23694" y="17598"/>
                    <a:pt x="23646" y="17622"/>
                  </a:cubicBezTo>
                  <a:cubicBezTo>
                    <a:pt x="23280" y="17867"/>
                    <a:pt x="22995" y="17948"/>
                    <a:pt x="22710" y="17948"/>
                  </a:cubicBezTo>
                  <a:cubicBezTo>
                    <a:pt x="22466" y="17948"/>
                    <a:pt x="22221" y="17907"/>
                    <a:pt x="21896" y="17744"/>
                  </a:cubicBezTo>
                  <a:cubicBezTo>
                    <a:pt x="21611" y="17622"/>
                    <a:pt x="21285" y="17419"/>
                    <a:pt x="20878" y="17134"/>
                  </a:cubicBezTo>
                  <a:cubicBezTo>
                    <a:pt x="20187" y="16646"/>
                    <a:pt x="19128" y="16076"/>
                    <a:pt x="18152" y="15587"/>
                  </a:cubicBezTo>
                  <a:cubicBezTo>
                    <a:pt x="17704" y="15343"/>
                    <a:pt x="17216" y="15140"/>
                    <a:pt x="16849" y="14977"/>
                  </a:cubicBezTo>
                  <a:cubicBezTo>
                    <a:pt x="16646" y="14896"/>
                    <a:pt x="16483" y="14814"/>
                    <a:pt x="16361" y="14774"/>
                  </a:cubicBezTo>
                  <a:cubicBezTo>
                    <a:pt x="16198" y="14733"/>
                    <a:pt x="16076" y="14692"/>
                    <a:pt x="15954" y="14692"/>
                  </a:cubicBezTo>
                  <a:cubicBezTo>
                    <a:pt x="15791" y="14692"/>
                    <a:pt x="15669" y="14774"/>
                    <a:pt x="15547" y="14814"/>
                  </a:cubicBezTo>
                  <a:cubicBezTo>
                    <a:pt x="15344" y="14936"/>
                    <a:pt x="15140" y="15099"/>
                    <a:pt x="14855" y="15303"/>
                  </a:cubicBezTo>
                  <a:cubicBezTo>
                    <a:pt x="14123" y="15913"/>
                    <a:pt x="12983" y="16849"/>
                    <a:pt x="11518" y="17337"/>
                  </a:cubicBezTo>
                  <a:cubicBezTo>
                    <a:pt x="10379" y="17744"/>
                    <a:pt x="8913" y="17907"/>
                    <a:pt x="7733" y="18029"/>
                  </a:cubicBezTo>
                  <a:cubicBezTo>
                    <a:pt x="7163" y="18070"/>
                    <a:pt x="6675" y="18111"/>
                    <a:pt x="6309" y="18111"/>
                  </a:cubicBezTo>
                  <a:lnTo>
                    <a:pt x="5698" y="18111"/>
                  </a:lnTo>
                  <a:cubicBezTo>
                    <a:pt x="5617" y="18111"/>
                    <a:pt x="5536" y="18151"/>
                    <a:pt x="5454" y="18233"/>
                  </a:cubicBezTo>
                  <a:lnTo>
                    <a:pt x="5088" y="18599"/>
                  </a:lnTo>
                  <a:lnTo>
                    <a:pt x="1384" y="14163"/>
                  </a:lnTo>
                  <a:lnTo>
                    <a:pt x="1344" y="14122"/>
                  </a:lnTo>
                  <a:lnTo>
                    <a:pt x="815" y="13715"/>
                  </a:lnTo>
                  <a:lnTo>
                    <a:pt x="2239" y="12291"/>
                  </a:lnTo>
                  <a:lnTo>
                    <a:pt x="2239" y="12291"/>
                  </a:lnTo>
                  <a:lnTo>
                    <a:pt x="2239" y="12291"/>
                  </a:lnTo>
                  <a:cubicBezTo>
                    <a:pt x="2280" y="12250"/>
                    <a:pt x="5698" y="9402"/>
                    <a:pt x="7326" y="6431"/>
                  </a:cubicBezTo>
                  <a:cubicBezTo>
                    <a:pt x="8018" y="5169"/>
                    <a:pt x="8588" y="4314"/>
                    <a:pt x="9117" y="3785"/>
                  </a:cubicBezTo>
                  <a:cubicBezTo>
                    <a:pt x="9605" y="3297"/>
                    <a:pt x="10012" y="3134"/>
                    <a:pt x="10419" y="3134"/>
                  </a:cubicBezTo>
                  <a:cubicBezTo>
                    <a:pt x="10541" y="3134"/>
                    <a:pt x="10623" y="3134"/>
                    <a:pt x="10745" y="3175"/>
                  </a:cubicBezTo>
                  <a:cubicBezTo>
                    <a:pt x="11966" y="3419"/>
                    <a:pt x="12902" y="3419"/>
                    <a:pt x="12942" y="3419"/>
                  </a:cubicBezTo>
                  <a:lnTo>
                    <a:pt x="13105" y="3378"/>
                  </a:lnTo>
                  <a:cubicBezTo>
                    <a:pt x="13105" y="3378"/>
                    <a:pt x="13349" y="3256"/>
                    <a:pt x="13756" y="3012"/>
                  </a:cubicBezTo>
                  <a:cubicBezTo>
                    <a:pt x="14408" y="2646"/>
                    <a:pt x="15344" y="2117"/>
                    <a:pt x="16280" y="1628"/>
                  </a:cubicBezTo>
                  <a:cubicBezTo>
                    <a:pt x="17175" y="1140"/>
                    <a:pt x="18111" y="733"/>
                    <a:pt x="18518" y="692"/>
                  </a:cubicBezTo>
                  <a:lnTo>
                    <a:pt x="18599" y="652"/>
                  </a:lnTo>
                  <a:close/>
                  <a:moveTo>
                    <a:pt x="18355" y="0"/>
                  </a:moveTo>
                  <a:cubicBezTo>
                    <a:pt x="17989" y="82"/>
                    <a:pt x="17460" y="285"/>
                    <a:pt x="16890" y="570"/>
                  </a:cubicBezTo>
                  <a:cubicBezTo>
                    <a:pt x="15315" y="1303"/>
                    <a:pt x="13246" y="2530"/>
                    <a:pt x="12818" y="2768"/>
                  </a:cubicBezTo>
                  <a:lnTo>
                    <a:pt x="12780" y="2768"/>
                  </a:lnTo>
                  <a:cubicBezTo>
                    <a:pt x="12495" y="2727"/>
                    <a:pt x="11762" y="2686"/>
                    <a:pt x="10908" y="2524"/>
                  </a:cubicBezTo>
                  <a:cubicBezTo>
                    <a:pt x="10745" y="2483"/>
                    <a:pt x="10582" y="2442"/>
                    <a:pt x="10419" y="2442"/>
                  </a:cubicBezTo>
                  <a:cubicBezTo>
                    <a:pt x="9809" y="2442"/>
                    <a:pt x="9198" y="2727"/>
                    <a:pt x="8629" y="3338"/>
                  </a:cubicBezTo>
                  <a:cubicBezTo>
                    <a:pt x="8018" y="3907"/>
                    <a:pt x="7448" y="4803"/>
                    <a:pt x="6716" y="6105"/>
                  </a:cubicBezTo>
                  <a:cubicBezTo>
                    <a:pt x="5983" y="7489"/>
                    <a:pt x="4722" y="8913"/>
                    <a:pt x="3704" y="9971"/>
                  </a:cubicBezTo>
                  <a:cubicBezTo>
                    <a:pt x="3175" y="10500"/>
                    <a:pt x="2687" y="10948"/>
                    <a:pt x="2361" y="11274"/>
                  </a:cubicBezTo>
                  <a:cubicBezTo>
                    <a:pt x="2198" y="11436"/>
                    <a:pt x="2076" y="11558"/>
                    <a:pt x="1954" y="11640"/>
                  </a:cubicBezTo>
                  <a:cubicBezTo>
                    <a:pt x="1873" y="11721"/>
                    <a:pt x="1832" y="11762"/>
                    <a:pt x="1832" y="11762"/>
                  </a:cubicBezTo>
                  <a:lnTo>
                    <a:pt x="1791" y="11803"/>
                  </a:lnTo>
                  <a:lnTo>
                    <a:pt x="82" y="13471"/>
                  </a:lnTo>
                  <a:cubicBezTo>
                    <a:pt x="41" y="13553"/>
                    <a:pt x="1" y="13634"/>
                    <a:pt x="1" y="13756"/>
                  </a:cubicBezTo>
                  <a:cubicBezTo>
                    <a:pt x="1" y="13838"/>
                    <a:pt x="41" y="13919"/>
                    <a:pt x="123" y="14000"/>
                  </a:cubicBezTo>
                  <a:lnTo>
                    <a:pt x="896" y="14611"/>
                  </a:lnTo>
                  <a:lnTo>
                    <a:pt x="4803" y="19332"/>
                  </a:lnTo>
                  <a:cubicBezTo>
                    <a:pt x="4844" y="19413"/>
                    <a:pt x="4925" y="19454"/>
                    <a:pt x="5047" y="19454"/>
                  </a:cubicBezTo>
                  <a:cubicBezTo>
                    <a:pt x="5129" y="19454"/>
                    <a:pt x="5210" y="19413"/>
                    <a:pt x="5291" y="19332"/>
                  </a:cubicBezTo>
                  <a:lnTo>
                    <a:pt x="5822" y="18801"/>
                  </a:lnTo>
                  <a:lnTo>
                    <a:pt x="5822" y="18801"/>
                  </a:lnTo>
                  <a:cubicBezTo>
                    <a:pt x="6107" y="18797"/>
                    <a:pt x="6862" y="18776"/>
                    <a:pt x="7815" y="18680"/>
                  </a:cubicBezTo>
                  <a:cubicBezTo>
                    <a:pt x="8995" y="18599"/>
                    <a:pt x="10501" y="18396"/>
                    <a:pt x="11722" y="17989"/>
                  </a:cubicBezTo>
                  <a:cubicBezTo>
                    <a:pt x="12942" y="17582"/>
                    <a:pt x="13960" y="16890"/>
                    <a:pt x="14692" y="16320"/>
                  </a:cubicBezTo>
                  <a:cubicBezTo>
                    <a:pt x="15059" y="16035"/>
                    <a:pt x="15344" y="15791"/>
                    <a:pt x="15588" y="15628"/>
                  </a:cubicBezTo>
                  <a:cubicBezTo>
                    <a:pt x="15710" y="15506"/>
                    <a:pt x="15791" y="15465"/>
                    <a:pt x="15873" y="15425"/>
                  </a:cubicBezTo>
                  <a:lnTo>
                    <a:pt x="15954" y="15384"/>
                  </a:lnTo>
                  <a:cubicBezTo>
                    <a:pt x="16035" y="15384"/>
                    <a:pt x="16361" y="15506"/>
                    <a:pt x="16687" y="15628"/>
                  </a:cubicBezTo>
                  <a:cubicBezTo>
                    <a:pt x="17785" y="16076"/>
                    <a:pt x="19576" y="17053"/>
                    <a:pt x="20471" y="17663"/>
                  </a:cubicBezTo>
                  <a:cubicBezTo>
                    <a:pt x="20878" y="17989"/>
                    <a:pt x="21285" y="18192"/>
                    <a:pt x="21611" y="18355"/>
                  </a:cubicBezTo>
                  <a:cubicBezTo>
                    <a:pt x="21977" y="18518"/>
                    <a:pt x="22343" y="18640"/>
                    <a:pt x="22710" y="18640"/>
                  </a:cubicBezTo>
                  <a:cubicBezTo>
                    <a:pt x="23157" y="18640"/>
                    <a:pt x="23564" y="18477"/>
                    <a:pt x="24012" y="18233"/>
                  </a:cubicBezTo>
                  <a:cubicBezTo>
                    <a:pt x="24134" y="18151"/>
                    <a:pt x="24216" y="18070"/>
                    <a:pt x="24297" y="17948"/>
                  </a:cubicBezTo>
                  <a:cubicBezTo>
                    <a:pt x="24378" y="17867"/>
                    <a:pt x="24419" y="17704"/>
                    <a:pt x="24419" y="17582"/>
                  </a:cubicBezTo>
                  <a:cubicBezTo>
                    <a:pt x="24419" y="17419"/>
                    <a:pt x="24338" y="17297"/>
                    <a:pt x="24297" y="17175"/>
                  </a:cubicBezTo>
                  <a:cubicBezTo>
                    <a:pt x="24134" y="16971"/>
                    <a:pt x="23971" y="16849"/>
                    <a:pt x="23727" y="16686"/>
                  </a:cubicBezTo>
                  <a:cubicBezTo>
                    <a:pt x="23442" y="16483"/>
                    <a:pt x="23035" y="16320"/>
                    <a:pt x="22710" y="16157"/>
                  </a:cubicBezTo>
                  <a:cubicBezTo>
                    <a:pt x="22384" y="15954"/>
                    <a:pt x="22059" y="15791"/>
                    <a:pt x="21937" y="15710"/>
                  </a:cubicBezTo>
                  <a:cubicBezTo>
                    <a:pt x="21652" y="15465"/>
                    <a:pt x="20960" y="14774"/>
                    <a:pt x="20349" y="14163"/>
                  </a:cubicBezTo>
                  <a:cubicBezTo>
                    <a:pt x="20094" y="13891"/>
                    <a:pt x="19853" y="13640"/>
                    <a:pt x="19659" y="13440"/>
                  </a:cubicBezTo>
                  <a:lnTo>
                    <a:pt x="19659" y="13440"/>
                  </a:lnTo>
                  <a:lnTo>
                    <a:pt x="22486" y="12920"/>
                  </a:lnTo>
                  <a:lnTo>
                    <a:pt x="22486" y="12920"/>
                  </a:lnTo>
                  <a:cubicBezTo>
                    <a:pt x="22662" y="13041"/>
                    <a:pt x="22985" y="13256"/>
                    <a:pt x="23361" y="13471"/>
                  </a:cubicBezTo>
                  <a:cubicBezTo>
                    <a:pt x="23646" y="13593"/>
                    <a:pt x="23971" y="13756"/>
                    <a:pt x="24256" y="13919"/>
                  </a:cubicBezTo>
                  <a:cubicBezTo>
                    <a:pt x="24541" y="14041"/>
                    <a:pt x="24826" y="14163"/>
                    <a:pt x="25070" y="14204"/>
                  </a:cubicBezTo>
                  <a:cubicBezTo>
                    <a:pt x="25274" y="14244"/>
                    <a:pt x="25436" y="14244"/>
                    <a:pt x="25599" y="14244"/>
                  </a:cubicBezTo>
                  <a:cubicBezTo>
                    <a:pt x="25843" y="14244"/>
                    <a:pt x="26047" y="14204"/>
                    <a:pt x="26210" y="14082"/>
                  </a:cubicBezTo>
                  <a:cubicBezTo>
                    <a:pt x="26372" y="14000"/>
                    <a:pt x="26535" y="13919"/>
                    <a:pt x="26739" y="13756"/>
                  </a:cubicBezTo>
                  <a:cubicBezTo>
                    <a:pt x="26820" y="13715"/>
                    <a:pt x="26902" y="13634"/>
                    <a:pt x="26942" y="13553"/>
                  </a:cubicBezTo>
                  <a:cubicBezTo>
                    <a:pt x="26983" y="13471"/>
                    <a:pt x="26983" y="13390"/>
                    <a:pt x="26983" y="13308"/>
                  </a:cubicBezTo>
                  <a:cubicBezTo>
                    <a:pt x="26983" y="13105"/>
                    <a:pt x="26942" y="12942"/>
                    <a:pt x="26820" y="12779"/>
                  </a:cubicBezTo>
                  <a:cubicBezTo>
                    <a:pt x="26657" y="12494"/>
                    <a:pt x="26413" y="12169"/>
                    <a:pt x="26088" y="11843"/>
                  </a:cubicBezTo>
                  <a:cubicBezTo>
                    <a:pt x="25599" y="11314"/>
                    <a:pt x="24989" y="10785"/>
                    <a:pt x="24460" y="10338"/>
                  </a:cubicBezTo>
                  <a:cubicBezTo>
                    <a:pt x="24175" y="10093"/>
                    <a:pt x="23890" y="9890"/>
                    <a:pt x="23646" y="9727"/>
                  </a:cubicBezTo>
                  <a:cubicBezTo>
                    <a:pt x="23402" y="9564"/>
                    <a:pt x="23198" y="9442"/>
                    <a:pt x="23035" y="9361"/>
                  </a:cubicBezTo>
                  <a:cubicBezTo>
                    <a:pt x="22750" y="9239"/>
                    <a:pt x="22343" y="9157"/>
                    <a:pt x="21896" y="9117"/>
                  </a:cubicBezTo>
                  <a:cubicBezTo>
                    <a:pt x="21202" y="9015"/>
                    <a:pt x="20376" y="8964"/>
                    <a:pt x="19719" y="8938"/>
                  </a:cubicBezTo>
                  <a:lnTo>
                    <a:pt x="19719" y="8938"/>
                  </a:lnTo>
                  <a:cubicBezTo>
                    <a:pt x="19893" y="8826"/>
                    <a:pt x="20079" y="8707"/>
                    <a:pt x="20268" y="8588"/>
                  </a:cubicBezTo>
                  <a:cubicBezTo>
                    <a:pt x="20675" y="8343"/>
                    <a:pt x="21082" y="8099"/>
                    <a:pt x="21448" y="7896"/>
                  </a:cubicBezTo>
                  <a:cubicBezTo>
                    <a:pt x="21814" y="7692"/>
                    <a:pt x="22099" y="7529"/>
                    <a:pt x="22262" y="7489"/>
                  </a:cubicBezTo>
                  <a:cubicBezTo>
                    <a:pt x="22262" y="7489"/>
                    <a:pt x="22303" y="7448"/>
                    <a:pt x="22384" y="7448"/>
                  </a:cubicBezTo>
                  <a:cubicBezTo>
                    <a:pt x="22588" y="7448"/>
                    <a:pt x="22995" y="7611"/>
                    <a:pt x="23361" y="7774"/>
                  </a:cubicBezTo>
                  <a:cubicBezTo>
                    <a:pt x="23564" y="7855"/>
                    <a:pt x="23727" y="7977"/>
                    <a:pt x="23931" y="8018"/>
                  </a:cubicBezTo>
                  <a:cubicBezTo>
                    <a:pt x="24093" y="8099"/>
                    <a:pt x="24297" y="8140"/>
                    <a:pt x="24460" y="8181"/>
                  </a:cubicBezTo>
                  <a:cubicBezTo>
                    <a:pt x="24489" y="8175"/>
                    <a:pt x="24520" y="8172"/>
                    <a:pt x="24554" y="8172"/>
                  </a:cubicBezTo>
                  <a:cubicBezTo>
                    <a:pt x="24758" y="8172"/>
                    <a:pt x="25047" y="8262"/>
                    <a:pt x="25396" y="8262"/>
                  </a:cubicBezTo>
                  <a:cubicBezTo>
                    <a:pt x="25599" y="8262"/>
                    <a:pt x="25803" y="8221"/>
                    <a:pt x="26047" y="8140"/>
                  </a:cubicBezTo>
                  <a:cubicBezTo>
                    <a:pt x="26250" y="8018"/>
                    <a:pt x="26454" y="7855"/>
                    <a:pt x="26617" y="7611"/>
                  </a:cubicBezTo>
                  <a:cubicBezTo>
                    <a:pt x="26657" y="7529"/>
                    <a:pt x="26698" y="7407"/>
                    <a:pt x="26698" y="7285"/>
                  </a:cubicBezTo>
                  <a:cubicBezTo>
                    <a:pt x="26698" y="7041"/>
                    <a:pt x="26617" y="6838"/>
                    <a:pt x="26495" y="6634"/>
                  </a:cubicBezTo>
                  <a:cubicBezTo>
                    <a:pt x="26250" y="6268"/>
                    <a:pt x="25925" y="5902"/>
                    <a:pt x="25518" y="5495"/>
                  </a:cubicBezTo>
                  <a:cubicBezTo>
                    <a:pt x="24370" y="4347"/>
                    <a:pt x="22792" y="3128"/>
                    <a:pt x="22606" y="2985"/>
                  </a:cubicBezTo>
                  <a:lnTo>
                    <a:pt x="22606" y="2985"/>
                  </a:lnTo>
                  <a:cubicBezTo>
                    <a:pt x="22489" y="2847"/>
                    <a:pt x="21931" y="2197"/>
                    <a:pt x="21245" y="1547"/>
                  </a:cubicBezTo>
                  <a:cubicBezTo>
                    <a:pt x="20838" y="1140"/>
                    <a:pt x="20390" y="774"/>
                    <a:pt x="19942" y="489"/>
                  </a:cubicBezTo>
                  <a:cubicBezTo>
                    <a:pt x="19495" y="204"/>
                    <a:pt x="19047" y="0"/>
                    <a:pt x="185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4208800" y="4389225"/>
              <a:ext cx="212675" cy="101775"/>
            </a:xfrm>
            <a:custGeom>
              <a:rect b="b" l="l" r="r" t="t"/>
              <a:pathLst>
                <a:path extrusionOk="0" h="4071" w="8507">
                  <a:moveTo>
                    <a:pt x="6756" y="1"/>
                  </a:moveTo>
                  <a:cubicBezTo>
                    <a:pt x="6512" y="1"/>
                    <a:pt x="6268" y="41"/>
                    <a:pt x="6024" y="123"/>
                  </a:cubicBezTo>
                  <a:cubicBezTo>
                    <a:pt x="5617" y="367"/>
                    <a:pt x="4152" y="1181"/>
                    <a:pt x="2809" y="1954"/>
                  </a:cubicBezTo>
                  <a:cubicBezTo>
                    <a:pt x="1466" y="2727"/>
                    <a:pt x="204" y="3419"/>
                    <a:pt x="204" y="3419"/>
                  </a:cubicBezTo>
                  <a:cubicBezTo>
                    <a:pt x="41" y="3541"/>
                    <a:pt x="1" y="3745"/>
                    <a:pt x="82" y="3908"/>
                  </a:cubicBezTo>
                  <a:cubicBezTo>
                    <a:pt x="164" y="4016"/>
                    <a:pt x="281" y="4070"/>
                    <a:pt x="399" y="4070"/>
                  </a:cubicBezTo>
                  <a:cubicBezTo>
                    <a:pt x="457" y="4070"/>
                    <a:pt x="516" y="4057"/>
                    <a:pt x="571" y="4030"/>
                  </a:cubicBezTo>
                  <a:cubicBezTo>
                    <a:pt x="571" y="4030"/>
                    <a:pt x="855" y="3826"/>
                    <a:pt x="1344" y="3582"/>
                  </a:cubicBezTo>
                  <a:cubicBezTo>
                    <a:pt x="2076" y="3134"/>
                    <a:pt x="3175" y="2524"/>
                    <a:pt x="4152" y="1954"/>
                  </a:cubicBezTo>
                  <a:cubicBezTo>
                    <a:pt x="5169" y="1384"/>
                    <a:pt x="6024" y="896"/>
                    <a:pt x="6309" y="733"/>
                  </a:cubicBezTo>
                  <a:cubicBezTo>
                    <a:pt x="6431" y="693"/>
                    <a:pt x="6594" y="652"/>
                    <a:pt x="6756" y="652"/>
                  </a:cubicBezTo>
                  <a:cubicBezTo>
                    <a:pt x="7041" y="652"/>
                    <a:pt x="7326" y="733"/>
                    <a:pt x="7570" y="815"/>
                  </a:cubicBezTo>
                  <a:cubicBezTo>
                    <a:pt x="7693" y="855"/>
                    <a:pt x="7815" y="937"/>
                    <a:pt x="7855" y="937"/>
                  </a:cubicBezTo>
                  <a:lnTo>
                    <a:pt x="7937" y="977"/>
                  </a:lnTo>
                  <a:lnTo>
                    <a:pt x="7977" y="1018"/>
                  </a:lnTo>
                  <a:cubicBezTo>
                    <a:pt x="8021" y="1040"/>
                    <a:pt x="8068" y="1050"/>
                    <a:pt x="8114" y="1050"/>
                  </a:cubicBezTo>
                  <a:cubicBezTo>
                    <a:pt x="8240" y="1050"/>
                    <a:pt x="8365" y="974"/>
                    <a:pt x="8425" y="855"/>
                  </a:cubicBezTo>
                  <a:cubicBezTo>
                    <a:pt x="8506" y="693"/>
                    <a:pt x="8466" y="489"/>
                    <a:pt x="8303" y="408"/>
                  </a:cubicBezTo>
                  <a:cubicBezTo>
                    <a:pt x="8262" y="408"/>
                    <a:pt x="7570" y="1"/>
                    <a:pt x="67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4107075" y="4395325"/>
              <a:ext cx="78350" cy="56000"/>
            </a:xfrm>
            <a:custGeom>
              <a:rect b="b" l="l" r="r" t="t"/>
              <a:pathLst>
                <a:path extrusionOk="0" h="2240" w="3134">
                  <a:moveTo>
                    <a:pt x="2736" y="1"/>
                  </a:moveTo>
                  <a:cubicBezTo>
                    <a:pt x="2677" y="1"/>
                    <a:pt x="2618" y="14"/>
                    <a:pt x="2564" y="42"/>
                  </a:cubicBezTo>
                  <a:lnTo>
                    <a:pt x="204" y="1629"/>
                  </a:lnTo>
                  <a:cubicBezTo>
                    <a:pt x="41" y="1710"/>
                    <a:pt x="0" y="1954"/>
                    <a:pt x="122" y="2076"/>
                  </a:cubicBezTo>
                  <a:cubicBezTo>
                    <a:pt x="176" y="2185"/>
                    <a:pt x="285" y="2239"/>
                    <a:pt x="399" y="2239"/>
                  </a:cubicBezTo>
                  <a:cubicBezTo>
                    <a:pt x="457" y="2239"/>
                    <a:pt x="516" y="2226"/>
                    <a:pt x="570" y="2199"/>
                  </a:cubicBezTo>
                  <a:lnTo>
                    <a:pt x="2930" y="611"/>
                  </a:lnTo>
                  <a:cubicBezTo>
                    <a:pt x="3093" y="530"/>
                    <a:pt x="3134" y="286"/>
                    <a:pt x="3052" y="164"/>
                  </a:cubicBezTo>
                  <a:cubicBezTo>
                    <a:pt x="2971" y="55"/>
                    <a:pt x="2853" y="1"/>
                    <a:pt x="27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3132375" y="4321475"/>
              <a:ext cx="590625" cy="357750"/>
            </a:xfrm>
            <a:custGeom>
              <a:rect b="b" l="l" r="r" t="t"/>
              <a:pathLst>
                <a:path extrusionOk="0" h="14310" w="23625">
                  <a:moveTo>
                    <a:pt x="14225" y="1"/>
                  </a:moveTo>
                  <a:cubicBezTo>
                    <a:pt x="14163" y="1"/>
                    <a:pt x="14101" y="8"/>
                    <a:pt x="14041" y="25"/>
                  </a:cubicBezTo>
                  <a:cubicBezTo>
                    <a:pt x="12983" y="269"/>
                    <a:pt x="12209" y="1042"/>
                    <a:pt x="12209" y="1042"/>
                  </a:cubicBezTo>
                  <a:cubicBezTo>
                    <a:pt x="12209" y="1042"/>
                    <a:pt x="11762" y="795"/>
                    <a:pt x="11144" y="795"/>
                  </a:cubicBezTo>
                  <a:cubicBezTo>
                    <a:pt x="10757" y="795"/>
                    <a:pt x="10303" y="892"/>
                    <a:pt x="9849" y="1205"/>
                  </a:cubicBezTo>
                  <a:cubicBezTo>
                    <a:pt x="8669" y="1978"/>
                    <a:pt x="7489" y="2222"/>
                    <a:pt x="6186" y="3280"/>
                  </a:cubicBezTo>
                  <a:cubicBezTo>
                    <a:pt x="4884" y="4339"/>
                    <a:pt x="1058" y="6821"/>
                    <a:pt x="529" y="7757"/>
                  </a:cubicBezTo>
                  <a:cubicBezTo>
                    <a:pt x="0" y="8652"/>
                    <a:pt x="7244" y="14309"/>
                    <a:pt x="7244" y="14309"/>
                  </a:cubicBezTo>
                  <a:cubicBezTo>
                    <a:pt x="7244" y="14309"/>
                    <a:pt x="15872" y="14187"/>
                    <a:pt x="17215" y="13373"/>
                  </a:cubicBezTo>
                  <a:cubicBezTo>
                    <a:pt x="18517" y="12600"/>
                    <a:pt x="21651" y="10362"/>
                    <a:pt x="21814" y="9466"/>
                  </a:cubicBezTo>
                  <a:cubicBezTo>
                    <a:pt x="21903" y="8786"/>
                    <a:pt x="21497" y="8320"/>
                    <a:pt x="20768" y="8320"/>
                  </a:cubicBezTo>
                  <a:cubicBezTo>
                    <a:pt x="20494" y="8320"/>
                    <a:pt x="20175" y="8386"/>
                    <a:pt x="19820" y="8530"/>
                  </a:cubicBezTo>
                  <a:cubicBezTo>
                    <a:pt x="18517" y="9059"/>
                    <a:pt x="15099" y="10362"/>
                    <a:pt x="14570" y="10362"/>
                  </a:cubicBezTo>
                  <a:cubicBezTo>
                    <a:pt x="14041" y="10362"/>
                    <a:pt x="11802" y="9589"/>
                    <a:pt x="11802" y="9589"/>
                  </a:cubicBezTo>
                  <a:cubicBezTo>
                    <a:pt x="11802" y="9589"/>
                    <a:pt x="15628" y="6170"/>
                    <a:pt x="17215" y="5275"/>
                  </a:cubicBezTo>
                  <a:cubicBezTo>
                    <a:pt x="17887" y="4868"/>
                    <a:pt x="18589" y="4715"/>
                    <a:pt x="19245" y="4715"/>
                  </a:cubicBezTo>
                  <a:cubicBezTo>
                    <a:pt x="20100" y="4715"/>
                    <a:pt x="20877" y="4975"/>
                    <a:pt x="21407" y="5275"/>
                  </a:cubicBezTo>
                  <a:cubicBezTo>
                    <a:pt x="21515" y="5334"/>
                    <a:pt x="21632" y="5361"/>
                    <a:pt x="21752" y="5361"/>
                  </a:cubicBezTo>
                  <a:cubicBezTo>
                    <a:pt x="22618" y="5361"/>
                    <a:pt x="23624" y="3945"/>
                    <a:pt x="22587" y="3158"/>
                  </a:cubicBezTo>
                  <a:cubicBezTo>
                    <a:pt x="21503" y="2298"/>
                    <a:pt x="19971" y="1679"/>
                    <a:pt x="18719" y="1679"/>
                  </a:cubicBezTo>
                  <a:cubicBezTo>
                    <a:pt x="18609" y="1679"/>
                    <a:pt x="18501" y="1683"/>
                    <a:pt x="18395" y="1693"/>
                  </a:cubicBezTo>
                  <a:cubicBezTo>
                    <a:pt x="17052" y="1856"/>
                    <a:pt x="16564" y="2100"/>
                    <a:pt x="16564" y="2100"/>
                  </a:cubicBezTo>
                  <a:cubicBezTo>
                    <a:pt x="16564" y="2100"/>
                    <a:pt x="15261" y="1"/>
                    <a:pt x="14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3136450" y="4312925"/>
              <a:ext cx="579950" cy="374425"/>
            </a:xfrm>
            <a:custGeom>
              <a:rect b="b" l="l" r="r" t="t"/>
              <a:pathLst>
                <a:path extrusionOk="0" h="14977" w="23198">
                  <a:moveTo>
                    <a:pt x="14041" y="652"/>
                  </a:moveTo>
                  <a:cubicBezTo>
                    <a:pt x="14203" y="652"/>
                    <a:pt x="14407" y="733"/>
                    <a:pt x="14651" y="936"/>
                  </a:cubicBezTo>
                  <a:cubicBezTo>
                    <a:pt x="15017" y="1181"/>
                    <a:pt x="15384" y="1628"/>
                    <a:pt x="15628" y="1995"/>
                  </a:cubicBezTo>
                  <a:cubicBezTo>
                    <a:pt x="15791" y="2157"/>
                    <a:pt x="15913" y="2320"/>
                    <a:pt x="15953" y="2442"/>
                  </a:cubicBezTo>
                  <a:lnTo>
                    <a:pt x="16075" y="2564"/>
                  </a:lnTo>
                  <a:lnTo>
                    <a:pt x="16075" y="2605"/>
                  </a:lnTo>
                  <a:cubicBezTo>
                    <a:pt x="16165" y="2724"/>
                    <a:pt x="16276" y="2800"/>
                    <a:pt x="16393" y="2800"/>
                  </a:cubicBezTo>
                  <a:cubicBezTo>
                    <a:pt x="16436" y="2800"/>
                    <a:pt x="16479" y="2790"/>
                    <a:pt x="16523" y="2768"/>
                  </a:cubicBezTo>
                  <a:cubicBezTo>
                    <a:pt x="16564" y="2727"/>
                    <a:pt x="17052" y="2524"/>
                    <a:pt x="18232" y="2402"/>
                  </a:cubicBezTo>
                  <a:cubicBezTo>
                    <a:pt x="18354" y="2361"/>
                    <a:pt x="18477" y="2361"/>
                    <a:pt x="18558" y="2361"/>
                  </a:cubicBezTo>
                  <a:cubicBezTo>
                    <a:pt x="19697" y="2361"/>
                    <a:pt x="21203" y="2971"/>
                    <a:pt x="22221" y="3785"/>
                  </a:cubicBezTo>
                  <a:cubicBezTo>
                    <a:pt x="22465" y="3948"/>
                    <a:pt x="22506" y="4152"/>
                    <a:pt x="22506" y="4355"/>
                  </a:cubicBezTo>
                  <a:cubicBezTo>
                    <a:pt x="22546" y="4558"/>
                    <a:pt x="22424" y="4843"/>
                    <a:pt x="22221" y="5047"/>
                  </a:cubicBezTo>
                  <a:cubicBezTo>
                    <a:pt x="22017" y="5250"/>
                    <a:pt x="21773" y="5372"/>
                    <a:pt x="21610" y="5372"/>
                  </a:cubicBezTo>
                  <a:cubicBezTo>
                    <a:pt x="21529" y="5372"/>
                    <a:pt x="21488" y="5332"/>
                    <a:pt x="21407" y="5291"/>
                  </a:cubicBezTo>
                  <a:cubicBezTo>
                    <a:pt x="20837" y="4965"/>
                    <a:pt x="20023" y="4721"/>
                    <a:pt x="19087" y="4721"/>
                  </a:cubicBezTo>
                  <a:cubicBezTo>
                    <a:pt x="18395" y="4721"/>
                    <a:pt x="17622" y="4884"/>
                    <a:pt x="16849" y="5291"/>
                  </a:cubicBezTo>
                  <a:cubicBezTo>
                    <a:pt x="16035" y="5779"/>
                    <a:pt x="14692" y="6878"/>
                    <a:pt x="13552" y="7855"/>
                  </a:cubicBezTo>
                  <a:cubicBezTo>
                    <a:pt x="12372" y="8832"/>
                    <a:pt x="11436" y="9686"/>
                    <a:pt x="11436" y="9686"/>
                  </a:cubicBezTo>
                  <a:cubicBezTo>
                    <a:pt x="11355" y="9768"/>
                    <a:pt x="11314" y="9890"/>
                    <a:pt x="11314" y="10012"/>
                  </a:cubicBezTo>
                  <a:cubicBezTo>
                    <a:pt x="11355" y="10093"/>
                    <a:pt x="11436" y="10215"/>
                    <a:pt x="11558" y="10256"/>
                  </a:cubicBezTo>
                  <a:cubicBezTo>
                    <a:pt x="11558" y="10256"/>
                    <a:pt x="12087" y="10460"/>
                    <a:pt x="12738" y="10663"/>
                  </a:cubicBezTo>
                  <a:cubicBezTo>
                    <a:pt x="13064" y="10744"/>
                    <a:pt x="13389" y="10826"/>
                    <a:pt x="13674" y="10907"/>
                  </a:cubicBezTo>
                  <a:cubicBezTo>
                    <a:pt x="13959" y="10989"/>
                    <a:pt x="14203" y="11070"/>
                    <a:pt x="14407" y="11070"/>
                  </a:cubicBezTo>
                  <a:cubicBezTo>
                    <a:pt x="14529" y="11070"/>
                    <a:pt x="14651" y="11029"/>
                    <a:pt x="14814" y="10989"/>
                  </a:cubicBezTo>
                  <a:cubicBezTo>
                    <a:pt x="15343" y="10867"/>
                    <a:pt x="16320" y="10500"/>
                    <a:pt x="17256" y="10175"/>
                  </a:cubicBezTo>
                  <a:cubicBezTo>
                    <a:pt x="18232" y="9808"/>
                    <a:pt x="19209" y="9442"/>
                    <a:pt x="19779" y="9198"/>
                  </a:cubicBezTo>
                  <a:cubicBezTo>
                    <a:pt x="20104" y="9076"/>
                    <a:pt x="20389" y="8994"/>
                    <a:pt x="20593" y="8994"/>
                  </a:cubicBezTo>
                  <a:cubicBezTo>
                    <a:pt x="20878" y="8994"/>
                    <a:pt x="21040" y="9076"/>
                    <a:pt x="21163" y="9157"/>
                  </a:cubicBezTo>
                  <a:cubicBezTo>
                    <a:pt x="21244" y="9279"/>
                    <a:pt x="21285" y="9401"/>
                    <a:pt x="21325" y="9605"/>
                  </a:cubicBezTo>
                  <a:lnTo>
                    <a:pt x="21285" y="9768"/>
                  </a:lnTo>
                  <a:cubicBezTo>
                    <a:pt x="21285" y="9768"/>
                    <a:pt x="21244" y="9890"/>
                    <a:pt x="21163" y="10012"/>
                  </a:cubicBezTo>
                  <a:cubicBezTo>
                    <a:pt x="20878" y="10460"/>
                    <a:pt x="20064" y="11192"/>
                    <a:pt x="19209" y="11843"/>
                  </a:cubicBezTo>
                  <a:cubicBezTo>
                    <a:pt x="18354" y="12494"/>
                    <a:pt x="17418" y="13105"/>
                    <a:pt x="16849" y="13430"/>
                  </a:cubicBezTo>
                  <a:cubicBezTo>
                    <a:pt x="16767" y="13512"/>
                    <a:pt x="16523" y="13593"/>
                    <a:pt x="16157" y="13675"/>
                  </a:cubicBezTo>
                  <a:cubicBezTo>
                    <a:pt x="14936" y="13919"/>
                    <a:pt x="12657" y="14082"/>
                    <a:pt x="10663" y="14204"/>
                  </a:cubicBezTo>
                  <a:cubicBezTo>
                    <a:pt x="9686" y="14244"/>
                    <a:pt x="8791" y="14285"/>
                    <a:pt x="8139" y="14285"/>
                  </a:cubicBezTo>
                  <a:cubicBezTo>
                    <a:pt x="7739" y="14310"/>
                    <a:pt x="7416" y="14320"/>
                    <a:pt x="7226" y="14323"/>
                  </a:cubicBezTo>
                  <a:lnTo>
                    <a:pt x="7226" y="14323"/>
                  </a:lnTo>
                  <a:cubicBezTo>
                    <a:pt x="7086" y="14220"/>
                    <a:pt x="6707" y="13937"/>
                    <a:pt x="6227" y="13553"/>
                  </a:cubicBezTo>
                  <a:cubicBezTo>
                    <a:pt x="5291" y="12779"/>
                    <a:pt x="3866" y="11599"/>
                    <a:pt x="2686" y="10541"/>
                  </a:cubicBezTo>
                  <a:cubicBezTo>
                    <a:pt x="2116" y="9971"/>
                    <a:pt x="1587" y="9442"/>
                    <a:pt x="1221" y="9035"/>
                  </a:cubicBezTo>
                  <a:cubicBezTo>
                    <a:pt x="1017" y="8791"/>
                    <a:pt x="895" y="8628"/>
                    <a:pt x="814" y="8465"/>
                  </a:cubicBezTo>
                  <a:cubicBezTo>
                    <a:pt x="733" y="8384"/>
                    <a:pt x="733" y="8343"/>
                    <a:pt x="692" y="8262"/>
                  </a:cubicBezTo>
                  <a:lnTo>
                    <a:pt x="692" y="8221"/>
                  </a:lnTo>
                  <a:lnTo>
                    <a:pt x="674" y="8221"/>
                  </a:lnTo>
                  <a:cubicBezTo>
                    <a:pt x="784" y="8048"/>
                    <a:pt x="1093" y="7745"/>
                    <a:pt x="1506" y="7407"/>
                  </a:cubicBezTo>
                  <a:cubicBezTo>
                    <a:pt x="2157" y="6838"/>
                    <a:pt x="3093" y="6186"/>
                    <a:pt x="3988" y="5535"/>
                  </a:cubicBezTo>
                  <a:cubicBezTo>
                    <a:pt x="4884" y="4884"/>
                    <a:pt x="5698" y="4314"/>
                    <a:pt x="6227" y="3907"/>
                  </a:cubicBezTo>
                  <a:cubicBezTo>
                    <a:pt x="7488" y="2890"/>
                    <a:pt x="8628" y="2646"/>
                    <a:pt x="9889" y="1791"/>
                  </a:cubicBezTo>
                  <a:cubicBezTo>
                    <a:pt x="10256" y="1547"/>
                    <a:pt x="10622" y="1465"/>
                    <a:pt x="10948" y="1465"/>
                  </a:cubicBezTo>
                  <a:cubicBezTo>
                    <a:pt x="11232" y="1465"/>
                    <a:pt x="11477" y="1547"/>
                    <a:pt x="11639" y="1588"/>
                  </a:cubicBezTo>
                  <a:cubicBezTo>
                    <a:pt x="11721" y="1628"/>
                    <a:pt x="11802" y="1628"/>
                    <a:pt x="11843" y="1669"/>
                  </a:cubicBezTo>
                  <a:lnTo>
                    <a:pt x="11884" y="1669"/>
                  </a:lnTo>
                  <a:lnTo>
                    <a:pt x="11884" y="1710"/>
                  </a:lnTo>
                  <a:cubicBezTo>
                    <a:pt x="11928" y="1725"/>
                    <a:pt x="11978" y="1734"/>
                    <a:pt x="12030" y="1734"/>
                  </a:cubicBezTo>
                  <a:cubicBezTo>
                    <a:pt x="12119" y="1734"/>
                    <a:pt x="12213" y="1706"/>
                    <a:pt x="12291" y="1628"/>
                  </a:cubicBezTo>
                  <a:cubicBezTo>
                    <a:pt x="12372" y="1547"/>
                    <a:pt x="13105" y="896"/>
                    <a:pt x="13959" y="692"/>
                  </a:cubicBezTo>
                  <a:lnTo>
                    <a:pt x="14041" y="652"/>
                  </a:lnTo>
                  <a:close/>
                  <a:moveTo>
                    <a:pt x="13796" y="0"/>
                  </a:moveTo>
                  <a:cubicBezTo>
                    <a:pt x="12945" y="244"/>
                    <a:pt x="12275" y="760"/>
                    <a:pt x="11974" y="1005"/>
                  </a:cubicBezTo>
                  <a:lnTo>
                    <a:pt x="11974" y="1005"/>
                  </a:lnTo>
                  <a:cubicBezTo>
                    <a:pt x="11756" y="922"/>
                    <a:pt x="11398" y="814"/>
                    <a:pt x="10948" y="814"/>
                  </a:cubicBezTo>
                  <a:cubicBezTo>
                    <a:pt x="10500" y="814"/>
                    <a:pt x="10012" y="896"/>
                    <a:pt x="9482" y="1262"/>
                  </a:cubicBezTo>
                  <a:cubicBezTo>
                    <a:pt x="8384" y="1995"/>
                    <a:pt x="7163" y="2279"/>
                    <a:pt x="5820" y="3378"/>
                  </a:cubicBezTo>
                  <a:cubicBezTo>
                    <a:pt x="5169" y="3867"/>
                    <a:pt x="3866" y="4762"/>
                    <a:pt x="2686" y="5617"/>
                  </a:cubicBezTo>
                  <a:cubicBezTo>
                    <a:pt x="2116" y="6064"/>
                    <a:pt x="1547" y="6512"/>
                    <a:pt x="1058" y="6878"/>
                  </a:cubicBezTo>
                  <a:cubicBezTo>
                    <a:pt x="610" y="7285"/>
                    <a:pt x="244" y="7611"/>
                    <a:pt x="81" y="7936"/>
                  </a:cubicBezTo>
                  <a:cubicBezTo>
                    <a:pt x="41" y="8018"/>
                    <a:pt x="0" y="8099"/>
                    <a:pt x="0" y="8221"/>
                  </a:cubicBezTo>
                  <a:cubicBezTo>
                    <a:pt x="0" y="8343"/>
                    <a:pt x="41" y="8506"/>
                    <a:pt x="122" y="8628"/>
                  </a:cubicBezTo>
                  <a:cubicBezTo>
                    <a:pt x="326" y="9076"/>
                    <a:pt x="855" y="9686"/>
                    <a:pt x="1547" y="10337"/>
                  </a:cubicBezTo>
                  <a:cubicBezTo>
                    <a:pt x="3541" y="12332"/>
                    <a:pt x="6837" y="14896"/>
                    <a:pt x="6837" y="14936"/>
                  </a:cubicBezTo>
                  <a:cubicBezTo>
                    <a:pt x="6919" y="14977"/>
                    <a:pt x="7000" y="14977"/>
                    <a:pt x="7081" y="14977"/>
                  </a:cubicBezTo>
                  <a:cubicBezTo>
                    <a:pt x="7081" y="14977"/>
                    <a:pt x="9238" y="14977"/>
                    <a:pt x="11558" y="14814"/>
                  </a:cubicBezTo>
                  <a:cubicBezTo>
                    <a:pt x="12738" y="14773"/>
                    <a:pt x="13959" y="14651"/>
                    <a:pt x="14977" y="14529"/>
                  </a:cubicBezTo>
                  <a:cubicBezTo>
                    <a:pt x="15465" y="14489"/>
                    <a:pt x="15913" y="14407"/>
                    <a:pt x="16320" y="14326"/>
                  </a:cubicBezTo>
                  <a:cubicBezTo>
                    <a:pt x="16686" y="14244"/>
                    <a:pt x="16971" y="14163"/>
                    <a:pt x="17215" y="14041"/>
                  </a:cubicBezTo>
                  <a:cubicBezTo>
                    <a:pt x="17866" y="13634"/>
                    <a:pt x="19006" y="12861"/>
                    <a:pt x="19982" y="12087"/>
                  </a:cubicBezTo>
                  <a:cubicBezTo>
                    <a:pt x="20471" y="11680"/>
                    <a:pt x="20918" y="11274"/>
                    <a:pt x="21285" y="10907"/>
                  </a:cubicBezTo>
                  <a:cubicBezTo>
                    <a:pt x="21447" y="10744"/>
                    <a:pt x="21610" y="10541"/>
                    <a:pt x="21732" y="10378"/>
                  </a:cubicBezTo>
                  <a:cubicBezTo>
                    <a:pt x="21854" y="10215"/>
                    <a:pt x="21936" y="10053"/>
                    <a:pt x="21976" y="9849"/>
                  </a:cubicBezTo>
                  <a:cubicBezTo>
                    <a:pt x="21976" y="9768"/>
                    <a:pt x="21976" y="9686"/>
                    <a:pt x="21976" y="9605"/>
                  </a:cubicBezTo>
                  <a:cubicBezTo>
                    <a:pt x="21976" y="9239"/>
                    <a:pt x="21854" y="8913"/>
                    <a:pt x="21610" y="8669"/>
                  </a:cubicBezTo>
                  <a:cubicBezTo>
                    <a:pt x="21366" y="8425"/>
                    <a:pt x="21000" y="8343"/>
                    <a:pt x="20593" y="8343"/>
                  </a:cubicBezTo>
                  <a:cubicBezTo>
                    <a:pt x="20267" y="8343"/>
                    <a:pt x="19942" y="8425"/>
                    <a:pt x="19535" y="8547"/>
                  </a:cubicBezTo>
                  <a:cubicBezTo>
                    <a:pt x="18883" y="8832"/>
                    <a:pt x="17703" y="9279"/>
                    <a:pt x="16645" y="9686"/>
                  </a:cubicBezTo>
                  <a:cubicBezTo>
                    <a:pt x="16075" y="9890"/>
                    <a:pt x="15587" y="10053"/>
                    <a:pt x="15180" y="10175"/>
                  </a:cubicBezTo>
                  <a:cubicBezTo>
                    <a:pt x="14977" y="10256"/>
                    <a:pt x="14773" y="10297"/>
                    <a:pt x="14651" y="10337"/>
                  </a:cubicBezTo>
                  <a:cubicBezTo>
                    <a:pt x="14529" y="10378"/>
                    <a:pt x="14407" y="10378"/>
                    <a:pt x="14407" y="10378"/>
                  </a:cubicBezTo>
                  <a:cubicBezTo>
                    <a:pt x="14366" y="10378"/>
                    <a:pt x="14122" y="10337"/>
                    <a:pt x="13837" y="10256"/>
                  </a:cubicBezTo>
                  <a:cubicBezTo>
                    <a:pt x="13430" y="10175"/>
                    <a:pt x="12901" y="10012"/>
                    <a:pt x="12494" y="9849"/>
                  </a:cubicBezTo>
                  <a:cubicBezTo>
                    <a:pt x="12435" y="9831"/>
                    <a:pt x="12378" y="9814"/>
                    <a:pt x="12323" y="9796"/>
                  </a:cubicBezTo>
                  <a:lnTo>
                    <a:pt x="12323" y="9796"/>
                  </a:lnTo>
                  <a:cubicBezTo>
                    <a:pt x="12376" y="9750"/>
                    <a:pt x="12434" y="9699"/>
                    <a:pt x="12494" y="9646"/>
                  </a:cubicBezTo>
                  <a:cubicBezTo>
                    <a:pt x="13064" y="9117"/>
                    <a:pt x="13959" y="8384"/>
                    <a:pt x="14854" y="7651"/>
                  </a:cubicBezTo>
                  <a:cubicBezTo>
                    <a:pt x="15750" y="6919"/>
                    <a:pt x="16645" y="6227"/>
                    <a:pt x="17215" y="5901"/>
                  </a:cubicBezTo>
                  <a:cubicBezTo>
                    <a:pt x="17825" y="5535"/>
                    <a:pt x="18477" y="5372"/>
                    <a:pt x="19087" y="5372"/>
                  </a:cubicBezTo>
                  <a:cubicBezTo>
                    <a:pt x="19860" y="5372"/>
                    <a:pt x="20593" y="5617"/>
                    <a:pt x="21081" y="5901"/>
                  </a:cubicBezTo>
                  <a:cubicBezTo>
                    <a:pt x="21244" y="5983"/>
                    <a:pt x="21447" y="6024"/>
                    <a:pt x="21610" y="6024"/>
                  </a:cubicBezTo>
                  <a:cubicBezTo>
                    <a:pt x="22058" y="6024"/>
                    <a:pt x="22424" y="5820"/>
                    <a:pt x="22709" y="5495"/>
                  </a:cubicBezTo>
                  <a:cubicBezTo>
                    <a:pt x="22994" y="5210"/>
                    <a:pt x="23197" y="4803"/>
                    <a:pt x="23197" y="4355"/>
                  </a:cubicBezTo>
                  <a:cubicBezTo>
                    <a:pt x="23197" y="3948"/>
                    <a:pt x="23035" y="3541"/>
                    <a:pt x="22628" y="3215"/>
                  </a:cubicBezTo>
                  <a:cubicBezTo>
                    <a:pt x="21488" y="2361"/>
                    <a:pt x="19942" y="1710"/>
                    <a:pt x="18558" y="1710"/>
                  </a:cubicBezTo>
                  <a:lnTo>
                    <a:pt x="18192" y="1710"/>
                  </a:lnTo>
                  <a:cubicBezTo>
                    <a:pt x="17337" y="1787"/>
                    <a:pt x="16796" y="1931"/>
                    <a:pt x="16504" y="2036"/>
                  </a:cubicBezTo>
                  <a:lnTo>
                    <a:pt x="16504" y="2036"/>
                  </a:lnTo>
                  <a:cubicBezTo>
                    <a:pt x="16359" y="1821"/>
                    <a:pt x="16137" y="1493"/>
                    <a:pt x="15872" y="1181"/>
                  </a:cubicBezTo>
                  <a:cubicBezTo>
                    <a:pt x="15628" y="896"/>
                    <a:pt x="15343" y="611"/>
                    <a:pt x="15058" y="367"/>
                  </a:cubicBezTo>
                  <a:cubicBezTo>
                    <a:pt x="14773" y="163"/>
                    <a:pt x="14448" y="0"/>
                    <a:pt x="140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3444725" y="4365825"/>
              <a:ext cx="110925" cy="69225"/>
            </a:xfrm>
            <a:custGeom>
              <a:rect b="b" l="l" r="r" t="t"/>
              <a:pathLst>
                <a:path extrusionOk="0" h="2769" w="4437">
                  <a:moveTo>
                    <a:pt x="4038" y="1"/>
                  </a:moveTo>
                  <a:cubicBezTo>
                    <a:pt x="3980" y="1"/>
                    <a:pt x="3921" y="14"/>
                    <a:pt x="3866" y="41"/>
                  </a:cubicBezTo>
                  <a:lnTo>
                    <a:pt x="204" y="2158"/>
                  </a:lnTo>
                  <a:cubicBezTo>
                    <a:pt x="41" y="2239"/>
                    <a:pt x="0" y="2442"/>
                    <a:pt x="82" y="2605"/>
                  </a:cubicBezTo>
                  <a:cubicBezTo>
                    <a:pt x="136" y="2714"/>
                    <a:pt x="244" y="2768"/>
                    <a:pt x="359" y="2768"/>
                  </a:cubicBezTo>
                  <a:cubicBezTo>
                    <a:pt x="416" y="2768"/>
                    <a:pt x="475" y="2754"/>
                    <a:pt x="529" y="2727"/>
                  </a:cubicBezTo>
                  <a:lnTo>
                    <a:pt x="4233" y="611"/>
                  </a:lnTo>
                  <a:cubicBezTo>
                    <a:pt x="4396" y="530"/>
                    <a:pt x="4436" y="326"/>
                    <a:pt x="4355" y="163"/>
                  </a:cubicBezTo>
                  <a:cubicBezTo>
                    <a:pt x="4273" y="55"/>
                    <a:pt x="4156" y="1"/>
                    <a:pt x="403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3362300" y="4339625"/>
              <a:ext cx="85500" cy="62600"/>
            </a:xfrm>
            <a:custGeom>
              <a:rect b="b" l="l" r="r" t="t"/>
              <a:pathLst>
                <a:path extrusionOk="0" h="2504" w="3420">
                  <a:moveTo>
                    <a:pt x="3013" y="1"/>
                  </a:moveTo>
                  <a:cubicBezTo>
                    <a:pt x="2944" y="1"/>
                    <a:pt x="2873" y="24"/>
                    <a:pt x="2809" y="72"/>
                  </a:cubicBezTo>
                  <a:lnTo>
                    <a:pt x="204" y="1903"/>
                  </a:lnTo>
                  <a:cubicBezTo>
                    <a:pt x="41" y="1985"/>
                    <a:pt x="1" y="2188"/>
                    <a:pt x="123" y="2351"/>
                  </a:cubicBezTo>
                  <a:cubicBezTo>
                    <a:pt x="172" y="2450"/>
                    <a:pt x="281" y="2503"/>
                    <a:pt x="387" y="2503"/>
                  </a:cubicBezTo>
                  <a:cubicBezTo>
                    <a:pt x="455" y="2503"/>
                    <a:pt x="522" y="2481"/>
                    <a:pt x="571" y="2432"/>
                  </a:cubicBezTo>
                  <a:lnTo>
                    <a:pt x="3216" y="601"/>
                  </a:lnTo>
                  <a:cubicBezTo>
                    <a:pt x="3379" y="520"/>
                    <a:pt x="3419" y="275"/>
                    <a:pt x="3297" y="153"/>
                  </a:cubicBezTo>
                  <a:cubicBezTo>
                    <a:pt x="3223" y="55"/>
                    <a:pt x="3120" y="1"/>
                    <a:pt x="30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2535150" y="3264975"/>
              <a:ext cx="1519025" cy="2054400"/>
            </a:xfrm>
            <a:custGeom>
              <a:rect b="b" l="l" r="r" t="t"/>
              <a:pathLst>
                <a:path extrusionOk="0" h="82176" w="60761">
                  <a:moveTo>
                    <a:pt x="12494" y="0"/>
                  </a:moveTo>
                  <a:lnTo>
                    <a:pt x="6064" y="11680"/>
                  </a:lnTo>
                  <a:cubicBezTo>
                    <a:pt x="6064" y="11680"/>
                    <a:pt x="2360" y="16686"/>
                    <a:pt x="1180" y="20593"/>
                  </a:cubicBezTo>
                  <a:cubicBezTo>
                    <a:pt x="0" y="24541"/>
                    <a:pt x="1465" y="30198"/>
                    <a:pt x="1831" y="31500"/>
                  </a:cubicBezTo>
                  <a:cubicBezTo>
                    <a:pt x="2238" y="32802"/>
                    <a:pt x="23238" y="74151"/>
                    <a:pt x="25476" y="78220"/>
                  </a:cubicBezTo>
                  <a:cubicBezTo>
                    <a:pt x="27137" y="81239"/>
                    <a:pt x="28931" y="82175"/>
                    <a:pt x="30495" y="82175"/>
                  </a:cubicBezTo>
                  <a:cubicBezTo>
                    <a:pt x="31039" y="82175"/>
                    <a:pt x="31556" y="82062"/>
                    <a:pt x="32029" y="81883"/>
                  </a:cubicBezTo>
                  <a:cubicBezTo>
                    <a:pt x="33860" y="81232"/>
                    <a:pt x="54982" y="66133"/>
                    <a:pt x="55796" y="65360"/>
                  </a:cubicBezTo>
                  <a:cubicBezTo>
                    <a:pt x="56569" y="64587"/>
                    <a:pt x="60110" y="61575"/>
                    <a:pt x="60110" y="61575"/>
                  </a:cubicBezTo>
                  <a:cubicBezTo>
                    <a:pt x="60110" y="61575"/>
                    <a:pt x="60761" y="57343"/>
                    <a:pt x="57871" y="55145"/>
                  </a:cubicBezTo>
                  <a:cubicBezTo>
                    <a:pt x="56465" y="54056"/>
                    <a:pt x="55406" y="53776"/>
                    <a:pt x="54689" y="53776"/>
                  </a:cubicBezTo>
                  <a:cubicBezTo>
                    <a:pt x="53933" y="53776"/>
                    <a:pt x="53557" y="54087"/>
                    <a:pt x="53557" y="54087"/>
                  </a:cubicBezTo>
                  <a:lnTo>
                    <a:pt x="35203" y="59052"/>
                  </a:lnTo>
                  <a:cubicBezTo>
                    <a:pt x="35203" y="59052"/>
                    <a:pt x="24825" y="23360"/>
                    <a:pt x="23645" y="16523"/>
                  </a:cubicBezTo>
                  <a:cubicBezTo>
                    <a:pt x="22465" y="9727"/>
                    <a:pt x="24296" y="10093"/>
                    <a:pt x="20633" y="6430"/>
                  </a:cubicBezTo>
                  <a:cubicBezTo>
                    <a:pt x="16930" y="2768"/>
                    <a:pt x="12494" y="0"/>
                    <a:pt x="1249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2553450" y="3316850"/>
              <a:ext cx="1490550" cy="2002325"/>
            </a:xfrm>
            <a:custGeom>
              <a:rect b="b" l="l" r="r" t="t"/>
              <a:pathLst>
                <a:path extrusionOk="0" h="80093" w="59622">
                  <a:moveTo>
                    <a:pt x="10623" y="1"/>
                  </a:moveTo>
                  <a:lnTo>
                    <a:pt x="5332" y="9605"/>
                  </a:lnTo>
                  <a:cubicBezTo>
                    <a:pt x="5332" y="9605"/>
                    <a:pt x="1628" y="14611"/>
                    <a:pt x="448" y="18518"/>
                  </a:cubicBezTo>
                  <a:cubicBezTo>
                    <a:pt x="123" y="19658"/>
                    <a:pt x="1" y="20878"/>
                    <a:pt x="1" y="22099"/>
                  </a:cubicBezTo>
                  <a:cubicBezTo>
                    <a:pt x="1" y="25314"/>
                    <a:pt x="815" y="28489"/>
                    <a:pt x="1099" y="29425"/>
                  </a:cubicBezTo>
                  <a:cubicBezTo>
                    <a:pt x="1222" y="29750"/>
                    <a:pt x="2442" y="32233"/>
                    <a:pt x="4274" y="35936"/>
                  </a:cubicBezTo>
                  <a:cubicBezTo>
                    <a:pt x="4477" y="36303"/>
                    <a:pt x="4640" y="36710"/>
                    <a:pt x="4844" y="37076"/>
                  </a:cubicBezTo>
                  <a:cubicBezTo>
                    <a:pt x="5088" y="37524"/>
                    <a:pt x="5291" y="38012"/>
                    <a:pt x="5535" y="38460"/>
                  </a:cubicBezTo>
                  <a:cubicBezTo>
                    <a:pt x="5576" y="38582"/>
                    <a:pt x="5658" y="38663"/>
                    <a:pt x="5698" y="38785"/>
                  </a:cubicBezTo>
                  <a:cubicBezTo>
                    <a:pt x="7977" y="43384"/>
                    <a:pt x="10907" y="49082"/>
                    <a:pt x="13716" y="54698"/>
                  </a:cubicBezTo>
                  <a:lnTo>
                    <a:pt x="13878" y="54576"/>
                  </a:lnTo>
                  <a:cubicBezTo>
                    <a:pt x="13878" y="54576"/>
                    <a:pt x="14163" y="55308"/>
                    <a:pt x="14652" y="56489"/>
                  </a:cubicBezTo>
                  <a:cubicBezTo>
                    <a:pt x="19291" y="65645"/>
                    <a:pt x="23605" y="74029"/>
                    <a:pt x="24663" y="76023"/>
                  </a:cubicBezTo>
                  <a:cubicBezTo>
                    <a:pt x="26006" y="77855"/>
                    <a:pt x="27308" y="79279"/>
                    <a:pt x="28448" y="79889"/>
                  </a:cubicBezTo>
                  <a:cubicBezTo>
                    <a:pt x="28936" y="80052"/>
                    <a:pt x="29343" y="80093"/>
                    <a:pt x="29791" y="80093"/>
                  </a:cubicBezTo>
                  <a:cubicBezTo>
                    <a:pt x="29994" y="80093"/>
                    <a:pt x="30198" y="80093"/>
                    <a:pt x="30361" y="80052"/>
                  </a:cubicBezTo>
                  <a:cubicBezTo>
                    <a:pt x="30401" y="80052"/>
                    <a:pt x="30442" y="80052"/>
                    <a:pt x="30442" y="80012"/>
                  </a:cubicBezTo>
                  <a:cubicBezTo>
                    <a:pt x="35814" y="76634"/>
                    <a:pt x="54372" y="63977"/>
                    <a:pt x="55064" y="63285"/>
                  </a:cubicBezTo>
                  <a:cubicBezTo>
                    <a:pt x="55308" y="63041"/>
                    <a:pt x="55878" y="62512"/>
                    <a:pt x="56529" y="61942"/>
                  </a:cubicBezTo>
                  <a:cubicBezTo>
                    <a:pt x="56773" y="61738"/>
                    <a:pt x="57058" y="61494"/>
                    <a:pt x="57302" y="61250"/>
                  </a:cubicBezTo>
                  <a:cubicBezTo>
                    <a:pt x="57750" y="60884"/>
                    <a:pt x="58157" y="60558"/>
                    <a:pt x="58482" y="60273"/>
                  </a:cubicBezTo>
                  <a:cubicBezTo>
                    <a:pt x="58849" y="59948"/>
                    <a:pt x="59133" y="59704"/>
                    <a:pt x="59296" y="59582"/>
                  </a:cubicBezTo>
                  <a:cubicBezTo>
                    <a:pt x="59337" y="59500"/>
                    <a:pt x="59378" y="59500"/>
                    <a:pt x="59378" y="59500"/>
                  </a:cubicBezTo>
                  <a:cubicBezTo>
                    <a:pt x="59378" y="59459"/>
                    <a:pt x="59622" y="58035"/>
                    <a:pt x="59215" y="56407"/>
                  </a:cubicBezTo>
                  <a:cubicBezTo>
                    <a:pt x="51849" y="59337"/>
                    <a:pt x="36709" y="65401"/>
                    <a:pt x="35814" y="66297"/>
                  </a:cubicBezTo>
                  <a:cubicBezTo>
                    <a:pt x="35570" y="66541"/>
                    <a:pt x="35407" y="66622"/>
                    <a:pt x="35285" y="66622"/>
                  </a:cubicBezTo>
                  <a:cubicBezTo>
                    <a:pt x="34837" y="66622"/>
                    <a:pt x="35244" y="64954"/>
                    <a:pt x="35244" y="63081"/>
                  </a:cubicBezTo>
                  <a:cubicBezTo>
                    <a:pt x="35244" y="62715"/>
                    <a:pt x="35163" y="62552"/>
                    <a:pt x="35000" y="62552"/>
                  </a:cubicBezTo>
                  <a:cubicBezTo>
                    <a:pt x="34227" y="62552"/>
                    <a:pt x="31622" y="67395"/>
                    <a:pt x="31134" y="68616"/>
                  </a:cubicBezTo>
                  <a:cubicBezTo>
                    <a:pt x="31052" y="68779"/>
                    <a:pt x="30971" y="68861"/>
                    <a:pt x="30890" y="68861"/>
                  </a:cubicBezTo>
                  <a:cubicBezTo>
                    <a:pt x="30239" y="68861"/>
                    <a:pt x="29180" y="64221"/>
                    <a:pt x="28773" y="62186"/>
                  </a:cubicBezTo>
                  <a:cubicBezTo>
                    <a:pt x="28366" y="59907"/>
                    <a:pt x="21489" y="42285"/>
                    <a:pt x="19413" y="34105"/>
                  </a:cubicBezTo>
                  <a:cubicBezTo>
                    <a:pt x="17378" y="25884"/>
                    <a:pt x="13756" y="6105"/>
                    <a:pt x="11518" y="1629"/>
                  </a:cubicBezTo>
                  <a:cubicBezTo>
                    <a:pt x="11274" y="1100"/>
                    <a:pt x="10948" y="571"/>
                    <a:pt x="10623" y="1"/>
                  </a:cubicBezTo>
                  <a:close/>
                </a:path>
              </a:pathLst>
            </a:custGeom>
            <a:solidFill>
              <a:srgbClr val="4777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2545325" y="3256325"/>
              <a:ext cx="1502750" cy="2072025"/>
            </a:xfrm>
            <a:custGeom>
              <a:rect b="b" l="l" r="r" t="t"/>
              <a:pathLst>
                <a:path extrusionOk="0" h="82881" w="60110">
                  <a:moveTo>
                    <a:pt x="12072" y="1"/>
                  </a:moveTo>
                  <a:cubicBezTo>
                    <a:pt x="11960" y="1"/>
                    <a:pt x="11855" y="63"/>
                    <a:pt x="11802" y="143"/>
                  </a:cubicBezTo>
                  <a:cubicBezTo>
                    <a:pt x="11680" y="306"/>
                    <a:pt x="11721" y="509"/>
                    <a:pt x="11884" y="631"/>
                  </a:cubicBezTo>
                  <a:cubicBezTo>
                    <a:pt x="11884" y="631"/>
                    <a:pt x="11965" y="672"/>
                    <a:pt x="12087" y="753"/>
                  </a:cubicBezTo>
                  <a:cubicBezTo>
                    <a:pt x="12982" y="1323"/>
                    <a:pt x="16767" y="3846"/>
                    <a:pt x="19982" y="7021"/>
                  </a:cubicBezTo>
                  <a:cubicBezTo>
                    <a:pt x="20878" y="7916"/>
                    <a:pt x="21447" y="8567"/>
                    <a:pt x="21773" y="9137"/>
                  </a:cubicBezTo>
                  <a:cubicBezTo>
                    <a:pt x="22017" y="9544"/>
                    <a:pt x="22180" y="9910"/>
                    <a:pt x="22261" y="10276"/>
                  </a:cubicBezTo>
                  <a:cubicBezTo>
                    <a:pt x="22506" y="11457"/>
                    <a:pt x="22221" y="13084"/>
                    <a:pt x="22912" y="16951"/>
                  </a:cubicBezTo>
                  <a:cubicBezTo>
                    <a:pt x="23197" y="18660"/>
                    <a:pt x="24052" y="22201"/>
                    <a:pt x="25192" y="26515"/>
                  </a:cubicBezTo>
                  <a:cubicBezTo>
                    <a:pt x="28610" y="39416"/>
                    <a:pt x="34470" y="59520"/>
                    <a:pt x="34470" y="59520"/>
                  </a:cubicBezTo>
                  <a:cubicBezTo>
                    <a:pt x="34502" y="59647"/>
                    <a:pt x="34608" y="59749"/>
                    <a:pt x="34750" y="59749"/>
                  </a:cubicBezTo>
                  <a:cubicBezTo>
                    <a:pt x="34790" y="59749"/>
                    <a:pt x="34833" y="59741"/>
                    <a:pt x="34877" y="59723"/>
                  </a:cubicBezTo>
                  <a:lnTo>
                    <a:pt x="53232" y="54758"/>
                  </a:lnTo>
                  <a:lnTo>
                    <a:pt x="53354" y="54677"/>
                  </a:lnTo>
                  <a:cubicBezTo>
                    <a:pt x="53395" y="54677"/>
                    <a:pt x="53720" y="54433"/>
                    <a:pt x="54290" y="54433"/>
                  </a:cubicBezTo>
                  <a:cubicBezTo>
                    <a:pt x="54941" y="54433"/>
                    <a:pt x="55918" y="54677"/>
                    <a:pt x="57261" y="55735"/>
                  </a:cubicBezTo>
                  <a:cubicBezTo>
                    <a:pt x="58197" y="56468"/>
                    <a:pt x="58726" y="57404"/>
                    <a:pt x="59051" y="58340"/>
                  </a:cubicBezTo>
                  <a:cubicBezTo>
                    <a:pt x="59377" y="59276"/>
                    <a:pt x="59418" y="60212"/>
                    <a:pt x="59418" y="60863"/>
                  </a:cubicBezTo>
                  <a:cubicBezTo>
                    <a:pt x="59418" y="61148"/>
                    <a:pt x="59418" y="61433"/>
                    <a:pt x="59418" y="61596"/>
                  </a:cubicBezTo>
                  <a:cubicBezTo>
                    <a:pt x="59418" y="61642"/>
                    <a:pt x="59404" y="61689"/>
                    <a:pt x="59393" y="61728"/>
                  </a:cubicBezTo>
                  <a:lnTo>
                    <a:pt x="59393" y="61728"/>
                  </a:lnTo>
                  <a:cubicBezTo>
                    <a:pt x="59128" y="61957"/>
                    <a:pt x="58403" y="62585"/>
                    <a:pt x="57627" y="63264"/>
                  </a:cubicBezTo>
                  <a:cubicBezTo>
                    <a:pt x="56650" y="64119"/>
                    <a:pt x="55552" y="65055"/>
                    <a:pt x="55145" y="65462"/>
                  </a:cubicBezTo>
                  <a:cubicBezTo>
                    <a:pt x="55104" y="65502"/>
                    <a:pt x="54982" y="65584"/>
                    <a:pt x="54778" y="65747"/>
                  </a:cubicBezTo>
                  <a:cubicBezTo>
                    <a:pt x="53313" y="66886"/>
                    <a:pt x="47901" y="70793"/>
                    <a:pt x="42651" y="74497"/>
                  </a:cubicBezTo>
                  <a:cubicBezTo>
                    <a:pt x="40005" y="76328"/>
                    <a:pt x="37441" y="78119"/>
                    <a:pt x="35406" y="79502"/>
                  </a:cubicBezTo>
                  <a:cubicBezTo>
                    <a:pt x="34389" y="80194"/>
                    <a:pt x="33494" y="80764"/>
                    <a:pt x="32843" y="81171"/>
                  </a:cubicBezTo>
                  <a:cubicBezTo>
                    <a:pt x="32476" y="81374"/>
                    <a:pt x="32191" y="81578"/>
                    <a:pt x="31988" y="81700"/>
                  </a:cubicBezTo>
                  <a:cubicBezTo>
                    <a:pt x="31744" y="81822"/>
                    <a:pt x="31581" y="81903"/>
                    <a:pt x="31500" y="81944"/>
                  </a:cubicBezTo>
                  <a:cubicBezTo>
                    <a:pt x="31093" y="82066"/>
                    <a:pt x="30604" y="82188"/>
                    <a:pt x="30116" y="82188"/>
                  </a:cubicBezTo>
                  <a:cubicBezTo>
                    <a:pt x="29383" y="82188"/>
                    <a:pt x="28610" y="81985"/>
                    <a:pt x="27796" y="81415"/>
                  </a:cubicBezTo>
                  <a:cubicBezTo>
                    <a:pt x="27023" y="80845"/>
                    <a:pt x="26168" y="79909"/>
                    <a:pt x="25354" y="78404"/>
                  </a:cubicBezTo>
                  <a:cubicBezTo>
                    <a:pt x="24255" y="76369"/>
                    <a:pt x="18436" y="65014"/>
                    <a:pt x="12860" y="54026"/>
                  </a:cubicBezTo>
                  <a:cubicBezTo>
                    <a:pt x="10093" y="48532"/>
                    <a:pt x="7366" y="43119"/>
                    <a:pt x="5291" y="38968"/>
                  </a:cubicBezTo>
                  <a:cubicBezTo>
                    <a:pt x="4273" y="36933"/>
                    <a:pt x="3378" y="35183"/>
                    <a:pt x="2767" y="33921"/>
                  </a:cubicBezTo>
                  <a:cubicBezTo>
                    <a:pt x="2483" y="33270"/>
                    <a:pt x="2238" y="32782"/>
                    <a:pt x="2035" y="32416"/>
                  </a:cubicBezTo>
                  <a:cubicBezTo>
                    <a:pt x="1953" y="32212"/>
                    <a:pt x="1913" y="32049"/>
                    <a:pt x="1831" y="31968"/>
                  </a:cubicBezTo>
                  <a:cubicBezTo>
                    <a:pt x="1791" y="31846"/>
                    <a:pt x="1750" y="31765"/>
                    <a:pt x="1750" y="31765"/>
                  </a:cubicBezTo>
                  <a:cubicBezTo>
                    <a:pt x="1506" y="30828"/>
                    <a:pt x="651" y="27654"/>
                    <a:pt x="651" y="24520"/>
                  </a:cubicBezTo>
                  <a:cubicBezTo>
                    <a:pt x="651" y="23299"/>
                    <a:pt x="773" y="22119"/>
                    <a:pt x="1099" y="21061"/>
                  </a:cubicBezTo>
                  <a:cubicBezTo>
                    <a:pt x="1669" y="19148"/>
                    <a:pt x="2890" y="16910"/>
                    <a:pt x="3948" y="15201"/>
                  </a:cubicBezTo>
                  <a:cubicBezTo>
                    <a:pt x="4477" y="14346"/>
                    <a:pt x="4965" y="13573"/>
                    <a:pt x="5331" y="13044"/>
                  </a:cubicBezTo>
                  <a:cubicBezTo>
                    <a:pt x="5494" y="12800"/>
                    <a:pt x="5657" y="12596"/>
                    <a:pt x="5779" y="12433"/>
                  </a:cubicBezTo>
                  <a:cubicBezTo>
                    <a:pt x="5860" y="12311"/>
                    <a:pt x="5901" y="12230"/>
                    <a:pt x="5901" y="12230"/>
                  </a:cubicBezTo>
                  <a:cubicBezTo>
                    <a:pt x="6023" y="12067"/>
                    <a:pt x="5983" y="11864"/>
                    <a:pt x="5860" y="11741"/>
                  </a:cubicBezTo>
                  <a:cubicBezTo>
                    <a:pt x="5793" y="11708"/>
                    <a:pt x="5719" y="11688"/>
                    <a:pt x="5646" y="11688"/>
                  </a:cubicBezTo>
                  <a:cubicBezTo>
                    <a:pt x="5543" y="11688"/>
                    <a:pt x="5444" y="11728"/>
                    <a:pt x="5372" y="11823"/>
                  </a:cubicBezTo>
                  <a:cubicBezTo>
                    <a:pt x="5372" y="11823"/>
                    <a:pt x="1669" y="16829"/>
                    <a:pt x="448" y="20858"/>
                  </a:cubicBezTo>
                  <a:cubicBezTo>
                    <a:pt x="122" y="21997"/>
                    <a:pt x="0" y="23259"/>
                    <a:pt x="0" y="24520"/>
                  </a:cubicBezTo>
                  <a:cubicBezTo>
                    <a:pt x="0" y="27776"/>
                    <a:pt x="814" y="30991"/>
                    <a:pt x="1099" y="31927"/>
                  </a:cubicBezTo>
                  <a:cubicBezTo>
                    <a:pt x="1140" y="32009"/>
                    <a:pt x="1180" y="32090"/>
                    <a:pt x="1221" y="32212"/>
                  </a:cubicBezTo>
                  <a:cubicBezTo>
                    <a:pt x="1628" y="33148"/>
                    <a:pt x="3174" y="36241"/>
                    <a:pt x="5291" y="40474"/>
                  </a:cubicBezTo>
                  <a:cubicBezTo>
                    <a:pt x="11599" y="53131"/>
                    <a:pt x="23157" y="75758"/>
                    <a:pt x="24785" y="78729"/>
                  </a:cubicBezTo>
                  <a:cubicBezTo>
                    <a:pt x="25598" y="80276"/>
                    <a:pt x="26494" y="81293"/>
                    <a:pt x="27430" y="81944"/>
                  </a:cubicBezTo>
                  <a:cubicBezTo>
                    <a:pt x="28325" y="82595"/>
                    <a:pt x="29261" y="82880"/>
                    <a:pt x="30116" y="82880"/>
                  </a:cubicBezTo>
                  <a:cubicBezTo>
                    <a:pt x="30686" y="82880"/>
                    <a:pt x="31255" y="82758"/>
                    <a:pt x="31744" y="82555"/>
                  </a:cubicBezTo>
                  <a:cubicBezTo>
                    <a:pt x="31907" y="82514"/>
                    <a:pt x="32110" y="82392"/>
                    <a:pt x="32354" y="82270"/>
                  </a:cubicBezTo>
                  <a:cubicBezTo>
                    <a:pt x="33331" y="81700"/>
                    <a:pt x="35203" y="80438"/>
                    <a:pt x="37523" y="78892"/>
                  </a:cubicBezTo>
                  <a:cubicBezTo>
                    <a:pt x="40982" y="76531"/>
                    <a:pt x="45337" y="73438"/>
                    <a:pt x="48918" y="70875"/>
                  </a:cubicBezTo>
                  <a:cubicBezTo>
                    <a:pt x="50709" y="69572"/>
                    <a:pt x="52296" y="68433"/>
                    <a:pt x="53517" y="67578"/>
                  </a:cubicBezTo>
                  <a:cubicBezTo>
                    <a:pt x="54086" y="67130"/>
                    <a:pt x="54575" y="66764"/>
                    <a:pt x="54941" y="66520"/>
                  </a:cubicBezTo>
                  <a:cubicBezTo>
                    <a:pt x="55104" y="66357"/>
                    <a:pt x="55267" y="66235"/>
                    <a:pt x="55389" y="66154"/>
                  </a:cubicBezTo>
                  <a:cubicBezTo>
                    <a:pt x="55470" y="66072"/>
                    <a:pt x="55552" y="65991"/>
                    <a:pt x="55633" y="65950"/>
                  </a:cubicBezTo>
                  <a:cubicBezTo>
                    <a:pt x="55999" y="65584"/>
                    <a:pt x="57098" y="64607"/>
                    <a:pt x="58075" y="63753"/>
                  </a:cubicBezTo>
                  <a:cubicBezTo>
                    <a:pt x="59051" y="62898"/>
                    <a:pt x="59947" y="62165"/>
                    <a:pt x="59947" y="62165"/>
                  </a:cubicBezTo>
                  <a:cubicBezTo>
                    <a:pt x="59988" y="62125"/>
                    <a:pt x="60028" y="62043"/>
                    <a:pt x="60028" y="61962"/>
                  </a:cubicBezTo>
                  <a:cubicBezTo>
                    <a:pt x="60069" y="61962"/>
                    <a:pt x="60110" y="61514"/>
                    <a:pt x="60110" y="60863"/>
                  </a:cubicBezTo>
                  <a:cubicBezTo>
                    <a:pt x="60110" y="60130"/>
                    <a:pt x="60028" y="59154"/>
                    <a:pt x="59703" y="58096"/>
                  </a:cubicBezTo>
                  <a:cubicBezTo>
                    <a:pt x="59336" y="57078"/>
                    <a:pt x="58726" y="56020"/>
                    <a:pt x="57708" y="55206"/>
                  </a:cubicBezTo>
                  <a:cubicBezTo>
                    <a:pt x="56243" y="54107"/>
                    <a:pt x="55104" y="53782"/>
                    <a:pt x="54290" y="53782"/>
                  </a:cubicBezTo>
                  <a:cubicBezTo>
                    <a:pt x="53490" y="53782"/>
                    <a:pt x="53047" y="54067"/>
                    <a:pt x="52960" y="54137"/>
                  </a:cubicBezTo>
                  <a:lnTo>
                    <a:pt x="52960" y="54137"/>
                  </a:lnTo>
                  <a:lnTo>
                    <a:pt x="35024" y="58978"/>
                  </a:lnTo>
                  <a:lnTo>
                    <a:pt x="35024" y="58978"/>
                  </a:lnTo>
                  <a:cubicBezTo>
                    <a:pt x="34948" y="58714"/>
                    <a:pt x="34829" y="58302"/>
                    <a:pt x="34674" y="57770"/>
                  </a:cubicBezTo>
                  <a:cubicBezTo>
                    <a:pt x="33657" y="54311"/>
                    <a:pt x="31133" y="45561"/>
                    <a:pt x="28732" y="36933"/>
                  </a:cubicBezTo>
                  <a:cubicBezTo>
                    <a:pt x="26331" y="28305"/>
                    <a:pt x="24052" y="19759"/>
                    <a:pt x="23564" y="16829"/>
                  </a:cubicBezTo>
                  <a:cubicBezTo>
                    <a:pt x="22994" y="13451"/>
                    <a:pt x="23157" y="11904"/>
                    <a:pt x="22994" y="10602"/>
                  </a:cubicBezTo>
                  <a:cubicBezTo>
                    <a:pt x="22912" y="9991"/>
                    <a:pt x="22750" y="9381"/>
                    <a:pt x="22343" y="8771"/>
                  </a:cubicBezTo>
                  <a:cubicBezTo>
                    <a:pt x="21976" y="8160"/>
                    <a:pt x="21366" y="7468"/>
                    <a:pt x="20430" y="6532"/>
                  </a:cubicBezTo>
                  <a:cubicBezTo>
                    <a:pt x="16727" y="2829"/>
                    <a:pt x="12250" y="61"/>
                    <a:pt x="12250" y="61"/>
                  </a:cubicBezTo>
                  <a:cubicBezTo>
                    <a:pt x="12193" y="19"/>
                    <a:pt x="12131" y="1"/>
                    <a:pt x="1207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3802850" y="4638300"/>
              <a:ext cx="175025" cy="233225"/>
            </a:xfrm>
            <a:custGeom>
              <a:rect b="b" l="l" r="r" t="t"/>
              <a:pathLst>
                <a:path extrusionOk="0" h="9329" w="7001">
                  <a:moveTo>
                    <a:pt x="331" y="1"/>
                  </a:moveTo>
                  <a:cubicBezTo>
                    <a:pt x="164" y="1"/>
                    <a:pt x="36" y="116"/>
                    <a:pt x="1" y="293"/>
                  </a:cubicBezTo>
                  <a:cubicBezTo>
                    <a:pt x="1" y="456"/>
                    <a:pt x="123" y="619"/>
                    <a:pt x="326" y="660"/>
                  </a:cubicBezTo>
                  <a:cubicBezTo>
                    <a:pt x="448" y="700"/>
                    <a:pt x="1913" y="904"/>
                    <a:pt x="3297" y="2084"/>
                  </a:cubicBezTo>
                  <a:cubicBezTo>
                    <a:pt x="4721" y="3224"/>
                    <a:pt x="6146" y="5258"/>
                    <a:pt x="6309" y="9003"/>
                  </a:cubicBezTo>
                  <a:cubicBezTo>
                    <a:pt x="6309" y="9206"/>
                    <a:pt x="6471" y="9328"/>
                    <a:pt x="6675" y="9328"/>
                  </a:cubicBezTo>
                  <a:cubicBezTo>
                    <a:pt x="6838" y="9328"/>
                    <a:pt x="7001" y="9165"/>
                    <a:pt x="7001" y="8962"/>
                  </a:cubicBezTo>
                  <a:cubicBezTo>
                    <a:pt x="6838" y="4933"/>
                    <a:pt x="5210" y="2654"/>
                    <a:pt x="3582" y="1433"/>
                  </a:cubicBezTo>
                  <a:cubicBezTo>
                    <a:pt x="1995" y="212"/>
                    <a:pt x="448" y="8"/>
                    <a:pt x="408" y="8"/>
                  </a:cubicBezTo>
                  <a:cubicBezTo>
                    <a:pt x="381" y="3"/>
                    <a:pt x="356" y="1"/>
                    <a:pt x="3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975425" y="2808800"/>
              <a:ext cx="1312500" cy="2649775"/>
            </a:xfrm>
            <a:custGeom>
              <a:rect b="b" l="l" r="r" t="t"/>
              <a:pathLst>
                <a:path extrusionOk="0" h="105991" w="52500">
                  <a:moveTo>
                    <a:pt x="1258" y="1"/>
                  </a:moveTo>
                  <a:cubicBezTo>
                    <a:pt x="1053" y="1"/>
                    <a:pt x="936" y="15"/>
                    <a:pt x="936" y="15"/>
                  </a:cubicBezTo>
                  <a:lnTo>
                    <a:pt x="0" y="2579"/>
                  </a:lnTo>
                  <a:lnTo>
                    <a:pt x="15180" y="44009"/>
                  </a:lnTo>
                  <a:lnTo>
                    <a:pt x="49488" y="105990"/>
                  </a:lnTo>
                  <a:lnTo>
                    <a:pt x="52500" y="105990"/>
                  </a:lnTo>
                  <a:cubicBezTo>
                    <a:pt x="47860" y="97281"/>
                    <a:pt x="22140" y="49218"/>
                    <a:pt x="21244" y="47061"/>
                  </a:cubicBezTo>
                  <a:cubicBezTo>
                    <a:pt x="20308" y="44660"/>
                    <a:pt x="18843" y="44660"/>
                    <a:pt x="18355" y="43683"/>
                  </a:cubicBezTo>
                  <a:cubicBezTo>
                    <a:pt x="17907" y="42747"/>
                    <a:pt x="18518" y="38555"/>
                    <a:pt x="18355" y="35869"/>
                  </a:cubicBezTo>
                  <a:cubicBezTo>
                    <a:pt x="18233" y="33142"/>
                    <a:pt x="9401" y="7869"/>
                    <a:pt x="7000" y="3718"/>
                  </a:cubicBezTo>
                  <a:cubicBezTo>
                    <a:pt x="5059" y="304"/>
                    <a:pt x="2208" y="1"/>
                    <a:pt x="12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966275" y="2801025"/>
              <a:ext cx="1330800" cy="2666700"/>
            </a:xfrm>
            <a:custGeom>
              <a:rect b="b" l="l" r="r" t="t"/>
              <a:pathLst>
                <a:path extrusionOk="0" h="106668" w="53232">
                  <a:moveTo>
                    <a:pt x="1669" y="651"/>
                  </a:moveTo>
                  <a:cubicBezTo>
                    <a:pt x="2116" y="651"/>
                    <a:pt x="3012" y="733"/>
                    <a:pt x="4029" y="1221"/>
                  </a:cubicBezTo>
                  <a:cubicBezTo>
                    <a:pt x="5006" y="1669"/>
                    <a:pt x="6145" y="2564"/>
                    <a:pt x="7081" y="4192"/>
                  </a:cubicBezTo>
                  <a:cubicBezTo>
                    <a:pt x="7651" y="5169"/>
                    <a:pt x="8669" y="7570"/>
                    <a:pt x="9849" y="10541"/>
                  </a:cubicBezTo>
                  <a:cubicBezTo>
                    <a:pt x="11558" y="15018"/>
                    <a:pt x="13674" y="20959"/>
                    <a:pt x="15384" y="26006"/>
                  </a:cubicBezTo>
                  <a:cubicBezTo>
                    <a:pt x="16238" y="28529"/>
                    <a:pt x="16971" y="30849"/>
                    <a:pt x="17500" y="32639"/>
                  </a:cubicBezTo>
                  <a:cubicBezTo>
                    <a:pt x="17785" y="33535"/>
                    <a:pt x="17988" y="34308"/>
                    <a:pt x="18151" y="34919"/>
                  </a:cubicBezTo>
                  <a:cubicBezTo>
                    <a:pt x="18314" y="35529"/>
                    <a:pt x="18395" y="35977"/>
                    <a:pt x="18395" y="36180"/>
                  </a:cubicBezTo>
                  <a:cubicBezTo>
                    <a:pt x="18436" y="36506"/>
                    <a:pt x="18436" y="36831"/>
                    <a:pt x="18436" y="37157"/>
                  </a:cubicBezTo>
                  <a:cubicBezTo>
                    <a:pt x="18436" y="38948"/>
                    <a:pt x="18232" y="41064"/>
                    <a:pt x="18232" y="42529"/>
                  </a:cubicBezTo>
                  <a:cubicBezTo>
                    <a:pt x="18232" y="42854"/>
                    <a:pt x="18232" y="43180"/>
                    <a:pt x="18273" y="43465"/>
                  </a:cubicBezTo>
                  <a:cubicBezTo>
                    <a:pt x="18314" y="43709"/>
                    <a:pt x="18355" y="43953"/>
                    <a:pt x="18436" y="44157"/>
                  </a:cubicBezTo>
                  <a:cubicBezTo>
                    <a:pt x="18599" y="44442"/>
                    <a:pt x="18802" y="44686"/>
                    <a:pt x="19046" y="44849"/>
                  </a:cubicBezTo>
                  <a:cubicBezTo>
                    <a:pt x="19413" y="45134"/>
                    <a:pt x="19779" y="45378"/>
                    <a:pt x="20186" y="45744"/>
                  </a:cubicBezTo>
                  <a:cubicBezTo>
                    <a:pt x="20552" y="46110"/>
                    <a:pt x="20959" y="46639"/>
                    <a:pt x="21285" y="47494"/>
                  </a:cubicBezTo>
                  <a:cubicBezTo>
                    <a:pt x="21366" y="47657"/>
                    <a:pt x="21529" y="47942"/>
                    <a:pt x="21773" y="48430"/>
                  </a:cubicBezTo>
                  <a:cubicBezTo>
                    <a:pt x="25248" y="55420"/>
                    <a:pt x="47383" y="96750"/>
                    <a:pt x="52319" y="105976"/>
                  </a:cubicBezTo>
                  <a:lnTo>
                    <a:pt x="50049" y="105976"/>
                  </a:lnTo>
                  <a:lnTo>
                    <a:pt x="15872" y="44197"/>
                  </a:lnTo>
                  <a:lnTo>
                    <a:pt x="692" y="2890"/>
                  </a:lnTo>
                  <a:lnTo>
                    <a:pt x="1547" y="659"/>
                  </a:lnTo>
                  <a:lnTo>
                    <a:pt x="1547" y="659"/>
                  </a:lnTo>
                  <a:cubicBezTo>
                    <a:pt x="1584" y="654"/>
                    <a:pt x="1625" y="651"/>
                    <a:pt x="1669" y="651"/>
                  </a:cubicBezTo>
                  <a:close/>
                  <a:moveTo>
                    <a:pt x="1262" y="0"/>
                  </a:moveTo>
                  <a:cubicBezTo>
                    <a:pt x="1140" y="41"/>
                    <a:pt x="1018" y="122"/>
                    <a:pt x="977" y="204"/>
                  </a:cubicBezTo>
                  <a:lnTo>
                    <a:pt x="41" y="2768"/>
                  </a:lnTo>
                  <a:cubicBezTo>
                    <a:pt x="0" y="2849"/>
                    <a:pt x="0" y="2931"/>
                    <a:pt x="41" y="3012"/>
                  </a:cubicBezTo>
                  <a:lnTo>
                    <a:pt x="15221" y="44442"/>
                  </a:lnTo>
                  <a:lnTo>
                    <a:pt x="15262" y="44482"/>
                  </a:lnTo>
                  <a:lnTo>
                    <a:pt x="49529" y="106464"/>
                  </a:lnTo>
                  <a:cubicBezTo>
                    <a:pt x="49610" y="106586"/>
                    <a:pt x="49732" y="106668"/>
                    <a:pt x="49854" y="106668"/>
                  </a:cubicBezTo>
                  <a:lnTo>
                    <a:pt x="52866" y="106668"/>
                  </a:lnTo>
                  <a:cubicBezTo>
                    <a:pt x="52988" y="106668"/>
                    <a:pt x="53110" y="106586"/>
                    <a:pt x="53191" y="106464"/>
                  </a:cubicBezTo>
                  <a:cubicBezTo>
                    <a:pt x="53232" y="106383"/>
                    <a:pt x="53232" y="106261"/>
                    <a:pt x="53191" y="106139"/>
                  </a:cubicBezTo>
                  <a:cubicBezTo>
                    <a:pt x="50872" y="101784"/>
                    <a:pt x="43261" y="87621"/>
                    <a:pt x="36139" y="74232"/>
                  </a:cubicBezTo>
                  <a:cubicBezTo>
                    <a:pt x="32558" y="67558"/>
                    <a:pt x="29139" y="61046"/>
                    <a:pt x="26535" y="56122"/>
                  </a:cubicBezTo>
                  <a:cubicBezTo>
                    <a:pt x="25232" y="53639"/>
                    <a:pt x="24134" y="51564"/>
                    <a:pt x="23320" y="50017"/>
                  </a:cubicBezTo>
                  <a:cubicBezTo>
                    <a:pt x="22913" y="49244"/>
                    <a:pt x="22587" y="48593"/>
                    <a:pt x="22384" y="48145"/>
                  </a:cubicBezTo>
                  <a:cubicBezTo>
                    <a:pt x="22139" y="47657"/>
                    <a:pt x="21977" y="47331"/>
                    <a:pt x="21936" y="47250"/>
                  </a:cubicBezTo>
                  <a:cubicBezTo>
                    <a:pt x="21448" y="45988"/>
                    <a:pt x="20796" y="45296"/>
                    <a:pt x="20227" y="44889"/>
                  </a:cubicBezTo>
                  <a:cubicBezTo>
                    <a:pt x="19942" y="44645"/>
                    <a:pt x="19657" y="44482"/>
                    <a:pt x="19453" y="44320"/>
                  </a:cubicBezTo>
                  <a:cubicBezTo>
                    <a:pt x="19250" y="44157"/>
                    <a:pt x="19128" y="44035"/>
                    <a:pt x="19046" y="43831"/>
                  </a:cubicBezTo>
                  <a:cubicBezTo>
                    <a:pt x="19006" y="43791"/>
                    <a:pt x="18965" y="43628"/>
                    <a:pt x="18924" y="43384"/>
                  </a:cubicBezTo>
                  <a:cubicBezTo>
                    <a:pt x="18924" y="43139"/>
                    <a:pt x="18884" y="42854"/>
                    <a:pt x="18884" y="42529"/>
                  </a:cubicBezTo>
                  <a:cubicBezTo>
                    <a:pt x="18884" y="41105"/>
                    <a:pt x="19087" y="38988"/>
                    <a:pt x="19087" y="37157"/>
                  </a:cubicBezTo>
                  <a:cubicBezTo>
                    <a:pt x="19087" y="36831"/>
                    <a:pt x="19087" y="36465"/>
                    <a:pt x="19087" y="36139"/>
                  </a:cubicBezTo>
                  <a:cubicBezTo>
                    <a:pt x="19046" y="35732"/>
                    <a:pt x="18884" y="35041"/>
                    <a:pt x="18639" y="34105"/>
                  </a:cubicBezTo>
                  <a:cubicBezTo>
                    <a:pt x="17703" y="30727"/>
                    <a:pt x="15506" y="24093"/>
                    <a:pt x="13267" y="17826"/>
                  </a:cubicBezTo>
                  <a:cubicBezTo>
                    <a:pt x="12128" y="14692"/>
                    <a:pt x="11029" y="11680"/>
                    <a:pt x="10052" y="9198"/>
                  </a:cubicBezTo>
                  <a:cubicBezTo>
                    <a:pt x="9035" y="6715"/>
                    <a:pt x="8221" y="4803"/>
                    <a:pt x="7692" y="3867"/>
                  </a:cubicBezTo>
                  <a:cubicBezTo>
                    <a:pt x="6674" y="2117"/>
                    <a:pt x="5413" y="1140"/>
                    <a:pt x="4314" y="611"/>
                  </a:cubicBezTo>
                  <a:cubicBezTo>
                    <a:pt x="3175" y="82"/>
                    <a:pt x="2198" y="0"/>
                    <a:pt x="166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474850" y="2774800"/>
              <a:ext cx="1737800" cy="2683775"/>
            </a:xfrm>
            <a:custGeom>
              <a:rect b="b" l="l" r="r" t="t"/>
              <a:pathLst>
                <a:path extrusionOk="0" h="107351" w="69512">
                  <a:moveTo>
                    <a:pt x="12680" y="0"/>
                  </a:moveTo>
                  <a:cubicBezTo>
                    <a:pt x="9524" y="0"/>
                    <a:pt x="6256" y="324"/>
                    <a:pt x="4314" y="927"/>
                  </a:cubicBezTo>
                  <a:cubicBezTo>
                    <a:pt x="163" y="2189"/>
                    <a:pt x="0" y="2677"/>
                    <a:pt x="163" y="5404"/>
                  </a:cubicBezTo>
                  <a:cubicBezTo>
                    <a:pt x="326" y="8090"/>
                    <a:pt x="3663" y="33404"/>
                    <a:pt x="9931" y="47933"/>
                  </a:cubicBezTo>
                  <a:cubicBezTo>
                    <a:pt x="16239" y="62502"/>
                    <a:pt x="34186" y="103362"/>
                    <a:pt x="35692" y="107350"/>
                  </a:cubicBezTo>
                  <a:lnTo>
                    <a:pt x="69511" y="107350"/>
                  </a:lnTo>
                  <a:cubicBezTo>
                    <a:pt x="65523" y="100228"/>
                    <a:pt x="41918" y="57578"/>
                    <a:pt x="36953" y="44107"/>
                  </a:cubicBezTo>
                  <a:cubicBezTo>
                    <a:pt x="31541" y="29375"/>
                    <a:pt x="23035" y="3166"/>
                    <a:pt x="20959" y="1375"/>
                  </a:cubicBezTo>
                  <a:cubicBezTo>
                    <a:pt x="19845" y="435"/>
                    <a:pt x="16338" y="0"/>
                    <a:pt x="1268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469775" y="2766425"/>
              <a:ext cx="1751000" cy="2701300"/>
            </a:xfrm>
            <a:custGeom>
              <a:rect b="b" l="l" r="r" t="t"/>
              <a:pathLst>
                <a:path extrusionOk="0" h="108052" w="70040">
                  <a:moveTo>
                    <a:pt x="12820" y="692"/>
                  </a:moveTo>
                  <a:cubicBezTo>
                    <a:pt x="14651" y="692"/>
                    <a:pt x="16442" y="774"/>
                    <a:pt x="17907" y="1018"/>
                  </a:cubicBezTo>
                  <a:cubicBezTo>
                    <a:pt x="18639" y="1140"/>
                    <a:pt x="19290" y="1262"/>
                    <a:pt x="19819" y="1425"/>
                  </a:cubicBezTo>
                  <a:cubicBezTo>
                    <a:pt x="20349" y="1588"/>
                    <a:pt x="20715" y="1791"/>
                    <a:pt x="20959" y="1995"/>
                  </a:cubicBezTo>
                  <a:cubicBezTo>
                    <a:pt x="21040" y="2035"/>
                    <a:pt x="21162" y="2239"/>
                    <a:pt x="21325" y="2524"/>
                  </a:cubicBezTo>
                  <a:cubicBezTo>
                    <a:pt x="21976" y="3541"/>
                    <a:pt x="22953" y="5861"/>
                    <a:pt x="24133" y="8954"/>
                  </a:cubicBezTo>
                  <a:cubicBezTo>
                    <a:pt x="27674" y="18152"/>
                    <a:pt x="33005" y="34186"/>
                    <a:pt x="36831" y="44564"/>
                  </a:cubicBezTo>
                  <a:cubicBezTo>
                    <a:pt x="39354" y="51320"/>
                    <a:pt x="46476" y="65360"/>
                    <a:pt x="53517" y="78587"/>
                  </a:cubicBezTo>
                  <a:cubicBezTo>
                    <a:pt x="60228" y="91267"/>
                    <a:pt x="66826" y="103237"/>
                    <a:pt x="69117" y="107360"/>
                  </a:cubicBezTo>
                  <a:lnTo>
                    <a:pt x="36104" y="107360"/>
                  </a:lnTo>
                  <a:cubicBezTo>
                    <a:pt x="35648" y="106153"/>
                    <a:pt x="34312" y="102978"/>
                    <a:pt x="32436" y="98651"/>
                  </a:cubicBezTo>
                  <a:cubicBezTo>
                    <a:pt x="26453" y="84773"/>
                    <a:pt x="15180" y="59093"/>
                    <a:pt x="10459" y="48145"/>
                  </a:cubicBezTo>
                  <a:cubicBezTo>
                    <a:pt x="7325" y="40901"/>
                    <a:pt x="4924" y="30971"/>
                    <a:pt x="3296" y="22506"/>
                  </a:cubicBezTo>
                  <a:cubicBezTo>
                    <a:pt x="2483" y="18274"/>
                    <a:pt x="1872" y="14407"/>
                    <a:pt x="1424" y="11437"/>
                  </a:cubicBezTo>
                  <a:cubicBezTo>
                    <a:pt x="977" y="8466"/>
                    <a:pt x="773" y="6349"/>
                    <a:pt x="733" y="5698"/>
                  </a:cubicBezTo>
                  <a:cubicBezTo>
                    <a:pt x="692" y="5332"/>
                    <a:pt x="692" y="5006"/>
                    <a:pt x="692" y="4721"/>
                  </a:cubicBezTo>
                  <a:cubicBezTo>
                    <a:pt x="692" y="4274"/>
                    <a:pt x="733" y="3908"/>
                    <a:pt x="814" y="3663"/>
                  </a:cubicBezTo>
                  <a:cubicBezTo>
                    <a:pt x="936" y="3256"/>
                    <a:pt x="1221" y="2971"/>
                    <a:pt x="1791" y="2646"/>
                  </a:cubicBezTo>
                  <a:cubicBezTo>
                    <a:pt x="2401" y="2320"/>
                    <a:pt x="3296" y="1995"/>
                    <a:pt x="4639" y="1588"/>
                  </a:cubicBezTo>
                  <a:cubicBezTo>
                    <a:pt x="6471" y="1018"/>
                    <a:pt x="9727" y="692"/>
                    <a:pt x="12820" y="692"/>
                  </a:cubicBezTo>
                  <a:close/>
                  <a:moveTo>
                    <a:pt x="12820" y="1"/>
                  </a:moveTo>
                  <a:cubicBezTo>
                    <a:pt x="9645" y="1"/>
                    <a:pt x="6430" y="326"/>
                    <a:pt x="4436" y="937"/>
                  </a:cubicBezTo>
                  <a:cubicBezTo>
                    <a:pt x="2645" y="1466"/>
                    <a:pt x="1546" y="1873"/>
                    <a:pt x="895" y="2442"/>
                  </a:cubicBezTo>
                  <a:cubicBezTo>
                    <a:pt x="529" y="2727"/>
                    <a:pt x="285" y="3053"/>
                    <a:pt x="163" y="3419"/>
                  </a:cubicBezTo>
                  <a:cubicBezTo>
                    <a:pt x="41" y="3826"/>
                    <a:pt x="0" y="4233"/>
                    <a:pt x="0" y="4721"/>
                  </a:cubicBezTo>
                  <a:cubicBezTo>
                    <a:pt x="0" y="5006"/>
                    <a:pt x="0" y="5373"/>
                    <a:pt x="41" y="5739"/>
                  </a:cubicBezTo>
                  <a:cubicBezTo>
                    <a:pt x="81" y="6431"/>
                    <a:pt x="326" y="8547"/>
                    <a:pt x="733" y="11518"/>
                  </a:cubicBezTo>
                  <a:cubicBezTo>
                    <a:pt x="2035" y="20471"/>
                    <a:pt x="5087" y="37442"/>
                    <a:pt x="9849" y="48390"/>
                  </a:cubicBezTo>
                  <a:cubicBezTo>
                    <a:pt x="12982" y="55715"/>
                    <a:pt x="19046" y="69552"/>
                    <a:pt x="24500" y="82087"/>
                  </a:cubicBezTo>
                  <a:cubicBezTo>
                    <a:pt x="27226" y="88354"/>
                    <a:pt x="29831" y="94296"/>
                    <a:pt x="31825" y="98895"/>
                  </a:cubicBezTo>
                  <a:cubicBezTo>
                    <a:pt x="33779" y="103534"/>
                    <a:pt x="35203" y="106831"/>
                    <a:pt x="35569" y="107808"/>
                  </a:cubicBezTo>
                  <a:cubicBezTo>
                    <a:pt x="35610" y="107930"/>
                    <a:pt x="35732" y="108052"/>
                    <a:pt x="35895" y="108052"/>
                  </a:cubicBezTo>
                  <a:lnTo>
                    <a:pt x="69714" y="108052"/>
                  </a:lnTo>
                  <a:cubicBezTo>
                    <a:pt x="69795" y="108052"/>
                    <a:pt x="69918" y="107970"/>
                    <a:pt x="69999" y="107848"/>
                  </a:cubicBezTo>
                  <a:cubicBezTo>
                    <a:pt x="70040" y="107767"/>
                    <a:pt x="70040" y="107645"/>
                    <a:pt x="69999" y="107523"/>
                  </a:cubicBezTo>
                  <a:cubicBezTo>
                    <a:pt x="68005" y="103941"/>
                    <a:pt x="61127" y="91488"/>
                    <a:pt x="54086" y="78261"/>
                  </a:cubicBezTo>
                  <a:cubicBezTo>
                    <a:pt x="47087" y="65035"/>
                    <a:pt x="39965" y="50994"/>
                    <a:pt x="37482" y="44320"/>
                  </a:cubicBezTo>
                  <a:cubicBezTo>
                    <a:pt x="34755" y="36954"/>
                    <a:pt x="31296" y="26739"/>
                    <a:pt x="28244" y="18111"/>
                  </a:cubicBezTo>
                  <a:cubicBezTo>
                    <a:pt x="26697" y="13797"/>
                    <a:pt x="25273" y="9890"/>
                    <a:pt x="24093" y="6960"/>
                  </a:cubicBezTo>
                  <a:cubicBezTo>
                    <a:pt x="23523" y="5454"/>
                    <a:pt x="22994" y="4233"/>
                    <a:pt x="22546" y="3297"/>
                  </a:cubicBezTo>
                  <a:cubicBezTo>
                    <a:pt x="22302" y="2849"/>
                    <a:pt x="22099" y="2483"/>
                    <a:pt x="21936" y="2158"/>
                  </a:cubicBezTo>
                  <a:cubicBezTo>
                    <a:pt x="21732" y="1832"/>
                    <a:pt x="21569" y="1628"/>
                    <a:pt x="21407" y="1466"/>
                  </a:cubicBezTo>
                  <a:cubicBezTo>
                    <a:pt x="21040" y="1181"/>
                    <a:pt x="20593" y="977"/>
                    <a:pt x="20023" y="774"/>
                  </a:cubicBezTo>
                  <a:cubicBezTo>
                    <a:pt x="18314" y="245"/>
                    <a:pt x="15587" y="1"/>
                    <a:pt x="128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1026300" y="5458550"/>
              <a:ext cx="6114750" cy="25"/>
            </a:xfrm>
            <a:custGeom>
              <a:rect b="b" l="l" r="r" t="t"/>
              <a:pathLst>
                <a:path extrusionOk="0" h="1" w="244590">
                  <a:moveTo>
                    <a:pt x="0" y="0"/>
                  </a:moveTo>
                  <a:lnTo>
                    <a:pt x="24459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1017150" y="5450400"/>
              <a:ext cx="6132050" cy="17325"/>
            </a:xfrm>
            <a:custGeom>
              <a:rect b="b" l="l" r="r" t="t"/>
              <a:pathLst>
                <a:path extrusionOk="0" h="693" w="245282">
                  <a:moveTo>
                    <a:pt x="366" y="1"/>
                  </a:moveTo>
                  <a:cubicBezTo>
                    <a:pt x="163" y="1"/>
                    <a:pt x="0" y="164"/>
                    <a:pt x="0" y="326"/>
                  </a:cubicBezTo>
                  <a:cubicBezTo>
                    <a:pt x="0" y="530"/>
                    <a:pt x="163" y="693"/>
                    <a:pt x="366" y="693"/>
                  </a:cubicBezTo>
                  <a:lnTo>
                    <a:pt x="244956" y="693"/>
                  </a:lnTo>
                  <a:cubicBezTo>
                    <a:pt x="245159" y="693"/>
                    <a:pt x="245281" y="530"/>
                    <a:pt x="245281" y="326"/>
                  </a:cubicBezTo>
                  <a:cubicBezTo>
                    <a:pt x="245281" y="164"/>
                    <a:pt x="245159" y="1"/>
                    <a:pt x="2449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7" name="Google Shape;1817;p32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Foo App</a:t>
            </a:r>
            <a:endParaRPr sz="5000"/>
          </a:p>
        </p:txBody>
      </p:sp>
      <p:sp>
        <p:nvSpPr>
          <p:cNvPr id="1818" name="Google Shape;1818;p32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300"/>
              <a:t>Trình bày: phucvt</a:t>
            </a:r>
            <a:endParaRPr sz="2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3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6" name="Shape 2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" name="Google Shape;2657;p41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Redis cache </a:t>
            </a:r>
            <a:endParaRPr/>
          </a:p>
        </p:txBody>
      </p:sp>
      <p:graphicFrame>
        <p:nvGraphicFramePr>
          <p:cNvPr id="2658" name="Google Shape;2658;p41"/>
          <p:cNvGraphicFramePr/>
          <p:nvPr/>
        </p:nvGraphicFramePr>
        <p:xfrm>
          <a:off x="859000" y="14793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{FFC7B146-E26B-4F4C-9FD1-9E325AD0F47C}</a:tableStyleId>
              </a:tblPr>
              <a:tblGrid>
                <a:gridCol w="3697350"/>
                <a:gridCol w="1333250"/>
                <a:gridCol w="2364375"/>
              </a:tblGrid>
              <a:tr h="524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Key</a:t>
                      </a:r>
                      <a:endParaRPr sz="16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Value</a:t>
                      </a:r>
                      <a:endParaRPr sz="16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Mô tả</a:t>
                      </a:r>
                      <a:endParaRPr sz="16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</a:tr>
              <a:tr h="5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ZALOPAY:FOOAPP:BLACKLIST:{JWT}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STRING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Lưu JWT của user khi đăng xuất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77C6F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ZALOPAY:FOOAPP:MESSAGES:{USERID1}:{USERID2}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LIST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Lưu 20 tin nhắn gần nhất giữa 2 user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</a:tr>
              <a:tr h="5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ZALOPAY:FOOAPP:USER:{USERID}:TRANSACTIONHISTORY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LIST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Lưu 20 lịch sử giao dịch gần nhất của user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4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ZALOPAY:FOOAPP:USER:{USERID}:FRIENDS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LIST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Lưu danh sách bạn bè của user</a:t>
                      </a:r>
                      <a:endParaRPr sz="11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949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A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Google Shape;2663;p42"/>
          <p:cNvSpPr txBox="1"/>
          <p:nvPr>
            <p:ph type="title"/>
          </p:nvPr>
        </p:nvSpPr>
        <p:spPr>
          <a:xfrm>
            <a:off x="2728750" y="1518275"/>
            <a:ext cx="3904500" cy="17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100"/>
              <a:t>  </a:t>
            </a:r>
            <a:r>
              <a:rPr lang="en" sz="6600"/>
              <a:t>3. DEMO</a:t>
            </a:r>
            <a:r>
              <a:rPr lang="en" sz="6600"/>
              <a:t>!</a:t>
            </a:r>
            <a:endParaRPr sz="6600"/>
          </a:p>
        </p:txBody>
      </p:sp>
      <p:grpSp>
        <p:nvGrpSpPr>
          <p:cNvPr id="2664" name="Google Shape;2664;p42"/>
          <p:cNvGrpSpPr/>
          <p:nvPr/>
        </p:nvGrpSpPr>
        <p:grpSpPr>
          <a:xfrm>
            <a:off x="2359371" y="731600"/>
            <a:ext cx="4598326" cy="3780909"/>
            <a:chOff x="1230400" y="410075"/>
            <a:chExt cx="5124625" cy="4728500"/>
          </a:xfrm>
        </p:grpSpPr>
        <p:sp>
          <p:nvSpPr>
            <p:cNvPr id="2665" name="Google Shape;2665;p42"/>
            <p:cNvSpPr/>
            <p:nvPr/>
          </p:nvSpPr>
          <p:spPr>
            <a:xfrm>
              <a:off x="1384675" y="410150"/>
              <a:ext cx="4970350" cy="3655600"/>
            </a:xfrm>
            <a:custGeom>
              <a:rect b="b" l="l" r="r" t="t"/>
              <a:pathLst>
                <a:path extrusionOk="0" h="146224" w="198814">
                  <a:moveTo>
                    <a:pt x="173002" y="38507"/>
                  </a:moveTo>
                  <a:lnTo>
                    <a:pt x="173002" y="118161"/>
                  </a:lnTo>
                  <a:lnTo>
                    <a:pt x="37835" y="118161"/>
                  </a:lnTo>
                  <a:lnTo>
                    <a:pt x="37835" y="38507"/>
                  </a:lnTo>
                  <a:close/>
                  <a:moveTo>
                    <a:pt x="144780" y="0"/>
                  </a:moveTo>
                  <a:cubicBezTo>
                    <a:pt x="136124" y="0"/>
                    <a:pt x="127640" y="2694"/>
                    <a:pt x="120221" y="7391"/>
                  </a:cubicBezTo>
                  <a:cubicBezTo>
                    <a:pt x="110674" y="13402"/>
                    <a:pt x="103216" y="21213"/>
                    <a:pt x="91516" y="22724"/>
                  </a:cubicBezTo>
                  <a:cubicBezTo>
                    <a:pt x="84957" y="23559"/>
                    <a:pt x="78300" y="23746"/>
                    <a:pt x="71643" y="23746"/>
                  </a:cubicBezTo>
                  <a:cubicBezTo>
                    <a:pt x="66261" y="23746"/>
                    <a:pt x="60878" y="23624"/>
                    <a:pt x="55546" y="23624"/>
                  </a:cubicBezTo>
                  <a:cubicBezTo>
                    <a:pt x="24881" y="23624"/>
                    <a:pt x="1" y="55833"/>
                    <a:pt x="6205" y="89392"/>
                  </a:cubicBezTo>
                  <a:cubicBezTo>
                    <a:pt x="12441" y="122951"/>
                    <a:pt x="41756" y="146223"/>
                    <a:pt x="66636" y="146223"/>
                  </a:cubicBezTo>
                  <a:cubicBezTo>
                    <a:pt x="89009" y="146223"/>
                    <a:pt x="107395" y="132787"/>
                    <a:pt x="128643" y="129187"/>
                  </a:cubicBezTo>
                  <a:cubicBezTo>
                    <a:pt x="139186" y="127419"/>
                    <a:pt x="149761" y="129508"/>
                    <a:pt x="160176" y="126840"/>
                  </a:cubicBezTo>
                  <a:cubicBezTo>
                    <a:pt x="172295" y="123722"/>
                    <a:pt x="183674" y="116297"/>
                    <a:pt x="190392" y="105560"/>
                  </a:cubicBezTo>
                  <a:cubicBezTo>
                    <a:pt x="194956" y="98232"/>
                    <a:pt x="197207" y="90163"/>
                    <a:pt x="197817" y="81870"/>
                  </a:cubicBezTo>
                  <a:cubicBezTo>
                    <a:pt x="198814" y="68594"/>
                    <a:pt x="195728" y="54740"/>
                    <a:pt x="191613" y="42397"/>
                  </a:cubicBezTo>
                  <a:cubicBezTo>
                    <a:pt x="185474" y="24074"/>
                    <a:pt x="173548" y="5270"/>
                    <a:pt x="153490" y="930"/>
                  </a:cubicBezTo>
                  <a:cubicBezTo>
                    <a:pt x="150590" y="302"/>
                    <a:pt x="147676" y="0"/>
                    <a:pt x="14478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2"/>
            <p:cNvSpPr/>
            <p:nvPr/>
          </p:nvSpPr>
          <p:spPr>
            <a:xfrm>
              <a:off x="1515675" y="410075"/>
              <a:ext cx="4819275" cy="3654050"/>
            </a:xfrm>
            <a:custGeom>
              <a:rect b="b" l="l" r="r" t="t"/>
              <a:pathLst>
                <a:path extrusionOk="0" h="146162" w="192771">
                  <a:moveTo>
                    <a:pt x="139507" y="1"/>
                  </a:moveTo>
                  <a:cubicBezTo>
                    <a:pt x="130860" y="1"/>
                    <a:pt x="122406" y="2701"/>
                    <a:pt x="114981" y="7394"/>
                  </a:cubicBezTo>
                  <a:cubicBezTo>
                    <a:pt x="105434" y="13405"/>
                    <a:pt x="97976" y="21216"/>
                    <a:pt x="86276" y="22727"/>
                  </a:cubicBezTo>
                  <a:cubicBezTo>
                    <a:pt x="79686" y="23563"/>
                    <a:pt x="73032" y="23756"/>
                    <a:pt x="66346" y="23756"/>
                  </a:cubicBezTo>
                  <a:cubicBezTo>
                    <a:pt x="60978" y="23756"/>
                    <a:pt x="55610" y="23627"/>
                    <a:pt x="50306" y="23627"/>
                  </a:cubicBezTo>
                  <a:cubicBezTo>
                    <a:pt x="22855" y="23627"/>
                    <a:pt x="32" y="49471"/>
                    <a:pt x="0" y="78948"/>
                  </a:cubicBezTo>
                  <a:cubicBezTo>
                    <a:pt x="0" y="82387"/>
                    <a:pt x="322" y="85891"/>
                    <a:pt x="965" y="89395"/>
                  </a:cubicBezTo>
                  <a:cubicBezTo>
                    <a:pt x="2893" y="99777"/>
                    <a:pt x="7040" y="109196"/>
                    <a:pt x="12601" y="117232"/>
                  </a:cubicBezTo>
                  <a:cubicBezTo>
                    <a:pt x="13469" y="115850"/>
                    <a:pt x="14337" y="114500"/>
                    <a:pt x="15140" y="113278"/>
                  </a:cubicBezTo>
                  <a:cubicBezTo>
                    <a:pt x="14305" y="112796"/>
                    <a:pt x="13565" y="112153"/>
                    <a:pt x="13276" y="111285"/>
                  </a:cubicBezTo>
                  <a:cubicBezTo>
                    <a:pt x="13179" y="111028"/>
                    <a:pt x="13147" y="110803"/>
                    <a:pt x="13147" y="110546"/>
                  </a:cubicBezTo>
                  <a:cubicBezTo>
                    <a:pt x="13147" y="109582"/>
                    <a:pt x="13758" y="108681"/>
                    <a:pt x="14787" y="108456"/>
                  </a:cubicBezTo>
                  <a:cubicBezTo>
                    <a:pt x="14915" y="108424"/>
                    <a:pt x="15044" y="108424"/>
                    <a:pt x="15205" y="108424"/>
                  </a:cubicBezTo>
                  <a:cubicBezTo>
                    <a:pt x="15976" y="108424"/>
                    <a:pt x="16812" y="108810"/>
                    <a:pt x="17583" y="109389"/>
                  </a:cubicBezTo>
                  <a:cubicBezTo>
                    <a:pt x="17648" y="109260"/>
                    <a:pt x="17744" y="109132"/>
                    <a:pt x="17808" y="109035"/>
                  </a:cubicBezTo>
                  <a:cubicBezTo>
                    <a:pt x="18194" y="108392"/>
                    <a:pt x="18451" y="107910"/>
                    <a:pt x="18515" y="107749"/>
                  </a:cubicBezTo>
                  <a:cubicBezTo>
                    <a:pt x="19158" y="106303"/>
                    <a:pt x="20958" y="102445"/>
                    <a:pt x="21183" y="101963"/>
                  </a:cubicBezTo>
                  <a:cubicBezTo>
                    <a:pt x="21183" y="101835"/>
                    <a:pt x="21183" y="101610"/>
                    <a:pt x="21183" y="101256"/>
                  </a:cubicBezTo>
                  <a:cubicBezTo>
                    <a:pt x="21183" y="99617"/>
                    <a:pt x="21151" y="95599"/>
                    <a:pt x="20958" y="92288"/>
                  </a:cubicBezTo>
                  <a:cubicBezTo>
                    <a:pt x="20894" y="91323"/>
                    <a:pt x="20862" y="90456"/>
                    <a:pt x="20862" y="89716"/>
                  </a:cubicBezTo>
                  <a:cubicBezTo>
                    <a:pt x="20862" y="89073"/>
                    <a:pt x="20894" y="88495"/>
                    <a:pt x="20926" y="87980"/>
                  </a:cubicBezTo>
                  <a:cubicBezTo>
                    <a:pt x="20444" y="87370"/>
                    <a:pt x="20316" y="86791"/>
                    <a:pt x="20316" y="86309"/>
                  </a:cubicBezTo>
                  <a:cubicBezTo>
                    <a:pt x="20316" y="85859"/>
                    <a:pt x="20444" y="85505"/>
                    <a:pt x="20508" y="85312"/>
                  </a:cubicBezTo>
                  <a:cubicBezTo>
                    <a:pt x="20573" y="85184"/>
                    <a:pt x="20766" y="85055"/>
                    <a:pt x="21055" y="84927"/>
                  </a:cubicBezTo>
                  <a:cubicBezTo>
                    <a:pt x="21023" y="84573"/>
                    <a:pt x="20991" y="84220"/>
                    <a:pt x="20991" y="83962"/>
                  </a:cubicBezTo>
                  <a:cubicBezTo>
                    <a:pt x="20991" y="83705"/>
                    <a:pt x="21055" y="83352"/>
                    <a:pt x="21151" y="82902"/>
                  </a:cubicBezTo>
                  <a:cubicBezTo>
                    <a:pt x="21216" y="82452"/>
                    <a:pt x="21344" y="81873"/>
                    <a:pt x="21505" y="81262"/>
                  </a:cubicBezTo>
                  <a:cubicBezTo>
                    <a:pt x="21826" y="80041"/>
                    <a:pt x="22212" y="78562"/>
                    <a:pt x="22630" y="77148"/>
                  </a:cubicBezTo>
                  <a:cubicBezTo>
                    <a:pt x="23337" y="74673"/>
                    <a:pt x="24044" y="72358"/>
                    <a:pt x="24205" y="71812"/>
                  </a:cubicBezTo>
                  <a:cubicBezTo>
                    <a:pt x="24044" y="71587"/>
                    <a:pt x="23659" y="71040"/>
                    <a:pt x="23241" y="70430"/>
                  </a:cubicBezTo>
                  <a:cubicBezTo>
                    <a:pt x="22694" y="69626"/>
                    <a:pt x="22051" y="68726"/>
                    <a:pt x="21730" y="68276"/>
                  </a:cubicBezTo>
                  <a:cubicBezTo>
                    <a:pt x="21666" y="68147"/>
                    <a:pt x="21601" y="68083"/>
                    <a:pt x="21569" y="68051"/>
                  </a:cubicBezTo>
                  <a:cubicBezTo>
                    <a:pt x="21473" y="67922"/>
                    <a:pt x="21441" y="67794"/>
                    <a:pt x="21441" y="67633"/>
                  </a:cubicBezTo>
                  <a:cubicBezTo>
                    <a:pt x="21441" y="67504"/>
                    <a:pt x="21473" y="67376"/>
                    <a:pt x="21569" y="67279"/>
                  </a:cubicBezTo>
                  <a:cubicBezTo>
                    <a:pt x="21633" y="67151"/>
                    <a:pt x="21794" y="67086"/>
                    <a:pt x="21955" y="67086"/>
                  </a:cubicBezTo>
                  <a:cubicBezTo>
                    <a:pt x="22083" y="67086"/>
                    <a:pt x="22180" y="67119"/>
                    <a:pt x="22308" y="67183"/>
                  </a:cubicBezTo>
                  <a:lnTo>
                    <a:pt x="21666" y="65929"/>
                  </a:lnTo>
                  <a:lnTo>
                    <a:pt x="21633" y="65833"/>
                  </a:lnTo>
                  <a:lnTo>
                    <a:pt x="21633" y="65801"/>
                  </a:lnTo>
                  <a:cubicBezTo>
                    <a:pt x="21633" y="65769"/>
                    <a:pt x="21633" y="65640"/>
                    <a:pt x="21666" y="65511"/>
                  </a:cubicBezTo>
                  <a:cubicBezTo>
                    <a:pt x="21698" y="65383"/>
                    <a:pt x="21762" y="65254"/>
                    <a:pt x="21891" y="65094"/>
                  </a:cubicBezTo>
                  <a:cubicBezTo>
                    <a:pt x="21987" y="65029"/>
                    <a:pt x="22116" y="64965"/>
                    <a:pt x="22276" y="64965"/>
                  </a:cubicBezTo>
                  <a:cubicBezTo>
                    <a:pt x="22341" y="64965"/>
                    <a:pt x="22405" y="64965"/>
                    <a:pt x="22469" y="64997"/>
                  </a:cubicBezTo>
                  <a:cubicBezTo>
                    <a:pt x="22566" y="64997"/>
                    <a:pt x="22630" y="65061"/>
                    <a:pt x="22726" y="65094"/>
                  </a:cubicBezTo>
                  <a:lnTo>
                    <a:pt x="22726" y="65094"/>
                  </a:lnTo>
                  <a:lnTo>
                    <a:pt x="22437" y="64483"/>
                  </a:lnTo>
                  <a:cubicBezTo>
                    <a:pt x="22437" y="64451"/>
                    <a:pt x="22405" y="64386"/>
                    <a:pt x="22437" y="64322"/>
                  </a:cubicBezTo>
                  <a:cubicBezTo>
                    <a:pt x="22437" y="64322"/>
                    <a:pt x="22469" y="64226"/>
                    <a:pt x="22501" y="64097"/>
                  </a:cubicBezTo>
                  <a:cubicBezTo>
                    <a:pt x="22566" y="64001"/>
                    <a:pt x="22662" y="63840"/>
                    <a:pt x="22823" y="63743"/>
                  </a:cubicBezTo>
                  <a:cubicBezTo>
                    <a:pt x="22919" y="63647"/>
                    <a:pt x="23080" y="63615"/>
                    <a:pt x="23209" y="63615"/>
                  </a:cubicBezTo>
                  <a:lnTo>
                    <a:pt x="23241" y="63615"/>
                  </a:lnTo>
                  <a:cubicBezTo>
                    <a:pt x="23401" y="63615"/>
                    <a:pt x="23562" y="63647"/>
                    <a:pt x="23723" y="63743"/>
                  </a:cubicBezTo>
                  <a:cubicBezTo>
                    <a:pt x="23819" y="63808"/>
                    <a:pt x="23916" y="63904"/>
                    <a:pt x="23980" y="64001"/>
                  </a:cubicBezTo>
                  <a:cubicBezTo>
                    <a:pt x="24076" y="64097"/>
                    <a:pt x="24141" y="64193"/>
                    <a:pt x="24237" y="64354"/>
                  </a:cubicBezTo>
                  <a:cubicBezTo>
                    <a:pt x="24366" y="64547"/>
                    <a:pt x="24494" y="64772"/>
                    <a:pt x="24623" y="64997"/>
                  </a:cubicBezTo>
                  <a:lnTo>
                    <a:pt x="24494" y="64161"/>
                  </a:lnTo>
                  <a:cubicBezTo>
                    <a:pt x="24494" y="64097"/>
                    <a:pt x="24494" y="64033"/>
                    <a:pt x="24526" y="64001"/>
                  </a:cubicBezTo>
                  <a:cubicBezTo>
                    <a:pt x="24526" y="63968"/>
                    <a:pt x="24591" y="63872"/>
                    <a:pt x="24687" y="63776"/>
                  </a:cubicBezTo>
                  <a:cubicBezTo>
                    <a:pt x="24719" y="63776"/>
                    <a:pt x="24719" y="63743"/>
                    <a:pt x="24751" y="63743"/>
                  </a:cubicBezTo>
                  <a:lnTo>
                    <a:pt x="24751" y="36485"/>
                  </a:lnTo>
                  <a:cubicBezTo>
                    <a:pt x="24751" y="33592"/>
                    <a:pt x="27098" y="31213"/>
                    <a:pt x="30023" y="31213"/>
                  </a:cubicBezTo>
                  <a:lnTo>
                    <a:pt x="170366" y="31213"/>
                  </a:lnTo>
                  <a:cubicBezTo>
                    <a:pt x="173259" y="31213"/>
                    <a:pt x="175637" y="33592"/>
                    <a:pt x="175637" y="36485"/>
                  </a:cubicBezTo>
                  <a:lnTo>
                    <a:pt x="175637" y="116364"/>
                  </a:lnTo>
                  <a:cubicBezTo>
                    <a:pt x="179334" y="113278"/>
                    <a:pt x="182580" y="109678"/>
                    <a:pt x="185152" y="105563"/>
                  </a:cubicBezTo>
                  <a:cubicBezTo>
                    <a:pt x="189716" y="98235"/>
                    <a:pt x="191967" y="90166"/>
                    <a:pt x="192577" y="81873"/>
                  </a:cubicBezTo>
                  <a:cubicBezTo>
                    <a:pt x="192706" y="80169"/>
                    <a:pt x="192770" y="78466"/>
                    <a:pt x="192770" y="76762"/>
                  </a:cubicBezTo>
                  <a:cubicBezTo>
                    <a:pt x="192770" y="65094"/>
                    <a:pt x="189974" y="53168"/>
                    <a:pt x="186373" y="42400"/>
                  </a:cubicBezTo>
                  <a:cubicBezTo>
                    <a:pt x="180234" y="24077"/>
                    <a:pt x="168308" y="5273"/>
                    <a:pt x="148250" y="933"/>
                  </a:cubicBezTo>
                  <a:cubicBezTo>
                    <a:pt x="145325" y="322"/>
                    <a:pt x="142432" y="1"/>
                    <a:pt x="139507" y="1"/>
                  </a:cubicBezTo>
                  <a:close/>
                  <a:moveTo>
                    <a:pt x="23016" y="127229"/>
                  </a:moveTo>
                  <a:cubicBezTo>
                    <a:pt x="22823" y="127454"/>
                    <a:pt x="22630" y="127679"/>
                    <a:pt x="22469" y="127840"/>
                  </a:cubicBezTo>
                  <a:cubicBezTo>
                    <a:pt x="22308" y="128032"/>
                    <a:pt x="22148" y="128193"/>
                    <a:pt x="22019" y="128354"/>
                  </a:cubicBezTo>
                  <a:cubicBezTo>
                    <a:pt x="22919" y="129222"/>
                    <a:pt x="23819" y="130058"/>
                    <a:pt x="24751" y="130861"/>
                  </a:cubicBezTo>
                  <a:lnTo>
                    <a:pt x="24751" y="127550"/>
                  </a:lnTo>
                  <a:cubicBezTo>
                    <a:pt x="24173" y="127518"/>
                    <a:pt x="23562" y="127422"/>
                    <a:pt x="23016" y="127229"/>
                  </a:cubicBezTo>
                  <a:close/>
                  <a:moveTo>
                    <a:pt x="64064" y="144523"/>
                  </a:moveTo>
                  <a:cubicBezTo>
                    <a:pt x="64032" y="145069"/>
                    <a:pt x="63968" y="145616"/>
                    <a:pt x="63903" y="146162"/>
                  </a:cubicBezTo>
                  <a:cubicBezTo>
                    <a:pt x="67921" y="145969"/>
                    <a:pt x="71779" y="145391"/>
                    <a:pt x="75572" y="144523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2"/>
            <p:cNvSpPr/>
            <p:nvPr/>
          </p:nvSpPr>
          <p:spPr>
            <a:xfrm>
              <a:off x="1972925" y="4531000"/>
              <a:ext cx="4095225" cy="240325"/>
            </a:xfrm>
            <a:custGeom>
              <a:rect b="b" l="l" r="r" t="t"/>
              <a:pathLst>
                <a:path extrusionOk="0" h="9613" w="163809">
                  <a:moveTo>
                    <a:pt x="81904" y="1"/>
                  </a:moveTo>
                  <a:cubicBezTo>
                    <a:pt x="36677" y="1"/>
                    <a:pt x="0" y="2155"/>
                    <a:pt x="0" y="4823"/>
                  </a:cubicBezTo>
                  <a:cubicBezTo>
                    <a:pt x="0" y="7458"/>
                    <a:pt x="36677" y="9612"/>
                    <a:pt x="81904" y="9612"/>
                  </a:cubicBezTo>
                  <a:cubicBezTo>
                    <a:pt x="127131" y="9612"/>
                    <a:pt x="163808" y="7458"/>
                    <a:pt x="163808" y="4823"/>
                  </a:cubicBezTo>
                  <a:cubicBezTo>
                    <a:pt x="163808" y="2155"/>
                    <a:pt x="127131" y="1"/>
                    <a:pt x="819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2"/>
            <p:cNvSpPr/>
            <p:nvPr/>
          </p:nvSpPr>
          <p:spPr>
            <a:xfrm>
              <a:off x="1972925" y="4535825"/>
              <a:ext cx="4095225" cy="235500"/>
            </a:xfrm>
            <a:custGeom>
              <a:rect b="b" l="l" r="r" t="t"/>
              <a:pathLst>
                <a:path extrusionOk="0" h="9420" w="163809">
                  <a:moveTo>
                    <a:pt x="58310" y="1"/>
                  </a:moveTo>
                  <a:lnTo>
                    <a:pt x="58310" y="1"/>
                  </a:lnTo>
                  <a:cubicBezTo>
                    <a:pt x="53489" y="97"/>
                    <a:pt x="48892" y="226"/>
                    <a:pt x="44488" y="354"/>
                  </a:cubicBezTo>
                  <a:cubicBezTo>
                    <a:pt x="41917" y="1062"/>
                    <a:pt x="39924" y="1126"/>
                    <a:pt x="39924" y="1126"/>
                  </a:cubicBezTo>
                  <a:lnTo>
                    <a:pt x="39924" y="1094"/>
                  </a:lnTo>
                  <a:cubicBezTo>
                    <a:pt x="39924" y="1062"/>
                    <a:pt x="39924" y="837"/>
                    <a:pt x="39956" y="483"/>
                  </a:cubicBezTo>
                  <a:lnTo>
                    <a:pt x="39956" y="483"/>
                  </a:lnTo>
                  <a:cubicBezTo>
                    <a:pt x="37609" y="579"/>
                    <a:pt x="35391" y="676"/>
                    <a:pt x="33206" y="740"/>
                  </a:cubicBezTo>
                  <a:cubicBezTo>
                    <a:pt x="33238" y="901"/>
                    <a:pt x="33238" y="1029"/>
                    <a:pt x="33238" y="1158"/>
                  </a:cubicBezTo>
                  <a:cubicBezTo>
                    <a:pt x="33238" y="1383"/>
                    <a:pt x="33206" y="1512"/>
                    <a:pt x="33206" y="1512"/>
                  </a:cubicBezTo>
                  <a:cubicBezTo>
                    <a:pt x="33206" y="1512"/>
                    <a:pt x="31791" y="1415"/>
                    <a:pt x="29830" y="901"/>
                  </a:cubicBezTo>
                  <a:cubicBezTo>
                    <a:pt x="11605" y="1801"/>
                    <a:pt x="0" y="3119"/>
                    <a:pt x="0" y="4630"/>
                  </a:cubicBezTo>
                  <a:cubicBezTo>
                    <a:pt x="0" y="7265"/>
                    <a:pt x="36677" y="9419"/>
                    <a:pt x="81904" y="9419"/>
                  </a:cubicBezTo>
                  <a:cubicBezTo>
                    <a:pt x="127131" y="9419"/>
                    <a:pt x="163808" y="7265"/>
                    <a:pt x="163808" y="4630"/>
                  </a:cubicBezTo>
                  <a:cubicBezTo>
                    <a:pt x="163808" y="2444"/>
                    <a:pt x="139218" y="612"/>
                    <a:pt x="105498" y="1"/>
                  </a:cubicBezTo>
                  <a:lnTo>
                    <a:pt x="105498" y="1"/>
                  </a:lnTo>
                  <a:lnTo>
                    <a:pt x="106430" y="1190"/>
                  </a:lnTo>
                  <a:cubicBezTo>
                    <a:pt x="106495" y="1287"/>
                    <a:pt x="106527" y="1415"/>
                    <a:pt x="106463" y="1512"/>
                  </a:cubicBezTo>
                  <a:cubicBezTo>
                    <a:pt x="106430" y="1608"/>
                    <a:pt x="106302" y="1672"/>
                    <a:pt x="106205" y="1672"/>
                  </a:cubicBezTo>
                  <a:lnTo>
                    <a:pt x="57603" y="1672"/>
                  </a:lnTo>
                  <a:cubicBezTo>
                    <a:pt x="57475" y="1672"/>
                    <a:pt x="57378" y="1608"/>
                    <a:pt x="57314" y="1512"/>
                  </a:cubicBezTo>
                  <a:cubicBezTo>
                    <a:pt x="57282" y="1415"/>
                    <a:pt x="57282" y="1287"/>
                    <a:pt x="57346" y="1190"/>
                  </a:cubicBezTo>
                  <a:lnTo>
                    <a:pt x="58310" y="1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2"/>
            <p:cNvSpPr/>
            <p:nvPr/>
          </p:nvSpPr>
          <p:spPr>
            <a:xfrm>
              <a:off x="2121600" y="3176250"/>
              <a:ext cx="133425" cy="207225"/>
            </a:xfrm>
            <a:custGeom>
              <a:rect b="b" l="l" r="r" t="t"/>
              <a:pathLst>
                <a:path extrusionOk="0" h="8289" w="5337">
                  <a:moveTo>
                    <a:pt x="2783" y="0"/>
                  </a:moveTo>
                  <a:cubicBezTo>
                    <a:pt x="2420" y="0"/>
                    <a:pt x="2050" y="99"/>
                    <a:pt x="1704" y="317"/>
                  </a:cubicBezTo>
                  <a:cubicBezTo>
                    <a:pt x="161" y="1249"/>
                    <a:pt x="0" y="4528"/>
                    <a:pt x="386" y="6103"/>
                  </a:cubicBezTo>
                  <a:cubicBezTo>
                    <a:pt x="418" y="6230"/>
                    <a:pt x="1209" y="8289"/>
                    <a:pt x="1222" y="8289"/>
                  </a:cubicBezTo>
                  <a:cubicBezTo>
                    <a:pt x="1222" y="8289"/>
                    <a:pt x="1222" y="8289"/>
                    <a:pt x="1222" y="8289"/>
                  </a:cubicBezTo>
                  <a:cubicBezTo>
                    <a:pt x="1254" y="8289"/>
                    <a:pt x="3729" y="6328"/>
                    <a:pt x="4372" y="5042"/>
                  </a:cubicBezTo>
                  <a:cubicBezTo>
                    <a:pt x="4918" y="3949"/>
                    <a:pt x="5336" y="2438"/>
                    <a:pt x="4758" y="1281"/>
                  </a:cubicBezTo>
                  <a:cubicBezTo>
                    <a:pt x="4379" y="502"/>
                    <a:pt x="3600" y="0"/>
                    <a:pt x="2783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2"/>
            <p:cNvSpPr/>
            <p:nvPr/>
          </p:nvSpPr>
          <p:spPr>
            <a:xfrm>
              <a:off x="1502000" y="3626850"/>
              <a:ext cx="143875" cy="202650"/>
            </a:xfrm>
            <a:custGeom>
              <a:rect b="b" l="l" r="r" t="t"/>
              <a:pathLst>
                <a:path extrusionOk="0" h="8106" w="5755">
                  <a:moveTo>
                    <a:pt x="2641" y="1"/>
                  </a:moveTo>
                  <a:cubicBezTo>
                    <a:pt x="1856" y="1"/>
                    <a:pt x="1101" y="408"/>
                    <a:pt x="740" y="1194"/>
                  </a:cubicBezTo>
                  <a:cubicBezTo>
                    <a:pt x="1" y="2833"/>
                    <a:pt x="1640" y="5662"/>
                    <a:pt x="2862" y="6755"/>
                  </a:cubicBezTo>
                  <a:cubicBezTo>
                    <a:pt x="2957" y="6850"/>
                    <a:pt x="4683" y="8105"/>
                    <a:pt x="4756" y="8105"/>
                  </a:cubicBezTo>
                  <a:cubicBezTo>
                    <a:pt x="4757" y="8105"/>
                    <a:pt x="4758" y="8105"/>
                    <a:pt x="4758" y="8105"/>
                  </a:cubicBezTo>
                  <a:cubicBezTo>
                    <a:pt x="4758" y="8105"/>
                    <a:pt x="5755" y="5083"/>
                    <a:pt x="5594" y="3669"/>
                  </a:cubicBezTo>
                  <a:cubicBezTo>
                    <a:pt x="5433" y="2479"/>
                    <a:pt x="4919" y="969"/>
                    <a:pt x="3826" y="326"/>
                  </a:cubicBezTo>
                  <a:cubicBezTo>
                    <a:pt x="3455" y="108"/>
                    <a:pt x="3044" y="1"/>
                    <a:pt x="264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2"/>
            <p:cNvSpPr/>
            <p:nvPr/>
          </p:nvSpPr>
          <p:spPr>
            <a:xfrm>
              <a:off x="2656800" y="3458200"/>
              <a:ext cx="462900" cy="1053550"/>
            </a:xfrm>
            <a:custGeom>
              <a:rect b="b" l="l" r="r" t="t"/>
              <a:pathLst>
                <a:path extrusionOk="0" h="42142" w="18516">
                  <a:moveTo>
                    <a:pt x="9161" y="0"/>
                  </a:moveTo>
                  <a:cubicBezTo>
                    <a:pt x="9161" y="0"/>
                    <a:pt x="0" y="9483"/>
                    <a:pt x="32" y="21119"/>
                  </a:cubicBezTo>
                  <a:cubicBezTo>
                    <a:pt x="97" y="32755"/>
                    <a:pt x="9354" y="42141"/>
                    <a:pt x="9354" y="42141"/>
                  </a:cubicBezTo>
                  <a:cubicBezTo>
                    <a:pt x="9354" y="42141"/>
                    <a:pt x="18515" y="32659"/>
                    <a:pt x="18483" y="21023"/>
                  </a:cubicBezTo>
                  <a:cubicBezTo>
                    <a:pt x="18419" y="9386"/>
                    <a:pt x="9161" y="0"/>
                    <a:pt x="916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2"/>
            <p:cNvSpPr/>
            <p:nvPr/>
          </p:nvSpPr>
          <p:spPr>
            <a:xfrm>
              <a:off x="1230400" y="3120375"/>
              <a:ext cx="1581525" cy="1453250"/>
            </a:xfrm>
            <a:custGeom>
              <a:rect b="b" l="l" r="r" t="t"/>
              <a:pathLst>
                <a:path extrusionOk="0" h="58130" w="63261">
                  <a:moveTo>
                    <a:pt x="47092" y="44790"/>
                  </a:moveTo>
                  <a:cubicBezTo>
                    <a:pt x="47542" y="46879"/>
                    <a:pt x="48377" y="49354"/>
                    <a:pt x="49920" y="51508"/>
                  </a:cubicBezTo>
                  <a:cubicBezTo>
                    <a:pt x="49085" y="51122"/>
                    <a:pt x="48217" y="50672"/>
                    <a:pt x="47252" y="50190"/>
                  </a:cubicBezTo>
                  <a:cubicBezTo>
                    <a:pt x="46545" y="49836"/>
                    <a:pt x="45806" y="49451"/>
                    <a:pt x="45066" y="49033"/>
                  </a:cubicBezTo>
                  <a:cubicBezTo>
                    <a:pt x="45195" y="48743"/>
                    <a:pt x="46288" y="46300"/>
                    <a:pt x="46352" y="44918"/>
                  </a:cubicBezTo>
                  <a:cubicBezTo>
                    <a:pt x="46609" y="44886"/>
                    <a:pt x="46867" y="44822"/>
                    <a:pt x="47092" y="44790"/>
                  </a:cubicBezTo>
                  <a:close/>
                  <a:moveTo>
                    <a:pt x="26617" y="1"/>
                  </a:moveTo>
                  <a:cubicBezTo>
                    <a:pt x="26474" y="1"/>
                    <a:pt x="26334" y="15"/>
                    <a:pt x="26198" y="44"/>
                  </a:cubicBezTo>
                  <a:cubicBezTo>
                    <a:pt x="24912" y="334"/>
                    <a:pt x="24301" y="1684"/>
                    <a:pt x="24687" y="2873"/>
                  </a:cubicBezTo>
                  <a:cubicBezTo>
                    <a:pt x="25073" y="4095"/>
                    <a:pt x="26423" y="4898"/>
                    <a:pt x="27580" y="5316"/>
                  </a:cubicBezTo>
                  <a:cubicBezTo>
                    <a:pt x="28119" y="5496"/>
                    <a:pt x="28966" y="5550"/>
                    <a:pt x="29781" y="5550"/>
                  </a:cubicBezTo>
                  <a:cubicBezTo>
                    <a:pt x="30715" y="5550"/>
                    <a:pt x="31608" y="5479"/>
                    <a:pt x="31952" y="5445"/>
                  </a:cubicBezTo>
                  <a:cubicBezTo>
                    <a:pt x="32337" y="5830"/>
                    <a:pt x="32755" y="6216"/>
                    <a:pt x="33205" y="6698"/>
                  </a:cubicBezTo>
                  <a:cubicBezTo>
                    <a:pt x="33977" y="7502"/>
                    <a:pt x="34845" y="8402"/>
                    <a:pt x="35712" y="9463"/>
                  </a:cubicBezTo>
                  <a:cubicBezTo>
                    <a:pt x="35937" y="9752"/>
                    <a:pt x="36195" y="10041"/>
                    <a:pt x="36420" y="10363"/>
                  </a:cubicBezTo>
                  <a:cubicBezTo>
                    <a:pt x="35937" y="9945"/>
                    <a:pt x="35230" y="9366"/>
                    <a:pt x="35134" y="9334"/>
                  </a:cubicBezTo>
                  <a:cubicBezTo>
                    <a:pt x="34248" y="8744"/>
                    <a:pt x="32587" y="8167"/>
                    <a:pt x="31151" y="8167"/>
                  </a:cubicBezTo>
                  <a:cubicBezTo>
                    <a:pt x="30397" y="8167"/>
                    <a:pt x="29706" y="8326"/>
                    <a:pt x="29219" y="8723"/>
                  </a:cubicBezTo>
                  <a:cubicBezTo>
                    <a:pt x="28223" y="9559"/>
                    <a:pt x="28287" y="11038"/>
                    <a:pt x="29187" y="11938"/>
                  </a:cubicBezTo>
                  <a:cubicBezTo>
                    <a:pt x="29864" y="12615"/>
                    <a:pt x="30924" y="12837"/>
                    <a:pt x="31928" y="12837"/>
                  </a:cubicBezTo>
                  <a:cubicBezTo>
                    <a:pt x="32258" y="12837"/>
                    <a:pt x="32581" y="12813"/>
                    <a:pt x="32884" y="12774"/>
                  </a:cubicBezTo>
                  <a:cubicBezTo>
                    <a:pt x="34137" y="12581"/>
                    <a:pt x="36355" y="11166"/>
                    <a:pt x="36838" y="10877"/>
                  </a:cubicBezTo>
                  <a:cubicBezTo>
                    <a:pt x="37352" y="11552"/>
                    <a:pt x="37898" y="12227"/>
                    <a:pt x="38380" y="12999"/>
                  </a:cubicBezTo>
                  <a:cubicBezTo>
                    <a:pt x="39248" y="14317"/>
                    <a:pt x="40084" y="15731"/>
                    <a:pt x="40759" y="17306"/>
                  </a:cubicBezTo>
                  <a:cubicBezTo>
                    <a:pt x="40791" y="17403"/>
                    <a:pt x="40823" y="17499"/>
                    <a:pt x="40856" y="17595"/>
                  </a:cubicBezTo>
                  <a:cubicBezTo>
                    <a:pt x="40631" y="17338"/>
                    <a:pt x="39377" y="16052"/>
                    <a:pt x="39248" y="15956"/>
                  </a:cubicBezTo>
                  <a:cubicBezTo>
                    <a:pt x="38324" y="15221"/>
                    <a:pt x="36421" y="14364"/>
                    <a:pt x="34879" y="14364"/>
                  </a:cubicBezTo>
                  <a:cubicBezTo>
                    <a:pt x="34330" y="14364"/>
                    <a:pt x="33827" y="14473"/>
                    <a:pt x="33430" y="14735"/>
                  </a:cubicBezTo>
                  <a:cubicBezTo>
                    <a:pt x="32337" y="15442"/>
                    <a:pt x="32273" y="16920"/>
                    <a:pt x="33044" y="17917"/>
                  </a:cubicBezTo>
                  <a:cubicBezTo>
                    <a:pt x="33805" y="18860"/>
                    <a:pt x="35257" y="19141"/>
                    <a:pt x="36446" y="19141"/>
                  </a:cubicBezTo>
                  <a:cubicBezTo>
                    <a:pt x="36513" y="19141"/>
                    <a:pt x="36579" y="19140"/>
                    <a:pt x="36645" y="19138"/>
                  </a:cubicBezTo>
                  <a:cubicBezTo>
                    <a:pt x="38027" y="19074"/>
                    <a:pt x="40759" y="17692"/>
                    <a:pt x="40888" y="17628"/>
                  </a:cubicBezTo>
                  <a:cubicBezTo>
                    <a:pt x="41498" y="19106"/>
                    <a:pt x="42013" y="20681"/>
                    <a:pt x="42431" y="22288"/>
                  </a:cubicBezTo>
                  <a:cubicBezTo>
                    <a:pt x="42752" y="23478"/>
                    <a:pt x="43009" y="24667"/>
                    <a:pt x="43266" y="25889"/>
                  </a:cubicBezTo>
                  <a:cubicBezTo>
                    <a:pt x="42977" y="25567"/>
                    <a:pt x="41788" y="24378"/>
                    <a:pt x="41691" y="24281"/>
                  </a:cubicBezTo>
                  <a:cubicBezTo>
                    <a:pt x="40767" y="23547"/>
                    <a:pt x="38864" y="22690"/>
                    <a:pt x="37322" y="22690"/>
                  </a:cubicBezTo>
                  <a:cubicBezTo>
                    <a:pt x="36773" y="22690"/>
                    <a:pt x="36270" y="22798"/>
                    <a:pt x="35873" y="23060"/>
                  </a:cubicBezTo>
                  <a:cubicBezTo>
                    <a:pt x="34780" y="23767"/>
                    <a:pt x="34684" y="25246"/>
                    <a:pt x="35487" y="26242"/>
                  </a:cubicBezTo>
                  <a:cubicBezTo>
                    <a:pt x="36248" y="27186"/>
                    <a:pt x="37700" y="27466"/>
                    <a:pt x="38862" y="27466"/>
                  </a:cubicBezTo>
                  <a:cubicBezTo>
                    <a:pt x="38927" y="27466"/>
                    <a:pt x="38992" y="27465"/>
                    <a:pt x="39055" y="27464"/>
                  </a:cubicBezTo>
                  <a:cubicBezTo>
                    <a:pt x="40438" y="27399"/>
                    <a:pt x="43074" y="26082"/>
                    <a:pt x="43299" y="25985"/>
                  </a:cubicBezTo>
                  <a:cubicBezTo>
                    <a:pt x="43395" y="26532"/>
                    <a:pt x="43524" y="27078"/>
                    <a:pt x="43652" y="27624"/>
                  </a:cubicBezTo>
                  <a:cubicBezTo>
                    <a:pt x="44006" y="29425"/>
                    <a:pt x="44391" y="31225"/>
                    <a:pt x="44777" y="32993"/>
                  </a:cubicBezTo>
                  <a:cubicBezTo>
                    <a:pt x="44938" y="33603"/>
                    <a:pt x="45099" y="34214"/>
                    <a:pt x="45259" y="34793"/>
                  </a:cubicBezTo>
                  <a:cubicBezTo>
                    <a:pt x="44809" y="34343"/>
                    <a:pt x="43974" y="33507"/>
                    <a:pt x="43909" y="33443"/>
                  </a:cubicBezTo>
                  <a:cubicBezTo>
                    <a:pt x="42989" y="32687"/>
                    <a:pt x="41099" y="31846"/>
                    <a:pt x="39561" y="31846"/>
                  </a:cubicBezTo>
                  <a:cubicBezTo>
                    <a:pt x="39004" y="31846"/>
                    <a:pt x="38493" y="31956"/>
                    <a:pt x="38091" y="32221"/>
                  </a:cubicBezTo>
                  <a:cubicBezTo>
                    <a:pt x="36998" y="32928"/>
                    <a:pt x="36902" y="34407"/>
                    <a:pt x="37705" y="35371"/>
                  </a:cubicBezTo>
                  <a:cubicBezTo>
                    <a:pt x="38470" y="36319"/>
                    <a:pt x="39904" y="36627"/>
                    <a:pt x="41093" y="36627"/>
                  </a:cubicBezTo>
                  <a:cubicBezTo>
                    <a:pt x="41154" y="36627"/>
                    <a:pt x="41214" y="36626"/>
                    <a:pt x="41273" y="36625"/>
                  </a:cubicBezTo>
                  <a:cubicBezTo>
                    <a:pt x="42495" y="36561"/>
                    <a:pt x="44745" y="35500"/>
                    <a:pt x="45356" y="35211"/>
                  </a:cubicBezTo>
                  <a:cubicBezTo>
                    <a:pt x="45645" y="36207"/>
                    <a:pt x="45934" y="37171"/>
                    <a:pt x="46288" y="38136"/>
                  </a:cubicBezTo>
                  <a:cubicBezTo>
                    <a:pt x="46417" y="38554"/>
                    <a:pt x="46545" y="38971"/>
                    <a:pt x="46738" y="39357"/>
                  </a:cubicBezTo>
                  <a:cubicBezTo>
                    <a:pt x="46802" y="39550"/>
                    <a:pt x="46899" y="39775"/>
                    <a:pt x="46995" y="39968"/>
                  </a:cubicBezTo>
                  <a:cubicBezTo>
                    <a:pt x="46770" y="39936"/>
                    <a:pt x="46642" y="39936"/>
                    <a:pt x="46642" y="39936"/>
                  </a:cubicBezTo>
                  <a:lnTo>
                    <a:pt x="46642" y="39936"/>
                  </a:lnTo>
                  <a:cubicBezTo>
                    <a:pt x="46642" y="39936"/>
                    <a:pt x="46609" y="40514"/>
                    <a:pt x="46674" y="41414"/>
                  </a:cubicBezTo>
                  <a:cubicBezTo>
                    <a:pt x="45633" y="40696"/>
                    <a:pt x="44248" y="40034"/>
                    <a:pt x="43094" y="40034"/>
                  </a:cubicBezTo>
                  <a:cubicBezTo>
                    <a:pt x="42751" y="40034"/>
                    <a:pt x="42428" y="40093"/>
                    <a:pt x="42141" y="40225"/>
                  </a:cubicBezTo>
                  <a:cubicBezTo>
                    <a:pt x="40952" y="40772"/>
                    <a:pt x="40663" y="42218"/>
                    <a:pt x="41273" y="43311"/>
                  </a:cubicBezTo>
                  <a:cubicBezTo>
                    <a:pt x="41370" y="43440"/>
                    <a:pt x="41466" y="43568"/>
                    <a:pt x="41563" y="43697"/>
                  </a:cubicBezTo>
                  <a:cubicBezTo>
                    <a:pt x="41756" y="45143"/>
                    <a:pt x="42591" y="46718"/>
                    <a:pt x="43299" y="47522"/>
                  </a:cubicBezTo>
                  <a:cubicBezTo>
                    <a:pt x="43363" y="47618"/>
                    <a:pt x="44263" y="48454"/>
                    <a:pt x="44745" y="48872"/>
                  </a:cubicBezTo>
                  <a:cubicBezTo>
                    <a:pt x="44295" y="48615"/>
                    <a:pt x="43845" y="48390"/>
                    <a:pt x="43363" y="48101"/>
                  </a:cubicBezTo>
                  <a:cubicBezTo>
                    <a:pt x="42688" y="47747"/>
                    <a:pt x="41981" y="47297"/>
                    <a:pt x="41273" y="46911"/>
                  </a:cubicBezTo>
                  <a:cubicBezTo>
                    <a:pt x="40920" y="46686"/>
                    <a:pt x="40566" y="46461"/>
                    <a:pt x="40213" y="46236"/>
                  </a:cubicBezTo>
                  <a:cubicBezTo>
                    <a:pt x="39859" y="46011"/>
                    <a:pt x="39538" y="45754"/>
                    <a:pt x="39184" y="45529"/>
                  </a:cubicBezTo>
                  <a:cubicBezTo>
                    <a:pt x="38670" y="45143"/>
                    <a:pt x="38188" y="44757"/>
                    <a:pt x="37673" y="44340"/>
                  </a:cubicBezTo>
                  <a:cubicBezTo>
                    <a:pt x="38091" y="43697"/>
                    <a:pt x="39313" y="41704"/>
                    <a:pt x="39505" y="40547"/>
                  </a:cubicBezTo>
                  <a:cubicBezTo>
                    <a:pt x="39698" y="39325"/>
                    <a:pt x="39570" y="37750"/>
                    <a:pt x="38702" y="36850"/>
                  </a:cubicBezTo>
                  <a:cubicBezTo>
                    <a:pt x="38240" y="36388"/>
                    <a:pt x="37627" y="36138"/>
                    <a:pt x="37026" y="36138"/>
                  </a:cubicBezTo>
                  <a:cubicBezTo>
                    <a:pt x="36455" y="36138"/>
                    <a:pt x="35895" y="36364"/>
                    <a:pt x="35487" y="36850"/>
                  </a:cubicBezTo>
                  <a:cubicBezTo>
                    <a:pt x="34330" y="38264"/>
                    <a:pt x="35198" y="41414"/>
                    <a:pt x="36034" y="42797"/>
                  </a:cubicBezTo>
                  <a:cubicBezTo>
                    <a:pt x="36066" y="42829"/>
                    <a:pt x="36291" y="43118"/>
                    <a:pt x="36548" y="43407"/>
                  </a:cubicBezTo>
                  <a:cubicBezTo>
                    <a:pt x="36066" y="43022"/>
                    <a:pt x="35584" y="42604"/>
                    <a:pt x="35134" y="42186"/>
                  </a:cubicBezTo>
                  <a:cubicBezTo>
                    <a:pt x="33784" y="40997"/>
                    <a:pt x="32466" y="39711"/>
                    <a:pt x="31148" y="38457"/>
                  </a:cubicBezTo>
                  <a:cubicBezTo>
                    <a:pt x="30859" y="38200"/>
                    <a:pt x="30569" y="37943"/>
                    <a:pt x="30312" y="37654"/>
                  </a:cubicBezTo>
                  <a:cubicBezTo>
                    <a:pt x="30666" y="37107"/>
                    <a:pt x="31984" y="34953"/>
                    <a:pt x="32177" y="33732"/>
                  </a:cubicBezTo>
                  <a:cubicBezTo>
                    <a:pt x="32369" y="32543"/>
                    <a:pt x="32273" y="30967"/>
                    <a:pt x="31373" y="30035"/>
                  </a:cubicBezTo>
                  <a:cubicBezTo>
                    <a:pt x="30935" y="29581"/>
                    <a:pt x="30334" y="29340"/>
                    <a:pt x="29739" y="29340"/>
                  </a:cubicBezTo>
                  <a:cubicBezTo>
                    <a:pt x="29153" y="29340"/>
                    <a:pt x="28573" y="29573"/>
                    <a:pt x="28159" y="30067"/>
                  </a:cubicBezTo>
                  <a:cubicBezTo>
                    <a:pt x="27001" y="31450"/>
                    <a:pt x="27869" y="34632"/>
                    <a:pt x="28737" y="35982"/>
                  </a:cubicBezTo>
                  <a:cubicBezTo>
                    <a:pt x="28769" y="36046"/>
                    <a:pt x="29026" y="36368"/>
                    <a:pt x="29316" y="36721"/>
                  </a:cubicBezTo>
                  <a:cubicBezTo>
                    <a:pt x="28576" y="36046"/>
                    <a:pt x="27837" y="35371"/>
                    <a:pt x="27066" y="34761"/>
                  </a:cubicBezTo>
                  <a:cubicBezTo>
                    <a:pt x="25748" y="33635"/>
                    <a:pt x="24398" y="32607"/>
                    <a:pt x="23015" y="31707"/>
                  </a:cubicBezTo>
                  <a:cubicBezTo>
                    <a:pt x="23144" y="31514"/>
                    <a:pt x="24751" y="29039"/>
                    <a:pt x="24976" y="27657"/>
                  </a:cubicBezTo>
                  <a:cubicBezTo>
                    <a:pt x="25137" y="26467"/>
                    <a:pt x="25041" y="24892"/>
                    <a:pt x="24140" y="23992"/>
                  </a:cubicBezTo>
                  <a:cubicBezTo>
                    <a:pt x="23696" y="23531"/>
                    <a:pt x="23090" y="23280"/>
                    <a:pt x="22493" y="23280"/>
                  </a:cubicBezTo>
                  <a:cubicBezTo>
                    <a:pt x="21925" y="23280"/>
                    <a:pt x="21365" y="23507"/>
                    <a:pt x="20958" y="23992"/>
                  </a:cubicBezTo>
                  <a:cubicBezTo>
                    <a:pt x="19769" y="25406"/>
                    <a:pt x="20637" y="28557"/>
                    <a:pt x="21505" y="29939"/>
                  </a:cubicBezTo>
                  <a:cubicBezTo>
                    <a:pt x="21569" y="30035"/>
                    <a:pt x="22501" y="31192"/>
                    <a:pt x="22855" y="31578"/>
                  </a:cubicBezTo>
                  <a:lnTo>
                    <a:pt x="22790" y="31546"/>
                  </a:lnTo>
                  <a:cubicBezTo>
                    <a:pt x="21344" y="30646"/>
                    <a:pt x="19801" y="29939"/>
                    <a:pt x="18354" y="29328"/>
                  </a:cubicBezTo>
                  <a:cubicBezTo>
                    <a:pt x="16876" y="28750"/>
                    <a:pt x="15429" y="28299"/>
                    <a:pt x="14111" y="27946"/>
                  </a:cubicBezTo>
                  <a:cubicBezTo>
                    <a:pt x="12794" y="27560"/>
                    <a:pt x="11540" y="27303"/>
                    <a:pt x="10447" y="27078"/>
                  </a:cubicBezTo>
                  <a:cubicBezTo>
                    <a:pt x="9836" y="26982"/>
                    <a:pt x="9290" y="26885"/>
                    <a:pt x="8775" y="26789"/>
                  </a:cubicBezTo>
                  <a:lnTo>
                    <a:pt x="8808" y="26789"/>
                  </a:lnTo>
                  <a:cubicBezTo>
                    <a:pt x="8840" y="26757"/>
                    <a:pt x="7008" y="25567"/>
                    <a:pt x="6879" y="25503"/>
                  </a:cubicBezTo>
                  <a:cubicBezTo>
                    <a:pt x="6051" y="25089"/>
                    <a:pt x="4680" y="24736"/>
                    <a:pt x="3408" y="24736"/>
                  </a:cubicBezTo>
                  <a:cubicBezTo>
                    <a:pt x="2407" y="24736"/>
                    <a:pt x="1466" y="24955"/>
                    <a:pt x="900" y="25535"/>
                  </a:cubicBezTo>
                  <a:cubicBezTo>
                    <a:pt x="0" y="26467"/>
                    <a:pt x="225" y="27946"/>
                    <a:pt x="1222" y="28717"/>
                  </a:cubicBezTo>
                  <a:cubicBezTo>
                    <a:pt x="1813" y="29194"/>
                    <a:pt x="2608" y="29365"/>
                    <a:pt x="3405" y="29365"/>
                  </a:cubicBezTo>
                  <a:cubicBezTo>
                    <a:pt x="3951" y="29365"/>
                    <a:pt x="4499" y="29285"/>
                    <a:pt x="4982" y="29167"/>
                  </a:cubicBezTo>
                  <a:cubicBezTo>
                    <a:pt x="6172" y="28846"/>
                    <a:pt x="8197" y="27271"/>
                    <a:pt x="8711" y="26853"/>
                  </a:cubicBezTo>
                  <a:cubicBezTo>
                    <a:pt x="9225" y="26949"/>
                    <a:pt x="9804" y="27078"/>
                    <a:pt x="10415" y="27207"/>
                  </a:cubicBezTo>
                  <a:cubicBezTo>
                    <a:pt x="11508" y="27432"/>
                    <a:pt x="12729" y="27721"/>
                    <a:pt x="14047" y="28139"/>
                  </a:cubicBezTo>
                  <a:cubicBezTo>
                    <a:pt x="14401" y="28235"/>
                    <a:pt x="14786" y="28364"/>
                    <a:pt x="15140" y="28492"/>
                  </a:cubicBezTo>
                  <a:cubicBezTo>
                    <a:pt x="14497" y="28396"/>
                    <a:pt x="13597" y="28332"/>
                    <a:pt x="13501" y="28332"/>
                  </a:cubicBezTo>
                  <a:cubicBezTo>
                    <a:pt x="11893" y="28364"/>
                    <a:pt x="8775" y="29360"/>
                    <a:pt x="8229" y="31096"/>
                  </a:cubicBezTo>
                  <a:cubicBezTo>
                    <a:pt x="7843" y="32350"/>
                    <a:pt x="8743" y="33539"/>
                    <a:pt x="9965" y="33796"/>
                  </a:cubicBezTo>
                  <a:cubicBezTo>
                    <a:pt x="10127" y="33830"/>
                    <a:pt x="10292" y="33845"/>
                    <a:pt x="10457" y="33845"/>
                  </a:cubicBezTo>
                  <a:cubicBezTo>
                    <a:pt x="11569" y="33845"/>
                    <a:pt x="12717" y="33146"/>
                    <a:pt x="13501" y="32446"/>
                  </a:cubicBezTo>
                  <a:cubicBezTo>
                    <a:pt x="14433" y="31610"/>
                    <a:pt x="15526" y="29200"/>
                    <a:pt x="15783" y="28685"/>
                  </a:cubicBezTo>
                  <a:cubicBezTo>
                    <a:pt x="16587" y="28942"/>
                    <a:pt x="17390" y="29264"/>
                    <a:pt x="18226" y="29617"/>
                  </a:cubicBezTo>
                  <a:cubicBezTo>
                    <a:pt x="19672" y="30228"/>
                    <a:pt x="21151" y="30967"/>
                    <a:pt x="22598" y="31900"/>
                  </a:cubicBezTo>
                  <a:cubicBezTo>
                    <a:pt x="22662" y="31964"/>
                    <a:pt x="22726" y="32028"/>
                    <a:pt x="22823" y="32060"/>
                  </a:cubicBezTo>
                  <a:cubicBezTo>
                    <a:pt x="22501" y="31964"/>
                    <a:pt x="20733" y="31610"/>
                    <a:pt x="20605" y="31578"/>
                  </a:cubicBezTo>
                  <a:cubicBezTo>
                    <a:pt x="20472" y="31568"/>
                    <a:pt x="20329" y="31562"/>
                    <a:pt x="20178" y="31562"/>
                  </a:cubicBezTo>
                  <a:cubicBezTo>
                    <a:pt x="18486" y="31562"/>
                    <a:pt x="15725" y="32230"/>
                    <a:pt x="15076" y="33764"/>
                  </a:cubicBezTo>
                  <a:cubicBezTo>
                    <a:pt x="14561" y="34986"/>
                    <a:pt x="15301" y="36271"/>
                    <a:pt x="16490" y="36625"/>
                  </a:cubicBezTo>
                  <a:cubicBezTo>
                    <a:pt x="16752" y="36708"/>
                    <a:pt x="17024" y="36744"/>
                    <a:pt x="17300" y="36744"/>
                  </a:cubicBezTo>
                  <a:cubicBezTo>
                    <a:pt x="18311" y="36744"/>
                    <a:pt x="19372" y="36248"/>
                    <a:pt x="20155" y="35693"/>
                  </a:cubicBezTo>
                  <a:cubicBezTo>
                    <a:pt x="21280" y="34889"/>
                    <a:pt x="22823" y="32221"/>
                    <a:pt x="22887" y="32093"/>
                  </a:cubicBezTo>
                  <a:cubicBezTo>
                    <a:pt x="24205" y="32993"/>
                    <a:pt x="25491" y="34021"/>
                    <a:pt x="26744" y="35146"/>
                  </a:cubicBezTo>
                  <a:cubicBezTo>
                    <a:pt x="27644" y="35950"/>
                    <a:pt x="28544" y="36786"/>
                    <a:pt x="29412" y="37654"/>
                  </a:cubicBezTo>
                  <a:cubicBezTo>
                    <a:pt x="28994" y="37557"/>
                    <a:pt x="27355" y="37204"/>
                    <a:pt x="27226" y="37204"/>
                  </a:cubicBezTo>
                  <a:cubicBezTo>
                    <a:pt x="27073" y="37188"/>
                    <a:pt x="26905" y="37180"/>
                    <a:pt x="26727" y="37180"/>
                  </a:cubicBezTo>
                  <a:cubicBezTo>
                    <a:pt x="25029" y="37180"/>
                    <a:pt x="22337" y="37877"/>
                    <a:pt x="21698" y="39389"/>
                  </a:cubicBezTo>
                  <a:cubicBezTo>
                    <a:pt x="21183" y="40579"/>
                    <a:pt x="21923" y="41864"/>
                    <a:pt x="23112" y="42250"/>
                  </a:cubicBezTo>
                  <a:cubicBezTo>
                    <a:pt x="23366" y="42330"/>
                    <a:pt x="23629" y="42366"/>
                    <a:pt x="23896" y="42366"/>
                  </a:cubicBezTo>
                  <a:cubicBezTo>
                    <a:pt x="24915" y="42366"/>
                    <a:pt x="25987" y="41846"/>
                    <a:pt x="26776" y="41286"/>
                  </a:cubicBezTo>
                  <a:cubicBezTo>
                    <a:pt x="27901" y="40514"/>
                    <a:pt x="29380" y="37943"/>
                    <a:pt x="29476" y="37718"/>
                  </a:cubicBezTo>
                  <a:cubicBezTo>
                    <a:pt x="29894" y="38136"/>
                    <a:pt x="30280" y="38521"/>
                    <a:pt x="30698" y="38907"/>
                  </a:cubicBezTo>
                  <a:cubicBezTo>
                    <a:pt x="31984" y="40193"/>
                    <a:pt x="33269" y="41511"/>
                    <a:pt x="34620" y="42765"/>
                  </a:cubicBezTo>
                  <a:cubicBezTo>
                    <a:pt x="35070" y="43182"/>
                    <a:pt x="35520" y="43600"/>
                    <a:pt x="36002" y="44018"/>
                  </a:cubicBezTo>
                  <a:cubicBezTo>
                    <a:pt x="35359" y="43857"/>
                    <a:pt x="34234" y="43632"/>
                    <a:pt x="34105" y="43600"/>
                  </a:cubicBezTo>
                  <a:cubicBezTo>
                    <a:pt x="33973" y="43590"/>
                    <a:pt x="33830" y="43584"/>
                    <a:pt x="33679" y="43584"/>
                  </a:cubicBezTo>
                  <a:cubicBezTo>
                    <a:pt x="31986" y="43584"/>
                    <a:pt x="29225" y="44252"/>
                    <a:pt x="28576" y="45786"/>
                  </a:cubicBezTo>
                  <a:cubicBezTo>
                    <a:pt x="28062" y="47008"/>
                    <a:pt x="28801" y="48293"/>
                    <a:pt x="30023" y="48647"/>
                  </a:cubicBezTo>
                  <a:cubicBezTo>
                    <a:pt x="30285" y="48730"/>
                    <a:pt x="30557" y="48767"/>
                    <a:pt x="30832" y="48767"/>
                  </a:cubicBezTo>
                  <a:cubicBezTo>
                    <a:pt x="31842" y="48767"/>
                    <a:pt x="32898" y="48270"/>
                    <a:pt x="33655" y="47715"/>
                  </a:cubicBezTo>
                  <a:cubicBezTo>
                    <a:pt x="34652" y="47008"/>
                    <a:pt x="35937" y="44886"/>
                    <a:pt x="36291" y="44275"/>
                  </a:cubicBezTo>
                  <a:cubicBezTo>
                    <a:pt x="37095" y="44950"/>
                    <a:pt x="37866" y="45625"/>
                    <a:pt x="38670" y="46236"/>
                  </a:cubicBezTo>
                  <a:cubicBezTo>
                    <a:pt x="39023" y="46493"/>
                    <a:pt x="39377" y="46750"/>
                    <a:pt x="39730" y="46975"/>
                  </a:cubicBezTo>
                  <a:cubicBezTo>
                    <a:pt x="40084" y="47233"/>
                    <a:pt x="40438" y="47458"/>
                    <a:pt x="40759" y="47683"/>
                  </a:cubicBezTo>
                  <a:cubicBezTo>
                    <a:pt x="41498" y="48133"/>
                    <a:pt x="42173" y="48551"/>
                    <a:pt x="42881" y="48968"/>
                  </a:cubicBezTo>
                  <a:cubicBezTo>
                    <a:pt x="43202" y="49161"/>
                    <a:pt x="43556" y="49354"/>
                    <a:pt x="43877" y="49547"/>
                  </a:cubicBezTo>
                  <a:cubicBezTo>
                    <a:pt x="43266" y="49322"/>
                    <a:pt x="42302" y="48936"/>
                    <a:pt x="42206" y="48936"/>
                  </a:cubicBezTo>
                  <a:cubicBezTo>
                    <a:pt x="41747" y="48815"/>
                    <a:pt x="41145" y="48745"/>
                    <a:pt x="40498" y="48745"/>
                  </a:cubicBezTo>
                  <a:cubicBezTo>
                    <a:pt x="38919" y="48745"/>
                    <a:pt x="37071" y="49160"/>
                    <a:pt x="36387" y="50254"/>
                  </a:cubicBezTo>
                  <a:cubicBezTo>
                    <a:pt x="35712" y="51347"/>
                    <a:pt x="36259" y="52729"/>
                    <a:pt x="37384" y="53276"/>
                  </a:cubicBezTo>
                  <a:cubicBezTo>
                    <a:pt x="37776" y="53477"/>
                    <a:pt x="38219" y="53562"/>
                    <a:pt x="38676" y="53562"/>
                  </a:cubicBezTo>
                  <a:cubicBezTo>
                    <a:pt x="39530" y="53562"/>
                    <a:pt x="40433" y="53267"/>
                    <a:pt x="41145" y="52890"/>
                  </a:cubicBezTo>
                  <a:cubicBezTo>
                    <a:pt x="42334" y="52311"/>
                    <a:pt x="44134" y="50093"/>
                    <a:pt x="44327" y="49804"/>
                  </a:cubicBezTo>
                  <a:cubicBezTo>
                    <a:pt x="45163" y="50286"/>
                    <a:pt x="45999" y="50736"/>
                    <a:pt x="46770" y="51154"/>
                  </a:cubicBezTo>
                  <a:cubicBezTo>
                    <a:pt x="48827" y="52247"/>
                    <a:pt x="50627" y="53147"/>
                    <a:pt x="52010" y="53790"/>
                  </a:cubicBezTo>
                  <a:cubicBezTo>
                    <a:pt x="56542" y="57712"/>
                    <a:pt x="62907" y="58130"/>
                    <a:pt x="62907" y="58130"/>
                  </a:cubicBezTo>
                  <a:cubicBezTo>
                    <a:pt x="62907" y="58130"/>
                    <a:pt x="63260" y="50511"/>
                    <a:pt x="58760" y="45465"/>
                  </a:cubicBezTo>
                  <a:cubicBezTo>
                    <a:pt x="57121" y="43632"/>
                    <a:pt x="55096" y="42411"/>
                    <a:pt x="53135" y="41607"/>
                  </a:cubicBezTo>
                  <a:cubicBezTo>
                    <a:pt x="53263" y="41447"/>
                    <a:pt x="53392" y="41318"/>
                    <a:pt x="53488" y="41189"/>
                  </a:cubicBezTo>
                  <a:cubicBezTo>
                    <a:pt x="54131" y="40161"/>
                    <a:pt x="54710" y="38682"/>
                    <a:pt x="54292" y="37493"/>
                  </a:cubicBezTo>
                  <a:cubicBezTo>
                    <a:pt x="53976" y="36593"/>
                    <a:pt x="53145" y="35969"/>
                    <a:pt x="52244" y="35969"/>
                  </a:cubicBezTo>
                  <a:cubicBezTo>
                    <a:pt x="51954" y="35969"/>
                    <a:pt x="51656" y="36034"/>
                    <a:pt x="51367" y="36175"/>
                  </a:cubicBezTo>
                  <a:cubicBezTo>
                    <a:pt x="50113" y="36753"/>
                    <a:pt x="49502" y="38746"/>
                    <a:pt x="49374" y="40386"/>
                  </a:cubicBezTo>
                  <a:cubicBezTo>
                    <a:pt x="48892" y="40257"/>
                    <a:pt x="48442" y="40193"/>
                    <a:pt x="48056" y="40129"/>
                  </a:cubicBezTo>
                  <a:cubicBezTo>
                    <a:pt x="47895" y="39743"/>
                    <a:pt x="47734" y="39389"/>
                    <a:pt x="47542" y="39004"/>
                  </a:cubicBezTo>
                  <a:cubicBezTo>
                    <a:pt x="47381" y="38618"/>
                    <a:pt x="47252" y="38232"/>
                    <a:pt x="47092" y="37814"/>
                  </a:cubicBezTo>
                  <a:cubicBezTo>
                    <a:pt x="46867" y="37236"/>
                    <a:pt x="46674" y="36625"/>
                    <a:pt x="46481" y="36014"/>
                  </a:cubicBezTo>
                  <a:cubicBezTo>
                    <a:pt x="47188" y="35693"/>
                    <a:pt x="49310" y="34728"/>
                    <a:pt x="50113" y="33860"/>
                  </a:cubicBezTo>
                  <a:cubicBezTo>
                    <a:pt x="50917" y="32960"/>
                    <a:pt x="51688" y="31578"/>
                    <a:pt x="51463" y="30325"/>
                  </a:cubicBezTo>
                  <a:cubicBezTo>
                    <a:pt x="51245" y="29262"/>
                    <a:pt x="50358" y="28477"/>
                    <a:pt x="49330" y="28477"/>
                  </a:cubicBezTo>
                  <a:cubicBezTo>
                    <a:pt x="49144" y="28477"/>
                    <a:pt x="48955" y="28503"/>
                    <a:pt x="48763" y="28557"/>
                  </a:cubicBezTo>
                  <a:cubicBezTo>
                    <a:pt x="47027" y="29071"/>
                    <a:pt x="45999" y="32189"/>
                    <a:pt x="45967" y="33828"/>
                  </a:cubicBezTo>
                  <a:cubicBezTo>
                    <a:pt x="45967" y="33860"/>
                    <a:pt x="45999" y="34214"/>
                    <a:pt x="46031" y="34632"/>
                  </a:cubicBezTo>
                  <a:cubicBezTo>
                    <a:pt x="45870" y="34021"/>
                    <a:pt x="45677" y="33410"/>
                    <a:pt x="45516" y="32800"/>
                  </a:cubicBezTo>
                  <a:cubicBezTo>
                    <a:pt x="45066" y="31064"/>
                    <a:pt x="44681" y="29296"/>
                    <a:pt x="44263" y="27496"/>
                  </a:cubicBezTo>
                  <a:cubicBezTo>
                    <a:pt x="44166" y="27110"/>
                    <a:pt x="44102" y="26757"/>
                    <a:pt x="44006" y="26371"/>
                  </a:cubicBezTo>
                  <a:cubicBezTo>
                    <a:pt x="44616" y="26114"/>
                    <a:pt x="46899" y="25053"/>
                    <a:pt x="47734" y="24153"/>
                  </a:cubicBezTo>
                  <a:cubicBezTo>
                    <a:pt x="48538" y="23253"/>
                    <a:pt x="49342" y="21871"/>
                    <a:pt x="49085" y="20617"/>
                  </a:cubicBezTo>
                  <a:cubicBezTo>
                    <a:pt x="48896" y="19568"/>
                    <a:pt x="48032" y="18789"/>
                    <a:pt x="47021" y="18789"/>
                  </a:cubicBezTo>
                  <a:cubicBezTo>
                    <a:pt x="46824" y="18789"/>
                    <a:pt x="46621" y="18818"/>
                    <a:pt x="46417" y="18881"/>
                  </a:cubicBezTo>
                  <a:cubicBezTo>
                    <a:pt x="44681" y="19395"/>
                    <a:pt x="43652" y="22481"/>
                    <a:pt x="43620" y="24121"/>
                  </a:cubicBezTo>
                  <a:cubicBezTo>
                    <a:pt x="43620" y="24185"/>
                    <a:pt x="43652" y="24603"/>
                    <a:pt x="43684" y="25053"/>
                  </a:cubicBezTo>
                  <a:cubicBezTo>
                    <a:pt x="43459" y="24089"/>
                    <a:pt x="43202" y="23124"/>
                    <a:pt x="42945" y="22160"/>
                  </a:cubicBezTo>
                  <a:cubicBezTo>
                    <a:pt x="42463" y="20521"/>
                    <a:pt x="41884" y="18913"/>
                    <a:pt x="41209" y="17370"/>
                  </a:cubicBezTo>
                  <a:cubicBezTo>
                    <a:pt x="41434" y="17306"/>
                    <a:pt x="44166" y="16117"/>
                    <a:pt x="45066" y="15088"/>
                  </a:cubicBezTo>
                  <a:cubicBezTo>
                    <a:pt x="45870" y="14188"/>
                    <a:pt x="46674" y="12838"/>
                    <a:pt x="46417" y="11584"/>
                  </a:cubicBezTo>
                  <a:cubicBezTo>
                    <a:pt x="46226" y="10522"/>
                    <a:pt x="45343" y="9737"/>
                    <a:pt x="44315" y="9737"/>
                  </a:cubicBezTo>
                  <a:cubicBezTo>
                    <a:pt x="44130" y="9737"/>
                    <a:pt x="43940" y="9762"/>
                    <a:pt x="43749" y="9816"/>
                  </a:cubicBezTo>
                  <a:cubicBezTo>
                    <a:pt x="42013" y="10331"/>
                    <a:pt x="40984" y="13449"/>
                    <a:pt x="40952" y="15088"/>
                  </a:cubicBezTo>
                  <a:cubicBezTo>
                    <a:pt x="40952" y="15185"/>
                    <a:pt x="41081" y="16663"/>
                    <a:pt x="41145" y="17210"/>
                  </a:cubicBezTo>
                  <a:lnTo>
                    <a:pt x="41113" y="17145"/>
                  </a:lnTo>
                  <a:cubicBezTo>
                    <a:pt x="40406" y="15570"/>
                    <a:pt x="39538" y="14156"/>
                    <a:pt x="38638" y="12838"/>
                  </a:cubicBezTo>
                  <a:cubicBezTo>
                    <a:pt x="37738" y="11520"/>
                    <a:pt x="36773" y="10363"/>
                    <a:pt x="35873" y="9334"/>
                  </a:cubicBezTo>
                  <a:cubicBezTo>
                    <a:pt x="34973" y="8273"/>
                    <a:pt x="34073" y="7373"/>
                    <a:pt x="33269" y="6602"/>
                  </a:cubicBezTo>
                  <a:cubicBezTo>
                    <a:pt x="32852" y="6184"/>
                    <a:pt x="32434" y="5798"/>
                    <a:pt x="32048" y="5445"/>
                  </a:cubicBezTo>
                  <a:lnTo>
                    <a:pt x="32112" y="5445"/>
                  </a:lnTo>
                  <a:cubicBezTo>
                    <a:pt x="32144" y="5445"/>
                    <a:pt x="31244" y="3420"/>
                    <a:pt x="31180" y="3291"/>
                  </a:cubicBezTo>
                  <a:cubicBezTo>
                    <a:pt x="30438" y="2015"/>
                    <a:pt x="28328" y="1"/>
                    <a:pt x="2661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2"/>
            <p:cNvSpPr/>
            <p:nvPr/>
          </p:nvSpPr>
          <p:spPr>
            <a:xfrm>
              <a:off x="2969400" y="4123575"/>
              <a:ext cx="426750" cy="440400"/>
            </a:xfrm>
            <a:custGeom>
              <a:rect b="b" l="l" r="r" t="t"/>
              <a:pathLst>
                <a:path extrusionOk="0" h="17616" w="17070">
                  <a:moveTo>
                    <a:pt x="17005" y="1"/>
                  </a:moveTo>
                  <a:lnTo>
                    <a:pt x="17005" y="1"/>
                  </a:lnTo>
                  <a:cubicBezTo>
                    <a:pt x="17004" y="1"/>
                    <a:pt x="9354" y="226"/>
                    <a:pt x="4694" y="5112"/>
                  </a:cubicBezTo>
                  <a:cubicBezTo>
                    <a:pt x="0" y="9965"/>
                    <a:pt x="65" y="17616"/>
                    <a:pt x="65" y="17616"/>
                  </a:cubicBezTo>
                  <a:cubicBezTo>
                    <a:pt x="65" y="17616"/>
                    <a:pt x="7715" y="17359"/>
                    <a:pt x="12376" y="12505"/>
                  </a:cubicBezTo>
                  <a:cubicBezTo>
                    <a:pt x="17069" y="7651"/>
                    <a:pt x="17005" y="1"/>
                    <a:pt x="17005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2"/>
            <p:cNvSpPr/>
            <p:nvPr/>
          </p:nvSpPr>
          <p:spPr>
            <a:xfrm>
              <a:off x="1515675" y="3626950"/>
              <a:ext cx="126175" cy="202525"/>
            </a:xfrm>
            <a:custGeom>
              <a:rect b="b" l="l" r="r" t="t"/>
              <a:pathLst>
                <a:path extrusionOk="0" h="8101" w="5047">
                  <a:moveTo>
                    <a:pt x="2090" y="0"/>
                  </a:moveTo>
                  <a:cubicBezTo>
                    <a:pt x="1318" y="0"/>
                    <a:pt x="547" y="386"/>
                    <a:pt x="193" y="1190"/>
                  </a:cubicBezTo>
                  <a:cubicBezTo>
                    <a:pt x="65" y="1479"/>
                    <a:pt x="0" y="1800"/>
                    <a:pt x="0" y="2154"/>
                  </a:cubicBezTo>
                  <a:cubicBezTo>
                    <a:pt x="0" y="3761"/>
                    <a:pt x="1318" y="5851"/>
                    <a:pt x="2315" y="6751"/>
                  </a:cubicBezTo>
                  <a:cubicBezTo>
                    <a:pt x="2411" y="6847"/>
                    <a:pt x="4147" y="8101"/>
                    <a:pt x="4211" y="8101"/>
                  </a:cubicBezTo>
                  <a:cubicBezTo>
                    <a:pt x="4211" y="8101"/>
                    <a:pt x="5047" y="5529"/>
                    <a:pt x="5047" y="4018"/>
                  </a:cubicBezTo>
                  <a:cubicBezTo>
                    <a:pt x="5047" y="3890"/>
                    <a:pt x="5047" y="3761"/>
                    <a:pt x="5047" y="3665"/>
                  </a:cubicBezTo>
                  <a:cubicBezTo>
                    <a:pt x="4886" y="2475"/>
                    <a:pt x="4372" y="965"/>
                    <a:pt x="3279" y="322"/>
                  </a:cubicBezTo>
                  <a:cubicBezTo>
                    <a:pt x="2893" y="97"/>
                    <a:pt x="2508" y="0"/>
                    <a:pt x="2090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2"/>
            <p:cNvSpPr/>
            <p:nvPr/>
          </p:nvSpPr>
          <p:spPr>
            <a:xfrm>
              <a:off x="2659200" y="4023125"/>
              <a:ext cx="458100" cy="488625"/>
            </a:xfrm>
            <a:custGeom>
              <a:rect b="b" l="l" r="r" t="t"/>
              <a:pathLst>
                <a:path extrusionOk="0" h="19545" w="18324">
                  <a:moveTo>
                    <a:pt x="1" y="1"/>
                  </a:moveTo>
                  <a:cubicBezTo>
                    <a:pt x="772" y="10930"/>
                    <a:pt x="9258" y="19544"/>
                    <a:pt x="9258" y="19544"/>
                  </a:cubicBezTo>
                  <a:cubicBezTo>
                    <a:pt x="9258" y="19544"/>
                    <a:pt x="17616" y="10898"/>
                    <a:pt x="18323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2"/>
            <p:cNvSpPr/>
            <p:nvPr/>
          </p:nvSpPr>
          <p:spPr>
            <a:xfrm>
              <a:off x="1239225" y="3702475"/>
              <a:ext cx="1564650" cy="871150"/>
            </a:xfrm>
            <a:custGeom>
              <a:rect b="b" l="l" r="r" t="t"/>
              <a:pathLst>
                <a:path extrusionOk="0" h="34846" w="62586">
                  <a:moveTo>
                    <a:pt x="46739" y="21506"/>
                  </a:moveTo>
                  <a:cubicBezTo>
                    <a:pt x="47189" y="23595"/>
                    <a:pt x="48024" y="26070"/>
                    <a:pt x="49567" y="28224"/>
                  </a:cubicBezTo>
                  <a:cubicBezTo>
                    <a:pt x="48732" y="27838"/>
                    <a:pt x="47864" y="27388"/>
                    <a:pt x="46899" y="26906"/>
                  </a:cubicBezTo>
                  <a:cubicBezTo>
                    <a:pt x="46192" y="26552"/>
                    <a:pt x="45453" y="26167"/>
                    <a:pt x="44713" y="25749"/>
                  </a:cubicBezTo>
                  <a:cubicBezTo>
                    <a:pt x="44842" y="25459"/>
                    <a:pt x="45935" y="23016"/>
                    <a:pt x="45999" y="21634"/>
                  </a:cubicBezTo>
                  <a:cubicBezTo>
                    <a:pt x="46256" y="21602"/>
                    <a:pt x="46514" y="21538"/>
                    <a:pt x="46739" y="21506"/>
                  </a:cubicBezTo>
                  <a:close/>
                  <a:moveTo>
                    <a:pt x="22148" y="1"/>
                  </a:moveTo>
                  <a:cubicBezTo>
                    <a:pt x="21570" y="1"/>
                    <a:pt x="21023" y="226"/>
                    <a:pt x="20605" y="708"/>
                  </a:cubicBezTo>
                  <a:cubicBezTo>
                    <a:pt x="20187" y="1190"/>
                    <a:pt x="20027" y="1897"/>
                    <a:pt x="20027" y="2669"/>
                  </a:cubicBezTo>
                  <a:cubicBezTo>
                    <a:pt x="20027" y="4083"/>
                    <a:pt x="20605" y="5755"/>
                    <a:pt x="21152" y="6655"/>
                  </a:cubicBezTo>
                  <a:cubicBezTo>
                    <a:pt x="21216" y="6751"/>
                    <a:pt x="22148" y="7908"/>
                    <a:pt x="22502" y="8294"/>
                  </a:cubicBezTo>
                  <a:lnTo>
                    <a:pt x="22437" y="8262"/>
                  </a:lnTo>
                  <a:cubicBezTo>
                    <a:pt x="20991" y="7362"/>
                    <a:pt x="19448" y="6655"/>
                    <a:pt x="18001" y="6044"/>
                  </a:cubicBezTo>
                  <a:cubicBezTo>
                    <a:pt x="16523" y="5466"/>
                    <a:pt x="15076" y="5015"/>
                    <a:pt x="13758" y="4662"/>
                  </a:cubicBezTo>
                  <a:cubicBezTo>
                    <a:pt x="12441" y="4276"/>
                    <a:pt x="11187" y="4019"/>
                    <a:pt x="10094" y="3794"/>
                  </a:cubicBezTo>
                  <a:cubicBezTo>
                    <a:pt x="9483" y="3698"/>
                    <a:pt x="8937" y="3601"/>
                    <a:pt x="8422" y="3505"/>
                  </a:cubicBezTo>
                  <a:lnTo>
                    <a:pt x="8455" y="3505"/>
                  </a:lnTo>
                  <a:cubicBezTo>
                    <a:pt x="8455" y="3440"/>
                    <a:pt x="6655" y="2283"/>
                    <a:pt x="6526" y="2219"/>
                  </a:cubicBezTo>
                  <a:cubicBezTo>
                    <a:pt x="5690" y="1801"/>
                    <a:pt x="4340" y="1447"/>
                    <a:pt x="3054" y="1447"/>
                  </a:cubicBezTo>
                  <a:cubicBezTo>
                    <a:pt x="2058" y="1447"/>
                    <a:pt x="1126" y="1672"/>
                    <a:pt x="547" y="2251"/>
                  </a:cubicBezTo>
                  <a:cubicBezTo>
                    <a:pt x="161" y="2637"/>
                    <a:pt x="1" y="3151"/>
                    <a:pt x="1" y="3665"/>
                  </a:cubicBezTo>
                  <a:cubicBezTo>
                    <a:pt x="1" y="4308"/>
                    <a:pt x="290" y="4983"/>
                    <a:pt x="869" y="5433"/>
                  </a:cubicBezTo>
                  <a:cubicBezTo>
                    <a:pt x="1447" y="5916"/>
                    <a:pt x="2251" y="6076"/>
                    <a:pt x="3054" y="6076"/>
                  </a:cubicBezTo>
                  <a:cubicBezTo>
                    <a:pt x="3601" y="6076"/>
                    <a:pt x="4147" y="5980"/>
                    <a:pt x="4629" y="5883"/>
                  </a:cubicBezTo>
                  <a:cubicBezTo>
                    <a:pt x="5819" y="5562"/>
                    <a:pt x="7844" y="3987"/>
                    <a:pt x="8358" y="3569"/>
                  </a:cubicBezTo>
                  <a:cubicBezTo>
                    <a:pt x="8872" y="3665"/>
                    <a:pt x="9451" y="3794"/>
                    <a:pt x="10062" y="3923"/>
                  </a:cubicBezTo>
                  <a:cubicBezTo>
                    <a:pt x="11155" y="4148"/>
                    <a:pt x="12376" y="4437"/>
                    <a:pt x="13694" y="4855"/>
                  </a:cubicBezTo>
                  <a:cubicBezTo>
                    <a:pt x="14048" y="4951"/>
                    <a:pt x="14433" y="5080"/>
                    <a:pt x="14787" y="5208"/>
                  </a:cubicBezTo>
                  <a:cubicBezTo>
                    <a:pt x="14144" y="5112"/>
                    <a:pt x="13244" y="5048"/>
                    <a:pt x="13148" y="5048"/>
                  </a:cubicBezTo>
                  <a:cubicBezTo>
                    <a:pt x="11540" y="5080"/>
                    <a:pt x="8422" y="6076"/>
                    <a:pt x="7876" y="7812"/>
                  </a:cubicBezTo>
                  <a:cubicBezTo>
                    <a:pt x="7812" y="8005"/>
                    <a:pt x="7780" y="8230"/>
                    <a:pt x="7780" y="8423"/>
                  </a:cubicBezTo>
                  <a:cubicBezTo>
                    <a:pt x="7780" y="9419"/>
                    <a:pt x="8583" y="10319"/>
                    <a:pt x="9612" y="10512"/>
                  </a:cubicBezTo>
                  <a:cubicBezTo>
                    <a:pt x="9773" y="10544"/>
                    <a:pt x="9933" y="10544"/>
                    <a:pt x="10094" y="10544"/>
                  </a:cubicBezTo>
                  <a:cubicBezTo>
                    <a:pt x="11219" y="10544"/>
                    <a:pt x="12376" y="9869"/>
                    <a:pt x="13148" y="9162"/>
                  </a:cubicBezTo>
                  <a:cubicBezTo>
                    <a:pt x="14080" y="8326"/>
                    <a:pt x="15173" y="5916"/>
                    <a:pt x="15430" y="5401"/>
                  </a:cubicBezTo>
                  <a:cubicBezTo>
                    <a:pt x="16234" y="5658"/>
                    <a:pt x="17037" y="5980"/>
                    <a:pt x="17873" y="6333"/>
                  </a:cubicBezTo>
                  <a:cubicBezTo>
                    <a:pt x="19319" y="6944"/>
                    <a:pt x="20798" y="7683"/>
                    <a:pt x="22245" y="8616"/>
                  </a:cubicBezTo>
                  <a:cubicBezTo>
                    <a:pt x="22309" y="8680"/>
                    <a:pt x="22373" y="8744"/>
                    <a:pt x="22470" y="8776"/>
                  </a:cubicBezTo>
                  <a:cubicBezTo>
                    <a:pt x="22148" y="8680"/>
                    <a:pt x="20380" y="8326"/>
                    <a:pt x="20252" y="8294"/>
                  </a:cubicBezTo>
                  <a:lnTo>
                    <a:pt x="19769" y="8294"/>
                  </a:lnTo>
                  <a:cubicBezTo>
                    <a:pt x="18066" y="8294"/>
                    <a:pt x="15366" y="8969"/>
                    <a:pt x="14723" y="10480"/>
                  </a:cubicBezTo>
                  <a:cubicBezTo>
                    <a:pt x="14594" y="10769"/>
                    <a:pt x="14530" y="11027"/>
                    <a:pt x="14530" y="11284"/>
                  </a:cubicBezTo>
                  <a:cubicBezTo>
                    <a:pt x="14530" y="12216"/>
                    <a:pt x="15205" y="13052"/>
                    <a:pt x="16137" y="13341"/>
                  </a:cubicBezTo>
                  <a:cubicBezTo>
                    <a:pt x="16394" y="13437"/>
                    <a:pt x="16651" y="13469"/>
                    <a:pt x="16941" y="13469"/>
                  </a:cubicBezTo>
                  <a:cubicBezTo>
                    <a:pt x="17937" y="13469"/>
                    <a:pt x="19030" y="12955"/>
                    <a:pt x="19802" y="12409"/>
                  </a:cubicBezTo>
                  <a:cubicBezTo>
                    <a:pt x="20927" y="11605"/>
                    <a:pt x="22470" y="8937"/>
                    <a:pt x="22534" y="8809"/>
                  </a:cubicBezTo>
                  <a:cubicBezTo>
                    <a:pt x="23852" y="9709"/>
                    <a:pt x="25138" y="10737"/>
                    <a:pt x="26391" y="11862"/>
                  </a:cubicBezTo>
                  <a:cubicBezTo>
                    <a:pt x="27291" y="12666"/>
                    <a:pt x="28191" y="13502"/>
                    <a:pt x="29059" y="14370"/>
                  </a:cubicBezTo>
                  <a:cubicBezTo>
                    <a:pt x="28641" y="14273"/>
                    <a:pt x="27002" y="13920"/>
                    <a:pt x="26873" y="13920"/>
                  </a:cubicBezTo>
                  <a:cubicBezTo>
                    <a:pt x="26713" y="13887"/>
                    <a:pt x="26552" y="13887"/>
                    <a:pt x="26391" y="13887"/>
                  </a:cubicBezTo>
                  <a:cubicBezTo>
                    <a:pt x="24688" y="13887"/>
                    <a:pt x="21987" y="14562"/>
                    <a:pt x="21345" y="16105"/>
                  </a:cubicBezTo>
                  <a:cubicBezTo>
                    <a:pt x="21216" y="16363"/>
                    <a:pt x="21184" y="16620"/>
                    <a:pt x="21184" y="16877"/>
                  </a:cubicBezTo>
                  <a:cubicBezTo>
                    <a:pt x="21184" y="17809"/>
                    <a:pt x="21827" y="18677"/>
                    <a:pt x="22759" y="18966"/>
                  </a:cubicBezTo>
                  <a:cubicBezTo>
                    <a:pt x="23016" y="19030"/>
                    <a:pt x="23305" y="19063"/>
                    <a:pt x="23562" y="19063"/>
                  </a:cubicBezTo>
                  <a:cubicBezTo>
                    <a:pt x="24591" y="19063"/>
                    <a:pt x="25652" y="18580"/>
                    <a:pt x="26423" y="18002"/>
                  </a:cubicBezTo>
                  <a:cubicBezTo>
                    <a:pt x="27548" y="17230"/>
                    <a:pt x="29027" y="14659"/>
                    <a:pt x="29123" y="14434"/>
                  </a:cubicBezTo>
                  <a:cubicBezTo>
                    <a:pt x="29541" y="14852"/>
                    <a:pt x="29927" y="15237"/>
                    <a:pt x="30345" y="15623"/>
                  </a:cubicBezTo>
                  <a:cubicBezTo>
                    <a:pt x="31631" y="16909"/>
                    <a:pt x="32916" y="18227"/>
                    <a:pt x="34267" y="19481"/>
                  </a:cubicBezTo>
                  <a:cubicBezTo>
                    <a:pt x="34717" y="19898"/>
                    <a:pt x="35167" y="20316"/>
                    <a:pt x="35649" y="20734"/>
                  </a:cubicBezTo>
                  <a:cubicBezTo>
                    <a:pt x="35006" y="20573"/>
                    <a:pt x="33881" y="20348"/>
                    <a:pt x="33752" y="20316"/>
                  </a:cubicBezTo>
                  <a:lnTo>
                    <a:pt x="33302" y="20316"/>
                  </a:lnTo>
                  <a:cubicBezTo>
                    <a:pt x="31599" y="20316"/>
                    <a:pt x="28866" y="20991"/>
                    <a:pt x="28223" y="22502"/>
                  </a:cubicBezTo>
                  <a:cubicBezTo>
                    <a:pt x="28127" y="22759"/>
                    <a:pt x="28063" y="23049"/>
                    <a:pt x="28063" y="23306"/>
                  </a:cubicBezTo>
                  <a:cubicBezTo>
                    <a:pt x="28063" y="24238"/>
                    <a:pt x="28706" y="25074"/>
                    <a:pt x="29670" y="25363"/>
                  </a:cubicBezTo>
                  <a:cubicBezTo>
                    <a:pt x="29927" y="25459"/>
                    <a:pt x="30184" y="25492"/>
                    <a:pt x="30441" y="25492"/>
                  </a:cubicBezTo>
                  <a:cubicBezTo>
                    <a:pt x="31470" y="25492"/>
                    <a:pt x="32531" y="24977"/>
                    <a:pt x="33302" y="24431"/>
                  </a:cubicBezTo>
                  <a:cubicBezTo>
                    <a:pt x="34299" y="23724"/>
                    <a:pt x="35584" y="21602"/>
                    <a:pt x="35938" y="20991"/>
                  </a:cubicBezTo>
                  <a:cubicBezTo>
                    <a:pt x="36742" y="21666"/>
                    <a:pt x="37513" y="22341"/>
                    <a:pt x="38317" y="22952"/>
                  </a:cubicBezTo>
                  <a:cubicBezTo>
                    <a:pt x="38670" y="23209"/>
                    <a:pt x="39024" y="23466"/>
                    <a:pt x="39377" y="23691"/>
                  </a:cubicBezTo>
                  <a:cubicBezTo>
                    <a:pt x="39731" y="23949"/>
                    <a:pt x="40085" y="24174"/>
                    <a:pt x="40406" y="24399"/>
                  </a:cubicBezTo>
                  <a:cubicBezTo>
                    <a:pt x="41145" y="24849"/>
                    <a:pt x="41820" y="25267"/>
                    <a:pt x="42528" y="25684"/>
                  </a:cubicBezTo>
                  <a:cubicBezTo>
                    <a:pt x="42849" y="25877"/>
                    <a:pt x="43203" y="26070"/>
                    <a:pt x="43524" y="26263"/>
                  </a:cubicBezTo>
                  <a:cubicBezTo>
                    <a:pt x="42913" y="26038"/>
                    <a:pt x="41949" y="25652"/>
                    <a:pt x="41853" y="25652"/>
                  </a:cubicBezTo>
                  <a:cubicBezTo>
                    <a:pt x="41403" y="25524"/>
                    <a:pt x="40792" y="25459"/>
                    <a:pt x="40149" y="25459"/>
                  </a:cubicBezTo>
                  <a:cubicBezTo>
                    <a:pt x="38574" y="25459"/>
                    <a:pt x="36710" y="25845"/>
                    <a:pt x="36034" y="26970"/>
                  </a:cubicBezTo>
                  <a:cubicBezTo>
                    <a:pt x="35842" y="27292"/>
                    <a:pt x="35745" y="27645"/>
                    <a:pt x="35745" y="28031"/>
                  </a:cubicBezTo>
                  <a:cubicBezTo>
                    <a:pt x="35745" y="28835"/>
                    <a:pt x="36227" y="29606"/>
                    <a:pt x="37031" y="29992"/>
                  </a:cubicBezTo>
                  <a:cubicBezTo>
                    <a:pt x="37417" y="30185"/>
                    <a:pt x="37867" y="30281"/>
                    <a:pt x="38317" y="30281"/>
                  </a:cubicBezTo>
                  <a:cubicBezTo>
                    <a:pt x="39152" y="30281"/>
                    <a:pt x="40085" y="29992"/>
                    <a:pt x="40792" y="29606"/>
                  </a:cubicBezTo>
                  <a:cubicBezTo>
                    <a:pt x="41981" y="29027"/>
                    <a:pt x="43781" y="26809"/>
                    <a:pt x="43974" y="26520"/>
                  </a:cubicBezTo>
                  <a:cubicBezTo>
                    <a:pt x="44810" y="27002"/>
                    <a:pt x="45646" y="27452"/>
                    <a:pt x="46417" y="27870"/>
                  </a:cubicBezTo>
                  <a:cubicBezTo>
                    <a:pt x="48474" y="28963"/>
                    <a:pt x="50274" y="29863"/>
                    <a:pt x="51657" y="30506"/>
                  </a:cubicBezTo>
                  <a:cubicBezTo>
                    <a:pt x="56189" y="34428"/>
                    <a:pt x="62554" y="34846"/>
                    <a:pt x="62554" y="34846"/>
                  </a:cubicBezTo>
                  <a:cubicBezTo>
                    <a:pt x="62554" y="34846"/>
                    <a:pt x="62586" y="34717"/>
                    <a:pt x="62586" y="34492"/>
                  </a:cubicBezTo>
                  <a:cubicBezTo>
                    <a:pt x="62586" y="32917"/>
                    <a:pt x="62329" y="26552"/>
                    <a:pt x="58407" y="22181"/>
                  </a:cubicBezTo>
                  <a:cubicBezTo>
                    <a:pt x="56768" y="20348"/>
                    <a:pt x="54743" y="19127"/>
                    <a:pt x="52782" y="18323"/>
                  </a:cubicBezTo>
                  <a:cubicBezTo>
                    <a:pt x="52910" y="18163"/>
                    <a:pt x="53039" y="18034"/>
                    <a:pt x="53135" y="17905"/>
                  </a:cubicBezTo>
                  <a:cubicBezTo>
                    <a:pt x="53617" y="17134"/>
                    <a:pt x="54067" y="16073"/>
                    <a:pt x="54067" y="15109"/>
                  </a:cubicBezTo>
                  <a:cubicBezTo>
                    <a:pt x="54067" y="14787"/>
                    <a:pt x="54035" y="14498"/>
                    <a:pt x="53939" y="14209"/>
                  </a:cubicBezTo>
                  <a:cubicBezTo>
                    <a:pt x="53714" y="13566"/>
                    <a:pt x="53232" y="13084"/>
                    <a:pt x="52653" y="12827"/>
                  </a:cubicBezTo>
                  <a:lnTo>
                    <a:pt x="51110" y="12827"/>
                  </a:lnTo>
                  <a:cubicBezTo>
                    <a:pt x="51078" y="12859"/>
                    <a:pt x="51046" y="12859"/>
                    <a:pt x="51014" y="12891"/>
                  </a:cubicBezTo>
                  <a:cubicBezTo>
                    <a:pt x="49760" y="13469"/>
                    <a:pt x="49149" y="15462"/>
                    <a:pt x="49021" y="17102"/>
                  </a:cubicBezTo>
                  <a:cubicBezTo>
                    <a:pt x="48539" y="16973"/>
                    <a:pt x="48089" y="16909"/>
                    <a:pt x="47703" y="16845"/>
                  </a:cubicBezTo>
                  <a:cubicBezTo>
                    <a:pt x="47542" y="16459"/>
                    <a:pt x="47381" y="16105"/>
                    <a:pt x="47189" y="15720"/>
                  </a:cubicBezTo>
                  <a:cubicBezTo>
                    <a:pt x="47028" y="15334"/>
                    <a:pt x="46899" y="14948"/>
                    <a:pt x="46739" y="14530"/>
                  </a:cubicBezTo>
                  <a:cubicBezTo>
                    <a:pt x="46514" y="13984"/>
                    <a:pt x="46353" y="13405"/>
                    <a:pt x="46160" y="12827"/>
                  </a:cubicBezTo>
                  <a:lnTo>
                    <a:pt x="45260" y="12827"/>
                  </a:lnTo>
                  <a:cubicBezTo>
                    <a:pt x="45485" y="13534"/>
                    <a:pt x="45678" y="14209"/>
                    <a:pt x="45935" y="14852"/>
                  </a:cubicBezTo>
                  <a:cubicBezTo>
                    <a:pt x="46064" y="15270"/>
                    <a:pt x="46192" y="15687"/>
                    <a:pt x="46385" y="16073"/>
                  </a:cubicBezTo>
                  <a:cubicBezTo>
                    <a:pt x="46449" y="16266"/>
                    <a:pt x="46546" y="16491"/>
                    <a:pt x="46642" y="16684"/>
                  </a:cubicBezTo>
                  <a:cubicBezTo>
                    <a:pt x="46417" y="16652"/>
                    <a:pt x="46289" y="16652"/>
                    <a:pt x="46289" y="16652"/>
                  </a:cubicBezTo>
                  <a:cubicBezTo>
                    <a:pt x="46289" y="16652"/>
                    <a:pt x="46289" y="16780"/>
                    <a:pt x="46289" y="17005"/>
                  </a:cubicBezTo>
                  <a:cubicBezTo>
                    <a:pt x="46289" y="17263"/>
                    <a:pt x="46289" y="17648"/>
                    <a:pt x="46321" y="18130"/>
                  </a:cubicBezTo>
                  <a:cubicBezTo>
                    <a:pt x="45292" y="17391"/>
                    <a:pt x="43910" y="16748"/>
                    <a:pt x="42753" y="16748"/>
                  </a:cubicBezTo>
                  <a:cubicBezTo>
                    <a:pt x="42399" y="16748"/>
                    <a:pt x="42078" y="16813"/>
                    <a:pt x="41788" y="16941"/>
                  </a:cubicBezTo>
                  <a:cubicBezTo>
                    <a:pt x="41017" y="17295"/>
                    <a:pt x="40599" y="18066"/>
                    <a:pt x="40599" y="18838"/>
                  </a:cubicBezTo>
                  <a:cubicBezTo>
                    <a:pt x="40599" y="19256"/>
                    <a:pt x="40728" y="19641"/>
                    <a:pt x="40920" y="20027"/>
                  </a:cubicBezTo>
                  <a:cubicBezTo>
                    <a:pt x="41017" y="20156"/>
                    <a:pt x="41113" y="20284"/>
                    <a:pt x="41210" y="20413"/>
                  </a:cubicBezTo>
                  <a:cubicBezTo>
                    <a:pt x="41403" y="21859"/>
                    <a:pt x="42238" y="23434"/>
                    <a:pt x="42946" y="24238"/>
                  </a:cubicBezTo>
                  <a:cubicBezTo>
                    <a:pt x="43010" y="24334"/>
                    <a:pt x="43910" y="25170"/>
                    <a:pt x="44392" y="25588"/>
                  </a:cubicBezTo>
                  <a:cubicBezTo>
                    <a:pt x="43942" y="25331"/>
                    <a:pt x="43492" y="25106"/>
                    <a:pt x="43010" y="24817"/>
                  </a:cubicBezTo>
                  <a:cubicBezTo>
                    <a:pt x="42335" y="24463"/>
                    <a:pt x="41628" y="24013"/>
                    <a:pt x="40920" y="23627"/>
                  </a:cubicBezTo>
                  <a:cubicBezTo>
                    <a:pt x="40567" y="23402"/>
                    <a:pt x="40213" y="23177"/>
                    <a:pt x="39860" y="22952"/>
                  </a:cubicBezTo>
                  <a:cubicBezTo>
                    <a:pt x="39506" y="22727"/>
                    <a:pt x="39185" y="22470"/>
                    <a:pt x="38831" y="22245"/>
                  </a:cubicBezTo>
                  <a:cubicBezTo>
                    <a:pt x="38317" y="21859"/>
                    <a:pt x="37835" y="21473"/>
                    <a:pt x="37320" y="21056"/>
                  </a:cubicBezTo>
                  <a:cubicBezTo>
                    <a:pt x="37738" y="20413"/>
                    <a:pt x="38960" y="18420"/>
                    <a:pt x="39152" y="17263"/>
                  </a:cubicBezTo>
                  <a:cubicBezTo>
                    <a:pt x="39185" y="16941"/>
                    <a:pt x="39217" y="16588"/>
                    <a:pt x="39217" y="16234"/>
                  </a:cubicBezTo>
                  <a:cubicBezTo>
                    <a:pt x="39217" y="15270"/>
                    <a:pt x="38992" y="14241"/>
                    <a:pt x="38349" y="13566"/>
                  </a:cubicBezTo>
                  <a:cubicBezTo>
                    <a:pt x="37899" y="13084"/>
                    <a:pt x="37288" y="12859"/>
                    <a:pt x="36677" y="12859"/>
                  </a:cubicBezTo>
                  <a:cubicBezTo>
                    <a:pt x="36131" y="12859"/>
                    <a:pt x="35552" y="13084"/>
                    <a:pt x="35134" y="13566"/>
                  </a:cubicBezTo>
                  <a:cubicBezTo>
                    <a:pt x="34717" y="14048"/>
                    <a:pt x="34556" y="14755"/>
                    <a:pt x="34556" y="15527"/>
                  </a:cubicBezTo>
                  <a:cubicBezTo>
                    <a:pt x="34556" y="16941"/>
                    <a:pt x="35134" y="18613"/>
                    <a:pt x="35681" y="19513"/>
                  </a:cubicBezTo>
                  <a:cubicBezTo>
                    <a:pt x="35713" y="19545"/>
                    <a:pt x="35938" y="19834"/>
                    <a:pt x="36195" y="20123"/>
                  </a:cubicBezTo>
                  <a:cubicBezTo>
                    <a:pt x="35713" y="19738"/>
                    <a:pt x="35231" y="19320"/>
                    <a:pt x="34781" y="18902"/>
                  </a:cubicBezTo>
                  <a:cubicBezTo>
                    <a:pt x="33431" y="17713"/>
                    <a:pt x="32113" y="16427"/>
                    <a:pt x="30795" y="15173"/>
                  </a:cubicBezTo>
                  <a:cubicBezTo>
                    <a:pt x="30506" y="14916"/>
                    <a:pt x="30216" y="14659"/>
                    <a:pt x="29959" y="14370"/>
                  </a:cubicBezTo>
                  <a:cubicBezTo>
                    <a:pt x="30313" y="13823"/>
                    <a:pt x="31631" y="11669"/>
                    <a:pt x="31824" y="10448"/>
                  </a:cubicBezTo>
                  <a:cubicBezTo>
                    <a:pt x="31888" y="10159"/>
                    <a:pt x="31888" y="9805"/>
                    <a:pt x="31888" y="9451"/>
                  </a:cubicBezTo>
                  <a:cubicBezTo>
                    <a:pt x="31920" y="8487"/>
                    <a:pt x="31663" y="7458"/>
                    <a:pt x="31020" y="6751"/>
                  </a:cubicBezTo>
                  <a:cubicBezTo>
                    <a:pt x="30570" y="6301"/>
                    <a:pt x="29959" y="6076"/>
                    <a:pt x="29381" y="6076"/>
                  </a:cubicBezTo>
                  <a:cubicBezTo>
                    <a:pt x="28802" y="6076"/>
                    <a:pt x="28223" y="6301"/>
                    <a:pt x="27806" y="6783"/>
                  </a:cubicBezTo>
                  <a:cubicBezTo>
                    <a:pt x="27420" y="7266"/>
                    <a:pt x="27259" y="7973"/>
                    <a:pt x="27259" y="8744"/>
                  </a:cubicBezTo>
                  <a:cubicBezTo>
                    <a:pt x="27259" y="10159"/>
                    <a:pt x="27806" y="11830"/>
                    <a:pt x="28384" y="12698"/>
                  </a:cubicBezTo>
                  <a:cubicBezTo>
                    <a:pt x="28416" y="12762"/>
                    <a:pt x="28673" y="13084"/>
                    <a:pt x="28963" y="13437"/>
                  </a:cubicBezTo>
                  <a:cubicBezTo>
                    <a:pt x="28223" y="12762"/>
                    <a:pt x="27484" y="12087"/>
                    <a:pt x="26713" y="11477"/>
                  </a:cubicBezTo>
                  <a:cubicBezTo>
                    <a:pt x="25395" y="10351"/>
                    <a:pt x="24045" y="9323"/>
                    <a:pt x="22662" y="8423"/>
                  </a:cubicBezTo>
                  <a:cubicBezTo>
                    <a:pt x="22791" y="8230"/>
                    <a:pt x="24398" y="5755"/>
                    <a:pt x="24623" y="4373"/>
                  </a:cubicBezTo>
                  <a:cubicBezTo>
                    <a:pt x="24655" y="4083"/>
                    <a:pt x="24688" y="3730"/>
                    <a:pt x="24688" y="3408"/>
                  </a:cubicBezTo>
                  <a:cubicBezTo>
                    <a:pt x="24688" y="2412"/>
                    <a:pt x="24463" y="1383"/>
                    <a:pt x="23787" y="708"/>
                  </a:cubicBezTo>
                  <a:cubicBezTo>
                    <a:pt x="23337" y="226"/>
                    <a:pt x="22759" y="1"/>
                    <a:pt x="22148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2"/>
            <p:cNvSpPr/>
            <p:nvPr/>
          </p:nvSpPr>
          <p:spPr>
            <a:xfrm>
              <a:off x="2159350" y="3969275"/>
              <a:ext cx="152725" cy="66725"/>
            </a:xfrm>
            <a:custGeom>
              <a:rect b="b" l="l" r="r" t="t"/>
              <a:pathLst>
                <a:path extrusionOk="0" h="2669" w="6109">
                  <a:moveTo>
                    <a:pt x="1" y="1"/>
                  </a:moveTo>
                  <a:lnTo>
                    <a:pt x="1" y="1"/>
                  </a:lnTo>
                  <a:cubicBezTo>
                    <a:pt x="33" y="515"/>
                    <a:pt x="194" y="1030"/>
                    <a:pt x="547" y="1415"/>
                  </a:cubicBezTo>
                  <a:cubicBezTo>
                    <a:pt x="1287" y="2347"/>
                    <a:pt x="2701" y="2669"/>
                    <a:pt x="3890" y="2669"/>
                  </a:cubicBezTo>
                  <a:lnTo>
                    <a:pt x="4115" y="2669"/>
                  </a:lnTo>
                  <a:cubicBezTo>
                    <a:pt x="4662" y="2637"/>
                    <a:pt x="5401" y="2412"/>
                    <a:pt x="6108" y="2155"/>
                  </a:cubicBezTo>
                  <a:lnTo>
                    <a:pt x="4276" y="2155"/>
                  </a:lnTo>
                  <a:cubicBezTo>
                    <a:pt x="2508" y="2155"/>
                    <a:pt x="965" y="1319"/>
                    <a:pt x="1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2"/>
            <p:cNvSpPr/>
            <p:nvPr/>
          </p:nvSpPr>
          <p:spPr>
            <a:xfrm>
              <a:off x="2104725" y="3692850"/>
              <a:ext cx="29750" cy="98050"/>
            </a:xfrm>
            <a:custGeom>
              <a:rect b="b" l="l" r="r" t="t"/>
              <a:pathLst>
                <a:path extrusionOk="0" h="3922" w="1190">
                  <a:moveTo>
                    <a:pt x="1189" y="0"/>
                  </a:moveTo>
                  <a:cubicBezTo>
                    <a:pt x="1093" y="32"/>
                    <a:pt x="997" y="97"/>
                    <a:pt x="900" y="161"/>
                  </a:cubicBezTo>
                  <a:cubicBezTo>
                    <a:pt x="289" y="547"/>
                    <a:pt x="0" y="1222"/>
                    <a:pt x="0" y="1865"/>
                  </a:cubicBezTo>
                  <a:cubicBezTo>
                    <a:pt x="0" y="2379"/>
                    <a:pt x="161" y="2893"/>
                    <a:pt x="514" y="3343"/>
                  </a:cubicBezTo>
                  <a:cubicBezTo>
                    <a:pt x="707" y="3568"/>
                    <a:pt x="932" y="3761"/>
                    <a:pt x="1189" y="3922"/>
                  </a:cubicBezTo>
                  <a:lnTo>
                    <a:pt x="1189" y="0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2"/>
            <p:cNvSpPr/>
            <p:nvPr/>
          </p:nvSpPr>
          <p:spPr>
            <a:xfrm>
              <a:off x="2091050" y="3538550"/>
              <a:ext cx="43425" cy="60300"/>
            </a:xfrm>
            <a:custGeom>
              <a:rect b="b" l="l" r="r" t="t"/>
              <a:pathLst>
                <a:path extrusionOk="0" h="2412" w="1737">
                  <a:moveTo>
                    <a:pt x="1736" y="0"/>
                  </a:moveTo>
                  <a:cubicBezTo>
                    <a:pt x="1094" y="772"/>
                    <a:pt x="483" y="1479"/>
                    <a:pt x="1" y="2090"/>
                  </a:cubicBezTo>
                  <a:cubicBezTo>
                    <a:pt x="547" y="2283"/>
                    <a:pt x="1158" y="2379"/>
                    <a:pt x="1736" y="2411"/>
                  </a:cubicBezTo>
                  <a:lnTo>
                    <a:pt x="1736" y="1576"/>
                  </a:lnTo>
                  <a:lnTo>
                    <a:pt x="1736" y="0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2"/>
            <p:cNvSpPr/>
            <p:nvPr/>
          </p:nvSpPr>
          <p:spPr>
            <a:xfrm>
              <a:off x="1844350" y="3120675"/>
              <a:ext cx="110925" cy="121375"/>
            </a:xfrm>
            <a:custGeom>
              <a:rect b="b" l="l" r="r" t="t"/>
              <a:pathLst>
                <a:path extrusionOk="0" h="4855" w="4437">
                  <a:moveTo>
                    <a:pt x="2058" y="0"/>
                  </a:moveTo>
                  <a:cubicBezTo>
                    <a:pt x="1897" y="0"/>
                    <a:pt x="1768" y="0"/>
                    <a:pt x="1640" y="32"/>
                  </a:cubicBezTo>
                  <a:cubicBezTo>
                    <a:pt x="611" y="257"/>
                    <a:pt x="0" y="1158"/>
                    <a:pt x="0" y="2122"/>
                  </a:cubicBezTo>
                  <a:cubicBezTo>
                    <a:pt x="0" y="2379"/>
                    <a:pt x="32" y="2604"/>
                    <a:pt x="129" y="2861"/>
                  </a:cubicBezTo>
                  <a:cubicBezTo>
                    <a:pt x="418" y="3729"/>
                    <a:pt x="1158" y="4372"/>
                    <a:pt x="1993" y="4854"/>
                  </a:cubicBezTo>
                  <a:cubicBezTo>
                    <a:pt x="2958" y="3311"/>
                    <a:pt x="3826" y="1961"/>
                    <a:pt x="4436" y="965"/>
                  </a:cubicBezTo>
                  <a:cubicBezTo>
                    <a:pt x="3665" y="386"/>
                    <a:pt x="2829" y="0"/>
                    <a:pt x="2058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2"/>
            <p:cNvSpPr/>
            <p:nvPr/>
          </p:nvSpPr>
          <p:spPr>
            <a:xfrm>
              <a:off x="2971000" y="4123575"/>
              <a:ext cx="423525" cy="440400"/>
            </a:xfrm>
            <a:custGeom>
              <a:rect b="b" l="l" r="r" t="t"/>
              <a:pathLst>
                <a:path extrusionOk="0" h="17616" w="16941">
                  <a:moveTo>
                    <a:pt x="16941" y="1"/>
                  </a:moveTo>
                  <a:cubicBezTo>
                    <a:pt x="16941" y="1"/>
                    <a:pt x="9290" y="226"/>
                    <a:pt x="4630" y="5112"/>
                  </a:cubicBezTo>
                  <a:cubicBezTo>
                    <a:pt x="65" y="9837"/>
                    <a:pt x="1" y="17230"/>
                    <a:pt x="1" y="17584"/>
                  </a:cubicBezTo>
                  <a:lnTo>
                    <a:pt x="1" y="17616"/>
                  </a:lnTo>
                  <a:cubicBezTo>
                    <a:pt x="1" y="17616"/>
                    <a:pt x="7651" y="17359"/>
                    <a:pt x="12312" y="12505"/>
                  </a:cubicBezTo>
                  <a:cubicBezTo>
                    <a:pt x="16877" y="7780"/>
                    <a:pt x="16941" y="354"/>
                    <a:pt x="16941" y="33"/>
                  </a:cubicBezTo>
                  <a:lnTo>
                    <a:pt x="16941" y="1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2"/>
            <p:cNvSpPr/>
            <p:nvPr/>
          </p:nvSpPr>
          <p:spPr>
            <a:xfrm>
              <a:off x="2693750" y="3458200"/>
              <a:ext cx="388975" cy="1053550"/>
            </a:xfrm>
            <a:custGeom>
              <a:rect b="b" l="l" r="r" t="t"/>
              <a:pathLst>
                <a:path extrusionOk="0" h="42142" w="15559">
                  <a:moveTo>
                    <a:pt x="7458" y="0"/>
                  </a:moveTo>
                  <a:lnTo>
                    <a:pt x="7523" y="14465"/>
                  </a:lnTo>
                  <a:lnTo>
                    <a:pt x="2733" y="10318"/>
                  </a:lnTo>
                  <a:lnTo>
                    <a:pt x="2412" y="10672"/>
                  </a:lnTo>
                  <a:lnTo>
                    <a:pt x="7523" y="15108"/>
                  </a:lnTo>
                  <a:lnTo>
                    <a:pt x="7555" y="25426"/>
                  </a:lnTo>
                  <a:lnTo>
                    <a:pt x="322" y="19030"/>
                  </a:lnTo>
                  <a:lnTo>
                    <a:pt x="1" y="19383"/>
                  </a:lnTo>
                  <a:lnTo>
                    <a:pt x="7555" y="26069"/>
                  </a:lnTo>
                  <a:lnTo>
                    <a:pt x="7587" y="35455"/>
                  </a:lnTo>
                  <a:lnTo>
                    <a:pt x="2155" y="31212"/>
                  </a:lnTo>
                  <a:lnTo>
                    <a:pt x="1865" y="31566"/>
                  </a:lnTo>
                  <a:lnTo>
                    <a:pt x="7619" y="36098"/>
                  </a:lnTo>
                  <a:lnTo>
                    <a:pt x="7619" y="42141"/>
                  </a:lnTo>
                  <a:lnTo>
                    <a:pt x="8101" y="42141"/>
                  </a:lnTo>
                  <a:lnTo>
                    <a:pt x="8069" y="31534"/>
                  </a:lnTo>
                  <a:lnTo>
                    <a:pt x="15559" y="24783"/>
                  </a:lnTo>
                  <a:lnTo>
                    <a:pt x="15237" y="24430"/>
                  </a:lnTo>
                  <a:lnTo>
                    <a:pt x="8069" y="30891"/>
                  </a:lnTo>
                  <a:lnTo>
                    <a:pt x="8037" y="22051"/>
                  </a:lnTo>
                  <a:lnTo>
                    <a:pt x="8069" y="22083"/>
                  </a:lnTo>
                  <a:lnTo>
                    <a:pt x="14402" y="12794"/>
                  </a:lnTo>
                  <a:lnTo>
                    <a:pt x="14016" y="12536"/>
                  </a:lnTo>
                  <a:lnTo>
                    <a:pt x="8037" y="21280"/>
                  </a:lnTo>
                  <a:lnTo>
                    <a:pt x="79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2"/>
            <p:cNvSpPr/>
            <p:nvPr/>
          </p:nvSpPr>
          <p:spPr>
            <a:xfrm>
              <a:off x="2391600" y="4114750"/>
              <a:ext cx="416300" cy="462900"/>
            </a:xfrm>
            <a:custGeom>
              <a:rect b="b" l="l" r="r" t="t"/>
              <a:pathLst>
                <a:path extrusionOk="0" h="18516" w="16652">
                  <a:moveTo>
                    <a:pt x="354" y="0"/>
                  </a:moveTo>
                  <a:lnTo>
                    <a:pt x="1" y="322"/>
                  </a:lnTo>
                  <a:lnTo>
                    <a:pt x="5433" y="6397"/>
                  </a:lnTo>
                  <a:lnTo>
                    <a:pt x="1994" y="6429"/>
                  </a:lnTo>
                  <a:lnTo>
                    <a:pt x="1994" y="6911"/>
                  </a:lnTo>
                  <a:lnTo>
                    <a:pt x="5851" y="6879"/>
                  </a:lnTo>
                  <a:lnTo>
                    <a:pt x="9676" y="11122"/>
                  </a:lnTo>
                  <a:lnTo>
                    <a:pt x="4308" y="11122"/>
                  </a:lnTo>
                  <a:lnTo>
                    <a:pt x="4308" y="11604"/>
                  </a:lnTo>
                  <a:lnTo>
                    <a:pt x="10094" y="11604"/>
                  </a:lnTo>
                  <a:lnTo>
                    <a:pt x="13566" y="15494"/>
                  </a:lnTo>
                  <a:lnTo>
                    <a:pt x="9773" y="15719"/>
                  </a:lnTo>
                  <a:lnTo>
                    <a:pt x="9805" y="16201"/>
                  </a:lnTo>
                  <a:lnTo>
                    <a:pt x="13983" y="15944"/>
                  </a:lnTo>
                  <a:lnTo>
                    <a:pt x="16298" y="18515"/>
                  </a:lnTo>
                  <a:lnTo>
                    <a:pt x="16651" y="18194"/>
                  </a:lnTo>
                  <a:lnTo>
                    <a:pt x="12569" y="13661"/>
                  </a:lnTo>
                  <a:lnTo>
                    <a:pt x="13244" y="7875"/>
                  </a:lnTo>
                  <a:lnTo>
                    <a:pt x="12762" y="7843"/>
                  </a:lnTo>
                  <a:lnTo>
                    <a:pt x="12151" y="13179"/>
                  </a:lnTo>
                  <a:lnTo>
                    <a:pt x="8937" y="9579"/>
                  </a:lnTo>
                  <a:lnTo>
                    <a:pt x="8133" y="3118"/>
                  </a:lnTo>
                  <a:lnTo>
                    <a:pt x="7651" y="3150"/>
                  </a:lnTo>
                  <a:lnTo>
                    <a:pt x="8390" y="893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2"/>
            <p:cNvSpPr/>
            <p:nvPr/>
          </p:nvSpPr>
          <p:spPr>
            <a:xfrm>
              <a:off x="2967000" y="4119550"/>
              <a:ext cx="431550" cy="448450"/>
            </a:xfrm>
            <a:custGeom>
              <a:rect b="b" l="l" r="r" t="t"/>
              <a:pathLst>
                <a:path extrusionOk="0" h="17938" w="17262">
                  <a:moveTo>
                    <a:pt x="16940" y="1"/>
                  </a:moveTo>
                  <a:lnTo>
                    <a:pt x="11283" y="5883"/>
                  </a:lnTo>
                  <a:lnTo>
                    <a:pt x="10961" y="2444"/>
                  </a:lnTo>
                  <a:lnTo>
                    <a:pt x="10479" y="2476"/>
                  </a:lnTo>
                  <a:lnTo>
                    <a:pt x="10833" y="6333"/>
                  </a:lnTo>
                  <a:lnTo>
                    <a:pt x="6879" y="10448"/>
                  </a:lnTo>
                  <a:lnTo>
                    <a:pt x="6461" y="5080"/>
                  </a:lnTo>
                  <a:lnTo>
                    <a:pt x="5979" y="5112"/>
                  </a:lnTo>
                  <a:lnTo>
                    <a:pt x="6429" y="10930"/>
                  </a:lnTo>
                  <a:lnTo>
                    <a:pt x="2797" y="14659"/>
                  </a:lnTo>
                  <a:lnTo>
                    <a:pt x="2314" y="10898"/>
                  </a:lnTo>
                  <a:lnTo>
                    <a:pt x="1832" y="10962"/>
                  </a:lnTo>
                  <a:lnTo>
                    <a:pt x="2379" y="15109"/>
                  </a:lnTo>
                  <a:lnTo>
                    <a:pt x="0" y="17584"/>
                  </a:lnTo>
                  <a:lnTo>
                    <a:pt x="321" y="17938"/>
                  </a:lnTo>
                  <a:lnTo>
                    <a:pt x="4565" y="13534"/>
                  </a:lnTo>
                  <a:lnTo>
                    <a:pt x="10351" y="13759"/>
                  </a:lnTo>
                  <a:lnTo>
                    <a:pt x="10383" y="13277"/>
                  </a:lnTo>
                  <a:lnTo>
                    <a:pt x="5015" y="13084"/>
                  </a:lnTo>
                  <a:lnTo>
                    <a:pt x="8358" y="9580"/>
                  </a:lnTo>
                  <a:lnTo>
                    <a:pt x="8358" y="9612"/>
                  </a:lnTo>
                  <a:lnTo>
                    <a:pt x="14754" y="8294"/>
                  </a:lnTo>
                  <a:lnTo>
                    <a:pt x="14658" y="7844"/>
                  </a:lnTo>
                  <a:lnTo>
                    <a:pt x="8936" y="9001"/>
                  </a:lnTo>
                  <a:lnTo>
                    <a:pt x="17262" y="322"/>
                  </a:lnTo>
                  <a:lnTo>
                    <a:pt x="16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2"/>
            <p:cNvSpPr/>
            <p:nvPr/>
          </p:nvSpPr>
          <p:spPr>
            <a:xfrm>
              <a:off x="3413000" y="3916250"/>
              <a:ext cx="1215075" cy="654150"/>
            </a:xfrm>
            <a:custGeom>
              <a:rect b="b" l="l" r="r" t="t"/>
              <a:pathLst>
                <a:path extrusionOk="0" h="26166" w="48603">
                  <a:moveTo>
                    <a:pt x="5593" y="0"/>
                  </a:moveTo>
                  <a:lnTo>
                    <a:pt x="5593" y="12697"/>
                  </a:lnTo>
                  <a:cubicBezTo>
                    <a:pt x="5593" y="16812"/>
                    <a:pt x="4211" y="20862"/>
                    <a:pt x="1640" y="24109"/>
                  </a:cubicBezTo>
                  <a:lnTo>
                    <a:pt x="0" y="26166"/>
                  </a:lnTo>
                  <a:lnTo>
                    <a:pt x="48602" y="26166"/>
                  </a:lnTo>
                  <a:lnTo>
                    <a:pt x="46963" y="24109"/>
                  </a:lnTo>
                  <a:cubicBezTo>
                    <a:pt x="44392" y="20862"/>
                    <a:pt x="42977" y="16812"/>
                    <a:pt x="42977" y="12697"/>
                  </a:cubicBezTo>
                  <a:lnTo>
                    <a:pt x="42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2"/>
            <p:cNvSpPr/>
            <p:nvPr/>
          </p:nvSpPr>
          <p:spPr>
            <a:xfrm>
              <a:off x="3404950" y="3908200"/>
              <a:ext cx="1231150" cy="669450"/>
            </a:xfrm>
            <a:custGeom>
              <a:rect b="b" l="l" r="r" t="t"/>
              <a:pathLst>
                <a:path extrusionOk="0" h="26778" w="49246">
                  <a:moveTo>
                    <a:pt x="43010" y="612"/>
                  </a:moveTo>
                  <a:lnTo>
                    <a:pt x="43010" y="13019"/>
                  </a:lnTo>
                  <a:cubicBezTo>
                    <a:pt x="43010" y="17230"/>
                    <a:pt x="44456" y="21313"/>
                    <a:pt x="47060" y="24591"/>
                  </a:cubicBezTo>
                  <a:lnTo>
                    <a:pt x="48314" y="26199"/>
                  </a:lnTo>
                  <a:lnTo>
                    <a:pt x="901" y="26199"/>
                  </a:lnTo>
                  <a:lnTo>
                    <a:pt x="2187" y="24591"/>
                  </a:lnTo>
                  <a:cubicBezTo>
                    <a:pt x="4790" y="21313"/>
                    <a:pt x="6205" y="17230"/>
                    <a:pt x="6205" y="13019"/>
                  </a:cubicBezTo>
                  <a:lnTo>
                    <a:pt x="6205" y="612"/>
                  </a:lnTo>
                  <a:close/>
                  <a:moveTo>
                    <a:pt x="5915" y="1"/>
                  </a:moveTo>
                  <a:cubicBezTo>
                    <a:pt x="5851" y="1"/>
                    <a:pt x="5755" y="33"/>
                    <a:pt x="5722" y="97"/>
                  </a:cubicBezTo>
                  <a:cubicBezTo>
                    <a:pt x="5658" y="162"/>
                    <a:pt x="5626" y="226"/>
                    <a:pt x="5626" y="322"/>
                  </a:cubicBezTo>
                  <a:lnTo>
                    <a:pt x="5626" y="13019"/>
                  </a:lnTo>
                  <a:cubicBezTo>
                    <a:pt x="5626" y="17070"/>
                    <a:pt x="4244" y="21056"/>
                    <a:pt x="1704" y="24238"/>
                  </a:cubicBezTo>
                  <a:lnTo>
                    <a:pt x="65" y="26295"/>
                  </a:lnTo>
                  <a:cubicBezTo>
                    <a:pt x="1" y="26392"/>
                    <a:pt x="1" y="26520"/>
                    <a:pt x="33" y="26617"/>
                  </a:cubicBezTo>
                  <a:cubicBezTo>
                    <a:pt x="97" y="26713"/>
                    <a:pt x="194" y="26777"/>
                    <a:pt x="322" y="26777"/>
                  </a:cubicBezTo>
                  <a:lnTo>
                    <a:pt x="48924" y="26777"/>
                  </a:lnTo>
                  <a:cubicBezTo>
                    <a:pt x="49021" y="26777"/>
                    <a:pt x="49149" y="26713"/>
                    <a:pt x="49182" y="26617"/>
                  </a:cubicBezTo>
                  <a:cubicBezTo>
                    <a:pt x="49246" y="26520"/>
                    <a:pt x="49214" y="26392"/>
                    <a:pt x="49149" y="26295"/>
                  </a:cubicBezTo>
                  <a:lnTo>
                    <a:pt x="47510" y="24238"/>
                  </a:lnTo>
                  <a:cubicBezTo>
                    <a:pt x="44971" y="21056"/>
                    <a:pt x="43621" y="17070"/>
                    <a:pt x="43621" y="13019"/>
                  </a:cubicBezTo>
                  <a:lnTo>
                    <a:pt x="43621" y="322"/>
                  </a:lnTo>
                  <a:cubicBezTo>
                    <a:pt x="43621" y="226"/>
                    <a:pt x="43589" y="162"/>
                    <a:pt x="43524" y="97"/>
                  </a:cubicBezTo>
                  <a:cubicBezTo>
                    <a:pt x="43460" y="33"/>
                    <a:pt x="43396" y="1"/>
                    <a:pt x="432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2"/>
            <p:cNvSpPr/>
            <p:nvPr/>
          </p:nvSpPr>
          <p:spPr>
            <a:xfrm>
              <a:off x="3503800" y="4023125"/>
              <a:ext cx="1032675" cy="432375"/>
            </a:xfrm>
            <a:custGeom>
              <a:rect b="b" l="l" r="r" t="t"/>
              <a:pathLst>
                <a:path extrusionOk="0" h="17295" w="41307">
                  <a:moveTo>
                    <a:pt x="2251" y="1"/>
                  </a:moveTo>
                  <a:lnTo>
                    <a:pt x="2251" y="8422"/>
                  </a:lnTo>
                  <a:cubicBezTo>
                    <a:pt x="2251" y="11540"/>
                    <a:pt x="1479" y="14594"/>
                    <a:pt x="0" y="17294"/>
                  </a:cubicBezTo>
                  <a:lnTo>
                    <a:pt x="41306" y="17294"/>
                  </a:lnTo>
                  <a:cubicBezTo>
                    <a:pt x="39860" y="14594"/>
                    <a:pt x="39056" y="11540"/>
                    <a:pt x="39056" y="8422"/>
                  </a:cubicBezTo>
                  <a:lnTo>
                    <a:pt x="3905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2"/>
            <p:cNvSpPr/>
            <p:nvPr/>
          </p:nvSpPr>
          <p:spPr>
            <a:xfrm>
              <a:off x="3495775" y="4023125"/>
              <a:ext cx="1049525" cy="432375"/>
            </a:xfrm>
            <a:custGeom>
              <a:rect b="b" l="l" r="r" t="t"/>
              <a:pathLst>
                <a:path extrusionOk="0" h="17295" w="41981">
                  <a:moveTo>
                    <a:pt x="2282" y="1"/>
                  </a:moveTo>
                  <a:lnTo>
                    <a:pt x="2282" y="6140"/>
                  </a:lnTo>
                  <a:lnTo>
                    <a:pt x="2282" y="8422"/>
                  </a:lnTo>
                  <a:cubicBezTo>
                    <a:pt x="2282" y="11540"/>
                    <a:pt x="1479" y="14594"/>
                    <a:pt x="0" y="17294"/>
                  </a:cubicBezTo>
                  <a:lnTo>
                    <a:pt x="321" y="17294"/>
                  </a:lnTo>
                  <a:cubicBezTo>
                    <a:pt x="1800" y="14594"/>
                    <a:pt x="2572" y="11540"/>
                    <a:pt x="2572" y="8422"/>
                  </a:cubicBezTo>
                  <a:lnTo>
                    <a:pt x="2572" y="1"/>
                  </a:lnTo>
                  <a:close/>
                  <a:moveTo>
                    <a:pt x="39377" y="1"/>
                  </a:moveTo>
                  <a:lnTo>
                    <a:pt x="39377" y="8422"/>
                  </a:lnTo>
                  <a:cubicBezTo>
                    <a:pt x="39377" y="11540"/>
                    <a:pt x="40181" y="14594"/>
                    <a:pt x="41627" y="17294"/>
                  </a:cubicBezTo>
                  <a:lnTo>
                    <a:pt x="41981" y="17294"/>
                  </a:lnTo>
                  <a:cubicBezTo>
                    <a:pt x="40470" y="14594"/>
                    <a:pt x="39666" y="11540"/>
                    <a:pt x="39666" y="8422"/>
                  </a:cubicBezTo>
                  <a:lnTo>
                    <a:pt x="39666" y="6140"/>
                  </a:lnTo>
                  <a:lnTo>
                    <a:pt x="39666" y="1"/>
                  </a:lnTo>
                  <a:close/>
                </a:path>
              </a:pathLst>
            </a:custGeom>
            <a:solidFill>
              <a:srgbClr val="22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2"/>
            <p:cNvSpPr/>
            <p:nvPr/>
          </p:nvSpPr>
          <p:spPr>
            <a:xfrm>
              <a:off x="3552825" y="3963650"/>
              <a:ext cx="934625" cy="134250"/>
            </a:xfrm>
            <a:custGeom>
              <a:rect b="b" l="l" r="r" t="t"/>
              <a:pathLst>
                <a:path extrusionOk="0" h="5370" w="37385">
                  <a:moveTo>
                    <a:pt x="0" y="1"/>
                  </a:moveTo>
                  <a:lnTo>
                    <a:pt x="0" y="5369"/>
                  </a:lnTo>
                  <a:lnTo>
                    <a:pt x="37384" y="5369"/>
                  </a:lnTo>
                  <a:lnTo>
                    <a:pt x="3738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2"/>
            <p:cNvSpPr/>
            <p:nvPr/>
          </p:nvSpPr>
          <p:spPr>
            <a:xfrm>
              <a:off x="3545600" y="3956425"/>
              <a:ext cx="949875" cy="148700"/>
            </a:xfrm>
            <a:custGeom>
              <a:rect b="b" l="l" r="r" t="t"/>
              <a:pathLst>
                <a:path extrusionOk="0" h="5948" w="37995">
                  <a:moveTo>
                    <a:pt x="37384" y="579"/>
                  </a:moveTo>
                  <a:lnTo>
                    <a:pt x="37384" y="5369"/>
                  </a:lnTo>
                  <a:lnTo>
                    <a:pt x="579" y="5369"/>
                  </a:lnTo>
                  <a:lnTo>
                    <a:pt x="579" y="579"/>
                  </a:lnTo>
                  <a:close/>
                  <a:moveTo>
                    <a:pt x="289" y="1"/>
                  </a:moveTo>
                  <a:cubicBezTo>
                    <a:pt x="225" y="1"/>
                    <a:pt x="129" y="33"/>
                    <a:pt x="96" y="97"/>
                  </a:cubicBezTo>
                  <a:cubicBezTo>
                    <a:pt x="32" y="129"/>
                    <a:pt x="0" y="226"/>
                    <a:pt x="0" y="290"/>
                  </a:cubicBezTo>
                  <a:lnTo>
                    <a:pt x="0" y="5658"/>
                  </a:lnTo>
                  <a:cubicBezTo>
                    <a:pt x="0" y="5722"/>
                    <a:pt x="32" y="5819"/>
                    <a:pt x="96" y="5851"/>
                  </a:cubicBezTo>
                  <a:cubicBezTo>
                    <a:pt x="129" y="5915"/>
                    <a:pt x="225" y="5947"/>
                    <a:pt x="289" y="5947"/>
                  </a:cubicBezTo>
                  <a:lnTo>
                    <a:pt x="37673" y="5947"/>
                  </a:lnTo>
                  <a:cubicBezTo>
                    <a:pt x="37770" y="5947"/>
                    <a:pt x="37834" y="5915"/>
                    <a:pt x="37898" y="5851"/>
                  </a:cubicBezTo>
                  <a:cubicBezTo>
                    <a:pt x="37963" y="5819"/>
                    <a:pt x="37995" y="5722"/>
                    <a:pt x="37995" y="5658"/>
                  </a:cubicBezTo>
                  <a:lnTo>
                    <a:pt x="37995" y="290"/>
                  </a:lnTo>
                  <a:cubicBezTo>
                    <a:pt x="37995" y="226"/>
                    <a:pt x="37963" y="129"/>
                    <a:pt x="37898" y="97"/>
                  </a:cubicBezTo>
                  <a:cubicBezTo>
                    <a:pt x="37834" y="33"/>
                    <a:pt x="37770" y="1"/>
                    <a:pt x="37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2"/>
            <p:cNvSpPr/>
            <p:nvPr/>
          </p:nvSpPr>
          <p:spPr>
            <a:xfrm>
              <a:off x="2141675" y="3577925"/>
              <a:ext cx="3757700" cy="438000"/>
            </a:xfrm>
            <a:custGeom>
              <a:rect b="b" l="l" r="r" t="t"/>
              <a:pathLst>
                <a:path extrusionOk="0" h="17520" w="150308">
                  <a:moveTo>
                    <a:pt x="1" y="1"/>
                  </a:moveTo>
                  <a:lnTo>
                    <a:pt x="1" y="12537"/>
                  </a:lnTo>
                  <a:cubicBezTo>
                    <a:pt x="1" y="15301"/>
                    <a:pt x="2219" y="17519"/>
                    <a:pt x="4983" y="17519"/>
                  </a:cubicBezTo>
                  <a:lnTo>
                    <a:pt x="145326" y="17519"/>
                  </a:lnTo>
                  <a:cubicBezTo>
                    <a:pt x="148058" y="17519"/>
                    <a:pt x="150308" y="15301"/>
                    <a:pt x="150308" y="12537"/>
                  </a:cubicBezTo>
                  <a:lnTo>
                    <a:pt x="1503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2"/>
            <p:cNvSpPr/>
            <p:nvPr/>
          </p:nvSpPr>
          <p:spPr>
            <a:xfrm>
              <a:off x="2134450" y="3570700"/>
              <a:ext cx="3772175" cy="452450"/>
            </a:xfrm>
            <a:custGeom>
              <a:rect b="b" l="l" r="r" t="t"/>
              <a:pathLst>
                <a:path extrusionOk="0" h="18098" w="150887">
                  <a:moveTo>
                    <a:pt x="150308" y="579"/>
                  </a:moveTo>
                  <a:lnTo>
                    <a:pt x="150308" y="12826"/>
                  </a:lnTo>
                  <a:cubicBezTo>
                    <a:pt x="150308" y="14144"/>
                    <a:pt x="149761" y="15301"/>
                    <a:pt x="148925" y="16137"/>
                  </a:cubicBezTo>
                  <a:cubicBezTo>
                    <a:pt x="148057" y="17005"/>
                    <a:pt x="146900" y="17519"/>
                    <a:pt x="145615" y="17519"/>
                  </a:cubicBezTo>
                  <a:lnTo>
                    <a:pt x="5272" y="17519"/>
                  </a:lnTo>
                  <a:cubicBezTo>
                    <a:pt x="3986" y="17519"/>
                    <a:pt x="2797" y="17005"/>
                    <a:pt x="1961" y="16137"/>
                  </a:cubicBezTo>
                  <a:cubicBezTo>
                    <a:pt x="1093" y="15301"/>
                    <a:pt x="579" y="14144"/>
                    <a:pt x="579" y="12826"/>
                  </a:cubicBezTo>
                  <a:lnTo>
                    <a:pt x="579" y="579"/>
                  </a:lnTo>
                  <a:close/>
                  <a:moveTo>
                    <a:pt x="290" y="0"/>
                  </a:moveTo>
                  <a:cubicBezTo>
                    <a:pt x="193" y="0"/>
                    <a:pt x="129" y="32"/>
                    <a:pt x="65" y="97"/>
                  </a:cubicBezTo>
                  <a:cubicBezTo>
                    <a:pt x="33" y="129"/>
                    <a:pt x="0" y="225"/>
                    <a:pt x="0" y="290"/>
                  </a:cubicBezTo>
                  <a:lnTo>
                    <a:pt x="0" y="12826"/>
                  </a:lnTo>
                  <a:cubicBezTo>
                    <a:pt x="0" y="15751"/>
                    <a:pt x="2347" y="18098"/>
                    <a:pt x="5272" y="18098"/>
                  </a:cubicBezTo>
                  <a:lnTo>
                    <a:pt x="145615" y="18098"/>
                  </a:lnTo>
                  <a:cubicBezTo>
                    <a:pt x="148508" y="18098"/>
                    <a:pt x="150886" y="15751"/>
                    <a:pt x="150886" y="12826"/>
                  </a:cubicBezTo>
                  <a:lnTo>
                    <a:pt x="150886" y="290"/>
                  </a:lnTo>
                  <a:cubicBezTo>
                    <a:pt x="150886" y="225"/>
                    <a:pt x="150854" y="129"/>
                    <a:pt x="150790" y="97"/>
                  </a:cubicBezTo>
                  <a:cubicBezTo>
                    <a:pt x="150725" y="32"/>
                    <a:pt x="150661" y="0"/>
                    <a:pt x="1505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2"/>
            <p:cNvSpPr/>
            <p:nvPr/>
          </p:nvSpPr>
          <p:spPr>
            <a:xfrm>
              <a:off x="2141675" y="1197625"/>
              <a:ext cx="3757700" cy="2818300"/>
            </a:xfrm>
            <a:custGeom>
              <a:rect b="b" l="l" r="r" t="t"/>
              <a:pathLst>
                <a:path extrusionOk="0" h="112732" w="150308">
                  <a:moveTo>
                    <a:pt x="142722" y="7008"/>
                  </a:moveTo>
                  <a:lnTo>
                    <a:pt x="142722" y="86662"/>
                  </a:lnTo>
                  <a:lnTo>
                    <a:pt x="7555" y="86662"/>
                  </a:lnTo>
                  <a:lnTo>
                    <a:pt x="7555" y="7008"/>
                  </a:lnTo>
                  <a:close/>
                  <a:moveTo>
                    <a:pt x="4983" y="1"/>
                  </a:moveTo>
                  <a:cubicBezTo>
                    <a:pt x="2219" y="1"/>
                    <a:pt x="1" y="2251"/>
                    <a:pt x="1" y="4983"/>
                  </a:cubicBezTo>
                  <a:lnTo>
                    <a:pt x="1" y="107749"/>
                  </a:lnTo>
                  <a:cubicBezTo>
                    <a:pt x="1" y="110513"/>
                    <a:pt x="2219" y="112731"/>
                    <a:pt x="4983" y="112731"/>
                  </a:cubicBezTo>
                  <a:lnTo>
                    <a:pt x="145326" y="112731"/>
                  </a:lnTo>
                  <a:cubicBezTo>
                    <a:pt x="148058" y="112731"/>
                    <a:pt x="150308" y="110513"/>
                    <a:pt x="150308" y="107749"/>
                  </a:cubicBezTo>
                  <a:lnTo>
                    <a:pt x="150308" y="4983"/>
                  </a:lnTo>
                  <a:cubicBezTo>
                    <a:pt x="150308" y="2251"/>
                    <a:pt x="148058" y="1"/>
                    <a:pt x="1453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2"/>
            <p:cNvSpPr/>
            <p:nvPr/>
          </p:nvSpPr>
          <p:spPr>
            <a:xfrm>
              <a:off x="2134450" y="1190400"/>
              <a:ext cx="3772175" cy="2832750"/>
            </a:xfrm>
            <a:custGeom>
              <a:rect b="b" l="l" r="r" t="t"/>
              <a:pathLst>
                <a:path extrusionOk="0" h="113310" w="150887">
                  <a:moveTo>
                    <a:pt x="142722" y="7618"/>
                  </a:moveTo>
                  <a:lnTo>
                    <a:pt x="142722" y="86662"/>
                  </a:lnTo>
                  <a:lnTo>
                    <a:pt x="8133" y="86662"/>
                  </a:lnTo>
                  <a:lnTo>
                    <a:pt x="8133" y="7618"/>
                  </a:lnTo>
                  <a:close/>
                  <a:moveTo>
                    <a:pt x="7844" y="7008"/>
                  </a:moveTo>
                  <a:cubicBezTo>
                    <a:pt x="7779" y="7008"/>
                    <a:pt x="7683" y="7040"/>
                    <a:pt x="7651" y="7104"/>
                  </a:cubicBezTo>
                  <a:cubicBezTo>
                    <a:pt x="7587" y="7168"/>
                    <a:pt x="7554" y="7233"/>
                    <a:pt x="7554" y="7297"/>
                  </a:cubicBezTo>
                  <a:lnTo>
                    <a:pt x="7554" y="86951"/>
                  </a:lnTo>
                  <a:cubicBezTo>
                    <a:pt x="7554" y="87015"/>
                    <a:pt x="7587" y="87112"/>
                    <a:pt x="7651" y="87144"/>
                  </a:cubicBezTo>
                  <a:cubicBezTo>
                    <a:pt x="7683" y="87208"/>
                    <a:pt x="7779" y="87240"/>
                    <a:pt x="7844" y="87240"/>
                  </a:cubicBezTo>
                  <a:lnTo>
                    <a:pt x="143011" y="87240"/>
                  </a:lnTo>
                  <a:cubicBezTo>
                    <a:pt x="143107" y="87240"/>
                    <a:pt x="143172" y="87208"/>
                    <a:pt x="143236" y="87144"/>
                  </a:cubicBezTo>
                  <a:cubicBezTo>
                    <a:pt x="143300" y="87112"/>
                    <a:pt x="143332" y="87015"/>
                    <a:pt x="143332" y="86951"/>
                  </a:cubicBezTo>
                  <a:lnTo>
                    <a:pt x="143332" y="7297"/>
                  </a:lnTo>
                  <a:cubicBezTo>
                    <a:pt x="143332" y="7233"/>
                    <a:pt x="143300" y="7168"/>
                    <a:pt x="143236" y="7104"/>
                  </a:cubicBezTo>
                  <a:cubicBezTo>
                    <a:pt x="143172" y="7040"/>
                    <a:pt x="143107" y="7008"/>
                    <a:pt x="143011" y="7008"/>
                  </a:cubicBezTo>
                  <a:close/>
                  <a:moveTo>
                    <a:pt x="145615" y="579"/>
                  </a:moveTo>
                  <a:cubicBezTo>
                    <a:pt x="146900" y="579"/>
                    <a:pt x="148057" y="1125"/>
                    <a:pt x="148925" y="1961"/>
                  </a:cubicBezTo>
                  <a:cubicBezTo>
                    <a:pt x="149761" y="2829"/>
                    <a:pt x="150308" y="3986"/>
                    <a:pt x="150308" y="5272"/>
                  </a:cubicBezTo>
                  <a:lnTo>
                    <a:pt x="150308" y="108038"/>
                  </a:lnTo>
                  <a:cubicBezTo>
                    <a:pt x="150308" y="109356"/>
                    <a:pt x="149761" y="110513"/>
                    <a:pt x="148925" y="111349"/>
                  </a:cubicBezTo>
                  <a:cubicBezTo>
                    <a:pt x="148057" y="112217"/>
                    <a:pt x="146900" y="112731"/>
                    <a:pt x="145615" y="112731"/>
                  </a:cubicBezTo>
                  <a:lnTo>
                    <a:pt x="5272" y="112731"/>
                  </a:lnTo>
                  <a:cubicBezTo>
                    <a:pt x="3986" y="112731"/>
                    <a:pt x="2797" y="112217"/>
                    <a:pt x="1961" y="111349"/>
                  </a:cubicBezTo>
                  <a:cubicBezTo>
                    <a:pt x="1093" y="110513"/>
                    <a:pt x="579" y="109356"/>
                    <a:pt x="579" y="108038"/>
                  </a:cubicBezTo>
                  <a:lnTo>
                    <a:pt x="579" y="5272"/>
                  </a:lnTo>
                  <a:cubicBezTo>
                    <a:pt x="579" y="3986"/>
                    <a:pt x="1093" y="2829"/>
                    <a:pt x="1961" y="1961"/>
                  </a:cubicBezTo>
                  <a:cubicBezTo>
                    <a:pt x="2797" y="1125"/>
                    <a:pt x="3986" y="579"/>
                    <a:pt x="5272" y="579"/>
                  </a:cubicBezTo>
                  <a:close/>
                  <a:moveTo>
                    <a:pt x="5272" y="0"/>
                  </a:moveTo>
                  <a:cubicBezTo>
                    <a:pt x="2347" y="0"/>
                    <a:pt x="0" y="2379"/>
                    <a:pt x="0" y="5272"/>
                  </a:cubicBezTo>
                  <a:lnTo>
                    <a:pt x="0" y="108038"/>
                  </a:lnTo>
                  <a:cubicBezTo>
                    <a:pt x="0" y="110963"/>
                    <a:pt x="2347" y="113310"/>
                    <a:pt x="5272" y="113310"/>
                  </a:cubicBezTo>
                  <a:lnTo>
                    <a:pt x="145615" y="113310"/>
                  </a:lnTo>
                  <a:cubicBezTo>
                    <a:pt x="148508" y="113310"/>
                    <a:pt x="150886" y="110963"/>
                    <a:pt x="150886" y="108038"/>
                  </a:cubicBezTo>
                  <a:lnTo>
                    <a:pt x="150886" y="5272"/>
                  </a:lnTo>
                  <a:cubicBezTo>
                    <a:pt x="150886" y="2379"/>
                    <a:pt x="148508" y="0"/>
                    <a:pt x="1456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2"/>
            <p:cNvSpPr/>
            <p:nvPr/>
          </p:nvSpPr>
          <p:spPr>
            <a:xfrm>
              <a:off x="3951400" y="3727400"/>
              <a:ext cx="138250" cy="139050"/>
            </a:xfrm>
            <a:custGeom>
              <a:rect b="b" l="l" r="r" t="t"/>
              <a:pathLst>
                <a:path extrusionOk="0" h="5562" w="5530">
                  <a:moveTo>
                    <a:pt x="2765" y="0"/>
                  </a:moveTo>
                  <a:cubicBezTo>
                    <a:pt x="1222" y="0"/>
                    <a:pt x="1" y="1254"/>
                    <a:pt x="1" y="2797"/>
                  </a:cubicBezTo>
                  <a:cubicBezTo>
                    <a:pt x="1" y="4308"/>
                    <a:pt x="1222" y="5561"/>
                    <a:pt x="2765" y="5561"/>
                  </a:cubicBezTo>
                  <a:cubicBezTo>
                    <a:pt x="4276" y="5561"/>
                    <a:pt x="5530" y="4308"/>
                    <a:pt x="5530" y="2797"/>
                  </a:cubicBezTo>
                  <a:cubicBezTo>
                    <a:pt x="5530" y="1254"/>
                    <a:pt x="4276" y="0"/>
                    <a:pt x="276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2"/>
            <p:cNvSpPr/>
            <p:nvPr/>
          </p:nvSpPr>
          <p:spPr>
            <a:xfrm>
              <a:off x="3943375" y="3720175"/>
              <a:ext cx="153525" cy="153500"/>
            </a:xfrm>
            <a:custGeom>
              <a:rect b="b" l="l" r="r" t="t"/>
              <a:pathLst>
                <a:path extrusionOk="0" h="6140" w="6141">
                  <a:moveTo>
                    <a:pt x="3086" y="579"/>
                  </a:moveTo>
                  <a:cubicBezTo>
                    <a:pt x="3761" y="579"/>
                    <a:pt x="4372" y="868"/>
                    <a:pt x="4822" y="1318"/>
                  </a:cubicBezTo>
                  <a:cubicBezTo>
                    <a:pt x="5272" y="1768"/>
                    <a:pt x="5561" y="2379"/>
                    <a:pt x="5561" y="3086"/>
                  </a:cubicBezTo>
                  <a:cubicBezTo>
                    <a:pt x="5561" y="3761"/>
                    <a:pt x="5272" y="4372"/>
                    <a:pt x="4822" y="4822"/>
                  </a:cubicBezTo>
                  <a:cubicBezTo>
                    <a:pt x="4372" y="5272"/>
                    <a:pt x="3761" y="5561"/>
                    <a:pt x="3086" y="5561"/>
                  </a:cubicBezTo>
                  <a:cubicBezTo>
                    <a:pt x="2379" y="5561"/>
                    <a:pt x="1768" y="5272"/>
                    <a:pt x="1318" y="4822"/>
                  </a:cubicBezTo>
                  <a:cubicBezTo>
                    <a:pt x="868" y="4372"/>
                    <a:pt x="611" y="3761"/>
                    <a:pt x="611" y="3086"/>
                  </a:cubicBezTo>
                  <a:cubicBezTo>
                    <a:pt x="611" y="2379"/>
                    <a:pt x="868" y="1768"/>
                    <a:pt x="1318" y="1318"/>
                  </a:cubicBezTo>
                  <a:cubicBezTo>
                    <a:pt x="1768" y="868"/>
                    <a:pt x="2379" y="579"/>
                    <a:pt x="3086" y="579"/>
                  </a:cubicBezTo>
                  <a:close/>
                  <a:moveTo>
                    <a:pt x="3086" y="0"/>
                  </a:moveTo>
                  <a:cubicBezTo>
                    <a:pt x="1383" y="0"/>
                    <a:pt x="0" y="1382"/>
                    <a:pt x="0" y="3086"/>
                  </a:cubicBezTo>
                  <a:cubicBezTo>
                    <a:pt x="0" y="4758"/>
                    <a:pt x="1383" y="6140"/>
                    <a:pt x="3086" y="6140"/>
                  </a:cubicBezTo>
                  <a:cubicBezTo>
                    <a:pt x="4758" y="6140"/>
                    <a:pt x="6140" y="4758"/>
                    <a:pt x="6140" y="3086"/>
                  </a:cubicBezTo>
                  <a:cubicBezTo>
                    <a:pt x="6140" y="1382"/>
                    <a:pt x="4758" y="0"/>
                    <a:pt x="30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2"/>
            <p:cNvSpPr/>
            <p:nvPr/>
          </p:nvSpPr>
          <p:spPr>
            <a:xfrm>
              <a:off x="3413000" y="4570400"/>
              <a:ext cx="1215075" cy="57075"/>
            </a:xfrm>
            <a:custGeom>
              <a:rect b="b" l="l" r="r" t="t"/>
              <a:pathLst>
                <a:path extrusionOk="0" h="2283" w="48603">
                  <a:moveTo>
                    <a:pt x="0" y="0"/>
                  </a:moveTo>
                  <a:lnTo>
                    <a:pt x="0" y="2282"/>
                  </a:lnTo>
                  <a:lnTo>
                    <a:pt x="48602" y="2282"/>
                  </a:lnTo>
                  <a:lnTo>
                    <a:pt x="48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2"/>
            <p:cNvSpPr/>
            <p:nvPr/>
          </p:nvSpPr>
          <p:spPr>
            <a:xfrm>
              <a:off x="3404950" y="4563150"/>
              <a:ext cx="1230350" cy="71550"/>
            </a:xfrm>
            <a:custGeom>
              <a:rect b="b" l="l" r="r" t="t"/>
              <a:pathLst>
                <a:path extrusionOk="0" h="2862" w="49214">
                  <a:moveTo>
                    <a:pt x="48635" y="579"/>
                  </a:moveTo>
                  <a:lnTo>
                    <a:pt x="48635" y="2251"/>
                  </a:lnTo>
                  <a:lnTo>
                    <a:pt x="611" y="2251"/>
                  </a:lnTo>
                  <a:lnTo>
                    <a:pt x="611" y="579"/>
                  </a:lnTo>
                  <a:close/>
                  <a:moveTo>
                    <a:pt x="322" y="1"/>
                  </a:moveTo>
                  <a:cubicBezTo>
                    <a:pt x="226" y="1"/>
                    <a:pt x="161" y="33"/>
                    <a:pt x="97" y="97"/>
                  </a:cubicBezTo>
                  <a:cubicBezTo>
                    <a:pt x="33" y="129"/>
                    <a:pt x="1" y="226"/>
                    <a:pt x="1" y="290"/>
                  </a:cubicBezTo>
                  <a:lnTo>
                    <a:pt x="1" y="2572"/>
                  </a:lnTo>
                  <a:cubicBezTo>
                    <a:pt x="1" y="2637"/>
                    <a:pt x="33" y="2701"/>
                    <a:pt x="97" y="2765"/>
                  </a:cubicBezTo>
                  <a:cubicBezTo>
                    <a:pt x="161" y="2829"/>
                    <a:pt x="226" y="2862"/>
                    <a:pt x="322" y="2862"/>
                  </a:cubicBezTo>
                  <a:lnTo>
                    <a:pt x="48924" y="2862"/>
                  </a:lnTo>
                  <a:cubicBezTo>
                    <a:pt x="49021" y="2862"/>
                    <a:pt x="49085" y="2829"/>
                    <a:pt x="49149" y="2765"/>
                  </a:cubicBezTo>
                  <a:cubicBezTo>
                    <a:pt x="49214" y="2701"/>
                    <a:pt x="49214" y="2637"/>
                    <a:pt x="49214" y="2572"/>
                  </a:cubicBezTo>
                  <a:lnTo>
                    <a:pt x="49214" y="290"/>
                  </a:lnTo>
                  <a:cubicBezTo>
                    <a:pt x="49214" y="226"/>
                    <a:pt x="49214" y="129"/>
                    <a:pt x="49149" y="97"/>
                  </a:cubicBezTo>
                  <a:cubicBezTo>
                    <a:pt x="49085" y="33"/>
                    <a:pt x="49021" y="1"/>
                    <a:pt x="4892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2"/>
            <p:cNvSpPr/>
            <p:nvPr/>
          </p:nvSpPr>
          <p:spPr>
            <a:xfrm>
              <a:off x="2180250" y="2902900"/>
              <a:ext cx="162350" cy="178425"/>
            </a:xfrm>
            <a:custGeom>
              <a:rect b="b" l="l" r="r" t="t"/>
              <a:pathLst>
                <a:path extrusionOk="0" h="7137" w="6494">
                  <a:moveTo>
                    <a:pt x="2122" y="0"/>
                  </a:moveTo>
                  <a:lnTo>
                    <a:pt x="129" y="1897"/>
                  </a:lnTo>
                  <a:cubicBezTo>
                    <a:pt x="129" y="1897"/>
                    <a:pt x="1" y="3279"/>
                    <a:pt x="1286" y="5047"/>
                  </a:cubicBezTo>
                  <a:cubicBezTo>
                    <a:pt x="2540" y="6815"/>
                    <a:pt x="2797" y="7136"/>
                    <a:pt x="2797" y="7136"/>
                  </a:cubicBezTo>
                  <a:cubicBezTo>
                    <a:pt x="2797" y="7136"/>
                    <a:pt x="3247" y="6236"/>
                    <a:pt x="4244" y="5047"/>
                  </a:cubicBezTo>
                  <a:cubicBezTo>
                    <a:pt x="5272" y="3858"/>
                    <a:pt x="6494" y="2732"/>
                    <a:pt x="6494" y="2732"/>
                  </a:cubicBezTo>
                  <a:cubicBezTo>
                    <a:pt x="5980" y="547"/>
                    <a:pt x="2122" y="0"/>
                    <a:pt x="21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2"/>
            <p:cNvSpPr/>
            <p:nvPr/>
          </p:nvSpPr>
          <p:spPr>
            <a:xfrm>
              <a:off x="2177050" y="2895650"/>
              <a:ext cx="172800" cy="192900"/>
            </a:xfrm>
            <a:custGeom>
              <a:rect b="b" l="l" r="r" t="t"/>
              <a:pathLst>
                <a:path extrusionOk="0" h="7716" w="6912">
                  <a:moveTo>
                    <a:pt x="2356" y="566"/>
                  </a:moveTo>
                  <a:cubicBezTo>
                    <a:pt x="2682" y="623"/>
                    <a:pt x="3523" y="792"/>
                    <a:pt x="4340" y="1158"/>
                  </a:cubicBezTo>
                  <a:cubicBezTo>
                    <a:pt x="4790" y="1351"/>
                    <a:pt x="5272" y="1608"/>
                    <a:pt x="5625" y="1930"/>
                  </a:cubicBezTo>
                  <a:cubicBezTo>
                    <a:pt x="5971" y="2218"/>
                    <a:pt x="6214" y="2558"/>
                    <a:pt x="6330" y="2950"/>
                  </a:cubicBezTo>
                  <a:lnTo>
                    <a:pt x="6330" y="2950"/>
                  </a:lnTo>
                  <a:cubicBezTo>
                    <a:pt x="5982" y="3271"/>
                    <a:pt x="5007" y="4192"/>
                    <a:pt x="4179" y="5176"/>
                  </a:cubicBezTo>
                  <a:cubicBezTo>
                    <a:pt x="3544" y="5910"/>
                    <a:pt x="3130" y="6546"/>
                    <a:pt x="2898" y="6933"/>
                  </a:cubicBezTo>
                  <a:lnTo>
                    <a:pt x="2898" y="6933"/>
                  </a:lnTo>
                  <a:cubicBezTo>
                    <a:pt x="2886" y="6916"/>
                    <a:pt x="2874" y="6898"/>
                    <a:pt x="2861" y="6880"/>
                  </a:cubicBezTo>
                  <a:cubicBezTo>
                    <a:pt x="2636" y="6590"/>
                    <a:pt x="2250" y="6076"/>
                    <a:pt x="1607" y="5176"/>
                  </a:cubicBezTo>
                  <a:cubicBezTo>
                    <a:pt x="614" y="3798"/>
                    <a:pt x="515" y="2644"/>
                    <a:pt x="514" y="2318"/>
                  </a:cubicBezTo>
                  <a:lnTo>
                    <a:pt x="514" y="2318"/>
                  </a:lnTo>
                  <a:lnTo>
                    <a:pt x="2356" y="566"/>
                  </a:lnTo>
                  <a:close/>
                  <a:moveTo>
                    <a:pt x="2282" y="1"/>
                  </a:moveTo>
                  <a:cubicBezTo>
                    <a:pt x="2218" y="1"/>
                    <a:pt x="2122" y="33"/>
                    <a:pt x="2057" y="97"/>
                  </a:cubicBezTo>
                  <a:lnTo>
                    <a:pt x="64" y="1994"/>
                  </a:lnTo>
                  <a:cubicBezTo>
                    <a:pt x="32" y="2058"/>
                    <a:pt x="0" y="2090"/>
                    <a:pt x="0" y="2155"/>
                  </a:cubicBezTo>
                  <a:cubicBezTo>
                    <a:pt x="0" y="2187"/>
                    <a:pt x="0" y="2219"/>
                    <a:pt x="0" y="2315"/>
                  </a:cubicBezTo>
                  <a:cubicBezTo>
                    <a:pt x="0" y="2733"/>
                    <a:pt x="97" y="3987"/>
                    <a:pt x="1189" y="5498"/>
                  </a:cubicBezTo>
                  <a:cubicBezTo>
                    <a:pt x="2475" y="7266"/>
                    <a:pt x="2700" y="7587"/>
                    <a:pt x="2700" y="7587"/>
                  </a:cubicBezTo>
                  <a:cubicBezTo>
                    <a:pt x="2765" y="7683"/>
                    <a:pt x="2861" y="7716"/>
                    <a:pt x="2957" y="7716"/>
                  </a:cubicBezTo>
                  <a:cubicBezTo>
                    <a:pt x="3054" y="7683"/>
                    <a:pt x="3118" y="7651"/>
                    <a:pt x="3150" y="7555"/>
                  </a:cubicBezTo>
                  <a:lnTo>
                    <a:pt x="3182" y="7523"/>
                  </a:lnTo>
                  <a:cubicBezTo>
                    <a:pt x="3279" y="7330"/>
                    <a:pt x="3729" y="6526"/>
                    <a:pt x="4597" y="5498"/>
                  </a:cubicBezTo>
                  <a:cubicBezTo>
                    <a:pt x="5079" y="4919"/>
                    <a:pt x="5658" y="4340"/>
                    <a:pt x="6075" y="3922"/>
                  </a:cubicBezTo>
                  <a:cubicBezTo>
                    <a:pt x="6300" y="3730"/>
                    <a:pt x="6493" y="3537"/>
                    <a:pt x="6622" y="3408"/>
                  </a:cubicBezTo>
                  <a:cubicBezTo>
                    <a:pt x="6750" y="3312"/>
                    <a:pt x="6815" y="3247"/>
                    <a:pt x="6815" y="3247"/>
                  </a:cubicBezTo>
                  <a:cubicBezTo>
                    <a:pt x="6879" y="3183"/>
                    <a:pt x="6911" y="3055"/>
                    <a:pt x="6911" y="2958"/>
                  </a:cubicBezTo>
                  <a:cubicBezTo>
                    <a:pt x="6750" y="2347"/>
                    <a:pt x="6365" y="1865"/>
                    <a:pt x="5915" y="1480"/>
                  </a:cubicBezTo>
                  <a:cubicBezTo>
                    <a:pt x="5208" y="901"/>
                    <a:pt x="4307" y="547"/>
                    <a:pt x="3568" y="322"/>
                  </a:cubicBezTo>
                  <a:cubicBezTo>
                    <a:pt x="2861" y="97"/>
                    <a:pt x="2282" y="33"/>
                    <a:pt x="228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2"/>
            <p:cNvSpPr/>
            <p:nvPr/>
          </p:nvSpPr>
          <p:spPr>
            <a:xfrm>
              <a:off x="2210000" y="2764900"/>
              <a:ext cx="282075" cy="242375"/>
            </a:xfrm>
            <a:custGeom>
              <a:rect b="b" l="l" r="r" t="t"/>
              <a:pathLst>
                <a:path extrusionOk="0" h="9695" w="11283">
                  <a:moveTo>
                    <a:pt x="5918" y="0"/>
                  </a:moveTo>
                  <a:cubicBezTo>
                    <a:pt x="4911" y="0"/>
                    <a:pt x="3878" y="114"/>
                    <a:pt x="3311" y="506"/>
                  </a:cubicBezTo>
                  <a:cubicBezTo>
                    <a:pt x="1929" y="1438"/>
                    <a:pt x="1382" y="2627"/>
                    <a:pt x="707" y="4588"/>
                  </a:cubicBezTo>
                  <a:cubicBezTo>
                    <a:pt x="0" y="6517"/>
                    <a:pt x="868" y="5584"/>
                    <a:pt x="1639" y="7031"/>
                  </a:cubicBezTo>
                  <a:cubicBezTo>
                    <a:pt x="2411" y="8445"/>
                    <a:pt x="2411" y="8381"/>
                    <a:pt x="3022" y="8477"/>
                  </a:cubicBezTo>
                  <a:cubicBezTo>
                    <a:pt x="3632" y="8574"/>
                    <a:pt x="4018" y="8574"/>
                    <a:pt x="4018" y="8574"/>
                  </a:cubicBezTo>
                  <a:cubicBezTo>
                    <a:pt x="4018" y="8574"/>
                    <a:pt x="5143" y="8960"/>
                    <a:pt x="6525" y="9474"/>
                  </a:cubicBezTo>
                  <a:cubicBezTo>
                    <a:pt x="6960" y="9629"/>
                    <a:pt x="7295" y="9694"/>
                    <a:pt x="7559" y="9694"/>
                  </a:cubicBezTo>
                  <a:cubicBezTo>
                    <a:pt x="8117" y="9694"/>
                    <a:pt x="8365" y="9405"/>
                    <a:pt x="8583" y="9056"/>
                  </a:cubicBezTo>
                  <a:cubicBezTo>
                    <a:pt x="8904" y="8510"/>
                    <a:pt x="9386" y="4588"/>
                    <a:pt x="9386" y="4588"/>
                  </a:cubicBezTo>
                  <a:cubicBezTo>
                    <a:pt x="9386" y="4588"/>
                    <a:pt x="10479" y="4074"/>
                    <a:pt x="10865" y="2949"/>
                  </a:cubicBezTo>
                  <a:cubicBezTo>
                    <a:pt x="11283" y="1824"/>
                    <a:pt x="9740" y="2145"/>
                    <a:pt x="9290" y="1984"/>
                  </a:cubicBezTo>
                  <a:cubicBezTo>
                    <a:pt x="8840" y="1824"/>
                    <a:pt x="8647" y="216"/>
                    <a:pt x="8647" y="216"/>
                  </a:cubicBezTo>
                  <a:cubicBezTo>
                    <a:pt x="8647" y="216"/>
                    <a:pt x="7307" y="0"/>
                    <a:pt x="59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2"/>
            <p:cNvSpPr/>
            <p:nvPr/>
          </p:nvSpPr>
          <p:spPr>
            <a:xfrm>
              <a:off x="2214000" y="2758250"/>
              <a:ext cx="276475" cy="255575"/>
            </a:xfrm>
            <a:custGeom>
              <a:rect b="b" l="l" r="r" t="t"/>
              <a:pathLst>
                <a:path extrusionOk="0" h="10223" w="11059">
                  <a:moveTo>
                    <a:pt x="5722" y="547"/>
                  </a:moveTo>
                  <a:cubicBezTo>
                    <a:pt x="6397" y="547"/>
                    <a:pt x="7073" y="611"/>
                    <a:pt x="7587" y="643"/>
                  </a:cubicBezTo>
                  <a:cubicBezTo>
                    <a:pt x="7844" y="675"/>
                    <a:pt x="8069" y="707"/>
                    <a:pt x="8198" y="739"/>
                  </a:cubicBezTo>
                  <a:cubicBezTo>
                    <a:pt x="8218" y="739"/>
                    <a:pt x="8236" y="740"/>
                    <a:pt x="8254" y="741"/>
                  </a:cubicBezTo>
                  <a:lnTo>
                    <a:pt x="8254" y="741"/>
                  </a:lnTo>
                  <a:cubicBezTo>
                    <a:pt x="8277" y="902"/>
                    <a:pt x="8319" y="1132"/>
                    <a:pt x="8390" y="1382"/>
                  </a:cubicBezTo>
                  <a:cubicBezTo>
                    <a:pt x="8423" y="1607"/>
                    <a:pt x="8519" y="1832"/>
                    <a:pt x="8615" y="2025"/>
                  </a:cubicBezTo>
                  <a:cubicBezTo>
                    <a:pt x="8648" y="2122"/>
                    <a:pt x="8712" y="2218"/>
                    <a:pt x="8776" y="2315"/>
                  </a:cubicBezTo>
                  <a:cubicBezTo>
                    <a:pt x="8840" y="2411"/>
                    <a:pt x="8937" y="2475"/>
                    <a:pt x="9033" y="2507"/>
                  </a:cubicBezTo>
                  <a:cubicBezTo>
                    <a:pt x="9194" y="2572"/>
                    <a:pt x="9387" y="2572"/>
                    <a:pt x="9548" y="2572"/>
                  </a:cubicBezTo>
                  <a:cubicBezTo>
                    <a:pt x="9805" y="2604"/>
                    <a:pt x="10094" y="2604"/>
                    <a:pt x="10287" y="2668"/>
                  </a:cubicBezTo>
                  <a:cubicBezTo>
                    <a:pt x="10383" y="2700"/>
                    <a:pt x="10448" y="2732"/>
                    <a:pt x="10480" y="2765"/>
                  </a:cubicBezTo>
                  <a:cubicBezTo>
                    <a:pt x="10512" y="2765"/>
                    <a:pt x="10512" y="2797"/>
                    <a:pt x="10512" y="2861"/>
                  </a:cubicBezTo>
                  <a:cubicBezTo>
                    <a:pt x="10512" y="2925"/>
                    <a:pt x="10512" y="3022"/>
                    <a:pt x="10480" y="3118"/>
                  </a:cubicBezTo>
                  <a:cubicBezTo>
                    <a:pt x="10287" y="3632"/>
                    <a:pt x="9933" y="4018"/>
                    <a:pt x="9644" y="4243"/>
                  </a:cubicBezTo>
                  <a:cubicBezTo>
                    <a:pt x="9516" y="4372"/>
                    <a:pt x="9355" y="4468"/>
                    <a:pt x="9258" y="4533"/>
                  </a:cubicBezTo>
                  <a:cubicBezTo>
                    <a:pt x="9226" y="4565"/>
                    <a:pt x="9194" y="4597"/>
                    <a:pt x="9162" y="4597"/>
                  </a:cubicBezTo>
                  <a:lnTo>
                    <a:pt x="9130" y="4629"/>
                  </a:lnTo>
                  <a:cubicBezTo>
                    <a:pt x="9033" y="4661"/>
                    <a:pt x="8969" y="4725"/>
                    <a:pt x="8969" y="4822"/>
                  </a:cubicBezTo>
                  <a:cubicBezTo>
                    <a:pt x="8969" y="4822"/>
                    <a:pt x="8937" y="5079"/>
                    <a:pt x="8873" y="5433"/>
                  </a:cubicBezTo>
                  <a:cubicBezTo>
                    <a:pt x="8808" y="6011"/>
                    <a:pt x="8680" y="6847"/>
                    <a:pt x="8551" y="7618"/>
                  </a:cubicBezTo>
                  <a:cubicBezTo>
                    <a:pt x="8487" y="8004"/>
                    <a:pt x="8423" y="8358"/>
                    <a:pt x="8358" y="8647"/>
                  </a:cubicBezTo>
                  <a:cubicBezTo>
                    <a:pt x="8326" y="8776"/>
                    <a:pt x="8294" y="8904"/>
                    <a:pt x="8262" y="9001"/>
                  </a:cubicBezTo>
                  <a:cubicBezTo>
                    <a:pt x="8230" y="9097"/>
                    <a:pt x="8198" y="9161"/>
                    <a:pt x="8198" y="9161"/>
                  </a:cubicBezTo>
                  <a:cubicBezTo>
                    <a:pt x="8101" y="9322"/>
                    <a:pt x="8005" y="9451"/>
                    <a:pt x="7876" y="9547"/>
                  </a:cubicBezTo>
                  <a:cubicBezTo>
                    <a:pt x="7780" y="9644"/>
                    <a:pt x="7651" y="9676"/>
                    <a:pt x="7394" y="9676"/>
                  </a:cubicBezTo>
                  <a:cubicBezTo>
                    <a:pt x="7169" y="9676"/>
                    <a:pt x="6880" y="9611"/>
                    <a:pt x="6430" y="9483"/>
                  </a:cubicBezTo>
                  <a:cubicBezTo>
                    <a:pt x="5080" y="9001"/>
                    <a:pt x="3955" y="8583"/>
                    <a:pt x="3955" y="8583"/>
                  </a:cubicBezTo>
                  <a:lnTo>
                    <a:pt x="3858" y="8583"/>
                  </a:lnTo>
                  <a:lnTo>
                    <a:pt x="3794" y="8551"/>
                  </a:lnTo>
                  <a:cubicBezTo>
                    <a:pt x="3665" y="8551"/>
                    <a:pt x="3344" y="8551"/>
                    <a:pt x="2894" y="8486"/>
                  </a:cubicBezTo>
                  <a:cubicBezTo>
                    <a:pt x="2733" y="8454"/>
                    <a:pt x="2637" y="8422"/>
                    <a:pt x="2572" y="8422"/>
                  </a:cubicBezTo>
                  <a:cubicBezTo>
                    <a:pt x="2540" y="8390"/>
                    <a:pt x="2508" y="8390"/>
                    <a:pt x="2476" y="8358"/>
                  </a:cubicBezTo>
                  <a:cubicBezTo>
                    <a:pt x="2412" y="8326"/>
                    <a:pt x="2315" y="8229"/>
                    <a:pt x="2219" y="8036"/>
                  </a:cubicBezTo>
                  <a:cubicBezTo>
                    <a:pt x="2090" y="7843"/>
                    <a:pt x="1929" y="7554"/>
                    <a:pt x="1704" y="7168"/>
                  </a:cubicBezTo>
                  <a:cubicBezTo>
                    <a:pt x="1415" y="6590"/>
                    <a:pt x="1062" y="6333"/>
                    <a:pt x="804" y="6172"/>
                  </a:cubicBezTo>
                  <a:cubicBezTo>
                    <a:pt x="708" y="6108"/>
                    <a:pt x="612" y="6043"/>
                    <a:pt x="612" y="6011"/>
                  </a:cubicBezTo>
                  <a:cubicBezTo>
                    <a:pt x="579" y="5979"/>
                    <a:pt x="547" y="5947"/>
                    <a:pt x="547" y="5850"/>
                  </a:cubicBezTo>
                  <a:cubicBezTo>
                    <a:pt x="547" y="5722"/>
                    <a:pt x="612" y="5400"/>
                    <a:pt x="804" y="4918"/>
                  </a:cubicBezTo>
                  <a:cubicBezTo>
                    <a:pt x="1126" y="3954"/>
                    <a:pt x="1447" y="3182"/>
                    <a:pt x="1833" y="2572"/>
                  </a:cubicBezTo>
                  <a:cubicBezTo>
                    <a:pt x="2187" y="1929"/>
                    <a:pt x="2637" y="1447"/>
                    <a:pt x="3279" y="997"/>
                  </a:cubicBezTo>
                  <a:cubicBezTo>
                    <a:pt x="3505" y="836"/>
                    <a:pt x="3890" y="707"/>
                    <a:pt x="4308" y="643"/>
                  </a:cubicBezTo>
                  <a:cubicBezTo>
                    <a:pt x="4726" y="579"/>
                    <a:pt x="5240" y="547"/>
                    <a:pt x="5722" y="547"/>
                  </a:cubicBezTo>
                  <a:close/>
                  <a:moveTo>
                    <a:pt x="5722" y="0"/>
                  </a:moveTo>
                  <a:cubicBezTo>
                    <a:pt x="5208" y="0"/>
                    <a:pt x="4694" y="32"/>
                    <a:pt x="4212" y="129"/>
                  </a:cubicBezTo>
                  <a:cubicBezTo>
                    <a:pt x="3762" y="193"/>
                    <a:pt x="3312" y="322"/>
                    <a:pt x="2990" y="547"/>
                  </a:cubicBezTo>
                  <a:cubicBezTo>
                    <a:pt x="2283" y="1029"/>
                    <a:pt x="1769" y="1607"/>
                    <a:pt x="1351" y="2282"/>
                  </a:cubicBezTo>
                  <a:cubicBezTo>
                    <a:pt x="933" y="2990"/>
                    <a:pt x="644" y="3793"/>
                    <a:pt x="290" y="4758"/>
                  </a:cubicBezTo>
                  <a:cubicBezTo>
                    <a:pt x="97" y="5272"/>
                    <a:pt x="33" y="5593"/>
                    <a:pt x="33" y="5850"/>
                  </a:cubicBezTo>
                  <a:cubicBezTo>
                    <a:pt x="1" y="6043"/>
                    <a:pt x="65" y="6236"/>
                    <a:pt x="194" y="6365"/>
                  </a:cubicBezTo>
                  <a:cubicBezTo>
                    <a:pt x="354" y="6525"/>
                    <a:pt x="515" y="6622"/>
                    <a:pt x="676" y="6751"/>
                  </a:cubicBezTo>
                  <a:cubicBezTo>
                    <a:pt x="869" y="6879"/>
                    <a:pt x="1029" y="7040"/>
                    <a:pt x="1254" y="7426"/>
                  </a:cubicBezTo>
                  <a:cubicBezTo>
                    <a:pt x="1640" y="8133"/>
                    <a:pt x="1833" y="8486"/>
                    <a:pt x="2058" y="8711"/>
                  </a:cubicBezTo>
                  <a:cubicBezTo>
                    <a:pt x="2154" y="8808"/>
                    <a:pt x="2283" y="8904"/>
                    <a:pt x="2412" y="8936"/>
                  </a:cubicBezTo>
                  <a:cubicBezTo>
                    <a:pt x="2540" y="8968"/>
                    <a:pt x="2669" y="8968"/>
                    <a:pt x="2829" y="9001"/>
                  </a:cubicBezTo>
                  <a:cubicBezTo>
                    <a:pt x="3280" y="9072"/>
                    <a:pt x="3608" y="9090"/>
                    <a:pt x="3762" y="9095"/>
                  </a:cubicBezTo>
                  <a:lnTo>
                    <a:pt x="3762" y="9095"/>
                  </a:lnTo>
                  <a:lnTo>
                    <a:pt x="3762" y="9097"/>
                  </a:lnTo>
                  <a:cubicBezTo>
                    <a:pt x="3762" y="9097"/>
                    <a:pt x="4887" y="9483"/>
                    <a:pt x="6269" y="9965"/>
                  </a:cubicBezTo>
                  <a:cubicBezTo>
                    <a:pt x="6719" y="10126"/>
                    <a:pt x="7105" y="10222"/>
                    <a:pt x="7394" y="10222"/>
                  </a:cubicBezTo>
                  <a:cubicBezTo>
                    <a:pt x="7715" y="10222"/>
                    <a:pt x="8005" y="10126"/>
                    <a:pt x="8198" y="9965"/>
                  </a:cubicBezTo>
                  <a:cubicBezTo>
                    <a:pt x="8390" y="9836"/>
                    <a:pt x="8551" y="9644"/>
                    <a:pt x="8648" y="9451"/>
                  </a:cubicBezTo>
                  <a:cubicBezTo>
                    <a:pt x="8712" y="9322"/>
                    <a:pt x="8744" y="9193"/>
                    <a:pt x="8808" y="9033"/>
                  </a:cubicBezTo>
                  <a:cubicBezTo>
                    <a:pt x="8969" y="8454"/>
                    <a:pt x="9130" y="7426"/>
                    <a:pt x="9258" y="6525"/>
                  </a:cubicBezTo>
                  <a:cubicBezTo>
                    <a:pt x="9378" y="5881"/>
                    <a:pt x="9461" y="5291"/>
                    <a:pt x="9497" y="5029"/>
                  </a:cubicBezTo>
                  <a:lnTo>
                    <a:pt x="9497" y="5029"/>
                  </a:lnTo>
                  <a:cubicBezTo>
                    <a:pt x="9819" y="4837"/>
                    <a:pt x="10604" y="4308"/>
                    <a:pt x="10962" y="3311"/>
                  </a:cubicBezTo>
                  <a:cubicBezTo>
                    <a:pt x="11026" y="3150"/>
                    <a:pt x="11058" y="3022"/>
                    <a:pt x="11058" y="2861"/>
                  </a:cubicBezTo>
                  <a:cubicBezTo>
                    <a:pt x="11058" y="2732"/>
                    <a:pt x="11026" y="2636"/>
                    <a:pt x="10962" y="2507"/>
                  </a:cubicBezTo>
                  <a:cubicBezTo>
                    <a:pt x="10866" y="2315"/>
                    <a:pt x="10673" y="2218"/>
                    <a:pt x="10512" y="2154"/>
                  </a:cubicBezTo>
                  <a:cubicBezTo>
                    <a:pt x="10255" y="2090"/>
                    <a:pt x="9998" y="2057"/>
                    <a:pt x="9741" y="2057"/>
                  </a:cubicBezTo>
                  <a:lnTo>
                    <a:pt x="9419" y="2057"/>
                  </a:lnTo>
                  <a:cubicBezTo>
                    <a:pt x="9323" y="2025"/>
                    <a:pt x="9258" y="2025"/>
                    <a:pt x="9226" y="2025"/>
                  </a:cubicBezTo>
                  <a:cubicBezTo>
                    <a:pt x="9226" y="2025"/>
                    <a:pt x="9130" y="1929"/>
                    <a:pt x="9065" y="1768"/>
                  </a:cubicBezTo>
                  <a:cubicBezTo>
                    <a:pt x="8969" y="1543"/>
                    <a:pt x="8873" y="1190"/>
                    <a:pt x="8840" y="932"/>
                  </a:cubicBezTo>
                  <a:cubicBezTo>
                    <a:pt x="8808" y="804"/>
                    <a:pt x="8776" y="675"/>
                    <a:pt x="8776" y="611"/>
                  </a:cubicBezTo>
                  <a:cubicBezTo>
                    <a:pt x="8744" y="514"/>
                    <a:pt x="8744" y="450"/>
                    <a:pt x="8744" y="450"/>
                  </a:cubicBezTo>
                  <a:cubicBezTo>
                    <a:pt x="8744" y="354"/>
                    <a:pt x="8648" y="257"/>
                    <a:pt x="8519" y="225"/>
                  </a:cubicBezTo>
                  <a:cubicBezTo>
                    <a:pt x="8519" y="225"/>
                    <a:pt x="7137" y="0"/>
                    <a:pt x="57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2"/>
            <p:cNvSpPr/>
            <p:nvPr/>
          </p:nvSpPr>
          <p:spPr>
            <a:xfrm>
              <a:off x="2414900" y="2812075"/>
              <a:ext cx="12900" cy="42625"/>
            </a:xfrm>
            <a:custGeom>
              <a:rect b="b" l="l" r="r" t="t"/>
              <a:pathLst>
                <a:path extrusionOk="0" h="1705" w="516">
                  <a:moveTo>
                    <a:pt x="194" y="1"/>
                  </a:moveTo>
                  <a:cubicBezTo>
                    <a:pt x="65" y="33"/>
                    <a:pt x="1" y="419"/>
                    <a:pt x="33" y="869"/>
                  </a:cubicBezTo>
                  <a:cubicBezTo>
                    <a:pt x="65" y="1351"/>
                    <a:pt x="194" y="1704"/>
                    <a:pt x="322" y="1704"/>
                  </a:cubicBezTo>
                  <a:cubicBezTo>
                    <a:pt x="451" y="1672"/>
                    <a:pt x="515" y="1287"/>
                    <a:pt x="483" y="837"/>
                  </a:cubicBezTo>
                  <a:cubicBezTo>
                    <a:pt x="451" y="387"/>
                    <a:pt x="322" y="1"/>
                    <a:pt x="19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2"/>
            <p:cNvSpPr/>
            <p:nvPr/>
          </p:nvSpPr>
          <p:spPr>
            <a:xfrm>
              <a:off x="2047650" y="2005300"/>
              <a:ext cx="213800" cy="665375"/>
            </a:xfrm>
            <a:custGeom>
              <a:rect b="b" l="l" r="r" t="t"/>
              <a:pathLst>
                <a:path extrusionOk="0" h="26615" w="8552">
                  <a:moveTo>
                    <a:pt x="3933" y="1"/>
                  </a:moveTo>
                  <a:cubicBezTo>
                    <a:pt x="3662" y="1"/>
                    <a:pt x="3472" y="320"/>
                    <a:pt x="3472" y="320"/>
                  </a:cubicBezTo>
                  <a:lnTo>
                    <a:pt x="3858" y="2795"/>
                  </a:lnTo>
                  <a:cubicBezTo>
                    <a:pt x="3858" y="2795"/>
                    <a:pt x="2733" y="417"/>
                    <a:pt x="2315" y="159"/>
                  </a:cubicBezTo>
                  <a:cubicBezTo>
                    <a:pt x="2178" y="85"/>
                    <a:pt x="2061" y="55"/>
                    <a:pt x="1960" y="55"/>
                  </a:cubicBezTo>
                  <a:cubicBezTo>
                    <a:pt x="1541" y="55"/>
                    <a:pt x="1415" y="577"/>
                    <a:pt x="1415" y="577"/>
                  </a:cubicBezTo>
                  <a:lnTo>
                    <a:pt x="2830" y="3824"/>
                  </a:lnTo>
                  <a:cubicBezTo>
                    <a:pt x="2830" y="3824"/>
                    <a:pt x="1640" y="1574"/>
                    <a:pt x="1126" y="1445"/>
                  </a:cubicBezTo>
                  <a:cubicBezTo>
                    <a:pt x="1081" y="1434"/>
                    <a:pt x="1041" y="1429"/>
                    <a:pt x="1004" y="1429"/>
                  </a:cubicBezTo>
                  <a:cubicBezTo>
                    <a:pt x="617" y="1429"/>
                    <a:pt x="644" y="1992"/>
                    <a:pt x="644" y="1992"/>
                  </a:cubicBezTo>
                  <a:lnTo>
                    <a:pt x="2058" y="4853"/>
                  </a:lnTo>
                  <a:cubicBezTo>
                    <a:pt x="2058" y="4853"/>
                    <a:pt x="1544" y="4081"/>
                    <a:pt x="1029" y="3695"/>
                  </a:cubicBezTo>
                  <a:cubicBezTo>
                    <a:pt x="893" y="3593"/>
                    <a:pt x="777" y="3552"/>
                    <a:pt x="684" y="3552"/>
                  </a:cubicBezTo>
                  <a:cubicBezTo>
                    <a:pt x="427" y="3552"/>
                    <a:pt x="350" y="3869"/>
                    <a:pt x="515" y="4081"/>
                  </a:cubicBezTo>
                  <a:cubicBezTo>
                    <a:pt x="708" y="4338"/>
                    <a:pt x="3215" y="7971"/>
                    <a:pt x="3215" y="7971"/>
                  </a:cubicBezTo>
                  <a:cubicBezTo>
                    <a:pt x="3215" y="7971"/>
                    <a:pt x="1" y="18450"/>
                    <a:pt x="1" y="20153"/>
                  </a:cubicBezTo>
                  <a:cubicBezTo>
                    <a:pt x="1" y="21825"/>
                    <a:pt x="901" y="26614"/>
                    <a:pt x="901" y="26614"/>
                  </a:cubicBezTo>
                  <a:lnTo>
                    <a:pt x="5433" y="26100"/>
                  </a:lnTo>
                  <a:lnTo>
                    <a:pt x="4790" y="20411"/>
                  </a:lnTo>
                  <a:lnTo>
                    <a:pt x="5433" y="7971"/>
                  </a:lnTo>
                  <a:cubicBezTo>
                    <a:pt x="5433" y="7971"/>
                    <a:pt x="6333" y="6653"/>
                    <a:pt x="6719" y="6267"/>
                  </a:cubicBezTo>
                  <a:cubicBezTo>
                    <a:pt x="6976" y="6010"/>
                    <a:pt x="7812" y="5303"/>
                    <a:pt x="8294" y="4917"/>
                  </a:cubicBezTo>
                  <a:cubicBezTo>
                    <a:pt x="8519" y="4724"/>
                    <a:pt x="8551" y="4403"/>
                    <a:pt x="8423" y="4178"/>
                  </a:cubicBezTo>
                  <a:cubicBezTo>
                    <a:pt x="8309" y="3973"/>
                    <a:pt x="8114" y="3865"/>
                    <a:pt x="7908" y="3865"/>
                  </a:cubicBezTo>
                  <a:cubicBezTo>
                    <a:pt x="7823" y="3865"/>
                    <a:pt x="7736" y="3883"/>
                    <a:pt x="7651" y="3920"/>
                  </a:cubicBezTo>
                  <a:lnTo>
                    <a:pt x="5819" y="4853"/>
                  </a:lnTo>
                  <a:cubicBezTo>
                    <a:pt x="5819" y="4853"/>
                    <a:pt x="4758" y="1092"/>
                    <a:pt x="4533" y="577"/>
                  </a:cubicBezTo>
                  <a:cubicBezTo>
                    <a:pt x="4318" y="135"/>
                    <a:pt x="4108" y="1"/>
                    <a:pt x="3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2"/>
            <p:cNvSpPr/>
            <p:nvPr/>
          </p:nvSpPr>
          <p:spPr>
            <a:xfrm>
              <a:off x="2047650" y="2204550"/>
              <a:ext cx="80400" cy="466125"/>
            </a:xfrm>
            <a:custGeom>
              <a:rect b="b" l="l" r="r" t="t"/>
              <a:pathLst>
                <a:path extrusionOk="0" h="18645" w="3216">
                  <a:moveTo>
                    <a:pt x="3215" y="1"/>
                  </a:moveTo>
                  <a:cubicBezTo>
                    <a:pt x="3215" y="1"/>
                    <a:pt x="1" y="10480"/>
                    <a:pt x="1" y="12183"/>
                  </a:cubicBezTo>
                  <a:cubicBezTo>
                    <a:pt x="1" y="13855"/>
                    <a:pt x="901" y="18644"/>
                    <a:pt x="901" y="18644"/>
                  </a:cubicBezTo>
                  <a:lnTo>
                    <a:pt x="2090" y="18516"/>
                  </a:lnTo>
                  <a:cubicBezTo>
                    <a:pt x="2090" y="17134"/>
                    <a:pt x="2058" y="15848"/>
                    <a:pt x="2026" y="14948"/>
                  </a:cubicBezTo>
                  <a:cubicBezTo>
                    <a:pt x="1865" y="11541"/>
                    <a:pt x="3215" y="1"/>
                    <a:pt x="3215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2"/>
            <p:cNvSpPr/>
            <p:nvPr/>
          </p:nvSpPr>
          <p:spPr>
            <a:xfrm>
              <a:off x="2054100" y="2240725"/>
              <a:ext cx="69925" cy="289325"/>
            </a:xfrm>
            <a:custGeom>
              <a:rect b="b" l="l" r="r" t="t"/>
              <a:pathLst>
                <a:path extrusionOk="0" h="11573" w="2797">
                  <a:moveTo>
                    <a:pt x="2797" y="0"/>
                  </a:moveTo>
                  <a:lnTo>
                    <a:pt x="2797" y="0"/>
                  </a:lnTo>
                  <a:cubicBezTo>
                    <a:pt x="2572" y="804"/>
                    <a:pt x="2250" y="1864"/>
                    <a:pt x="1897" y="3022"/>
                  </a:cubicBezTo>
                  <a:cubicBezTo>
                    <a:pt x="1222" y="5433"/>
                    <a:pt x="450" y="8229"/>
                    <a:pt x="129" y="9772"/>
                  </a:cubicBezTo>
                  <a:cubicBezTo>
                    <a:pt x="32" y="10222"/>
                    <a:pt x="0" y="10543"/>
                    <a:pt x="0" y="10736"/>
                  </a:cubicBezTo>
                  <a:cubicBezTo>
                    <a:pt x="0" y="10961"/>
                    <a:pt x="0" y="11219"/>
                    <a:pt x="32" y="11572"/>
                  </a:cubicBezTo>
                  <a:cubicBezTo>
                    <a:pt x="257" y="11508"/>
                    <a:pt x="482" y="11476"/>
                    <a:pt x="739" y="11444"/>
                  </a:cubicBezTo>
                  <a:cubicBezTo>
                    <a:pt x="804" y="11411"/>
                    <a:pt x="868" y="11379"/>
                    <a:pt x="964" y="11347"/>
                  </a:cubicBezTo>
                  <a:cubicBezTo>
                    <a:pt x="1222" y="11283"/>
                    <a:pt x="1511" y="11186"/>
                    <a:pt x="1800" y="11154"/>
                  </a:cubicBezTo>
                  <a:cubicBezTo>
                    <a:pt x="1961" y="7747"/>
                    <a:pt x="2507" y="2540"/>
                    <a:pt x="2797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2"/>
            <p:cNvSpPr/>
            <p:nvPr/>
          </p:nvSpPr>
          <p:spPr>
            <a:xfrm>
              <a:off x="2040425" y="1998825"/>
              <a:ext cx="226650" cy="679075"/>
            </a:xfrm>
            <a:custGeom>
              <a:rect b="b" l="l" r="r" t="t"/>
              <a:pathLst>
                <a:path extrusionOk="0" h="27163" w="9066">
                  <a:moveTo>
                    <a:pt x="4211" y="515"/>
                  </a:moveTo>
                  <a:cubicBezTo>
                    <a:pt x="4244" y="515"/>
                    <a:pt x="4276" y="515"/>
                    <a:pt x="4340" y="579"/>
                  </a:cubicBezTo>
                  <a:cubicBezTo>
                    <a:pt x="4372" y="643"/>
                    <a:pt x="4469" y="740"/>
                    <a:pt x="4565" y="965"/>
                  </a:cubicBezTo>
                  <a:cubicBezTo>
                    <a:pt x="4597" y="997"/>
                    <a:pt x="4629" y="1094"/>
                    <a:pt x="4694" y="1254"/>
                  </a:cubicBezTo>
                  <a:cubicBezTo>
                    <a:pt x="4854" y="1769"/>
                    <a:pt x="5144" y="2765"/>
                    <a:pt x="5401" y="3601"/>
                  </a:cubicBezTo>
                  <a:cubicBezTo>
                    <a:pt x="5658" y="4469"/>
                    <a:pt x="5851" y="5176"/>
                    <a:pt x="5851" y="5176"/>
                  </a:cubicBezTo>
                  <a:cubicBezTo>
                    <a:pt x="5883" y="5272"/>
                    <a:pt x="5915" y="5337"/>
                    <a:pt x="6012" y="5369"/>
                  </a:cubicBezTo>
                  <a:cubicBezTo>
                    <a:pt x="6038" y="5382"/>
                    <a:pt x="6065" y="5390"/>
                    <a:pt x="6094" y="5390"/>
                  </a:cubicBezTo>
                  <a:cubicBezTo>
                    <a:pt x="6135" y="5390"/>
                    <a:pt x="6180" y="5374"/>
                    <a:pt x="6237" y="5337"/>
                  </a:cubicBezTo>
                  <a:lnTo>
                    <a:pt x="8069" y="4437"/>
                  </a:lnTo>
                  <a:lnTo>
                    <a:pt x="8197" y="4404"/>
                  </a:lnTo>
                  <a:cubicBezTo>
                    <a:pt x="8326" y="4404"/>
                    <a:pt x="8422" y="4469"/>
                    <a:pt x="8487" y="4565"/>
                  </a:cubicBezTo>
                  <a:cubicBezTo>
                    <a:pt x="8519" y="4597"/>
                    <a:pt x="8519" y="4662"/>
                    <a:pt x="8519" y="4726"/>
                  </a:cubicBezTo>
                  <a:cubicBezTo>
                    <a:pt x="8519" y="4822"/>
                    <a:pt x="8487" y="4887"/>
                    <a:pt x="8422" y="4951"/>
                  </a:cubicBezTo>
                  <a:cubicBezTo>
                    <a:pt x="8165" y="5176"/>
                    <a:pt x="7844" y="5433"/>
                    <a:pt x="7555" y="5690"/>
                  </a:cubicBezTo>
                  <a:cubicBezTo>
                    <a:pt x="7233" y="5947"/>
                    <a:pt x="6976" y="6204"/>
                    <a:pt x="6815" y="6333"/>
                  </a:cubicBezTo>
                  <a:cubicBezTo>
                    <a:pt x="6590" y="6558"/>
                    <a:pt x="6269" y="6976"/>
                    <a:pt x="6012" y="7362"/>
                  </a:cubicBezTo>
                  <a:cubicBezTo>
                    <a:pt x="5722" y="7747"/>
                    <a:pt x="5497" y="8069"/>
                    <a:pt x="5497" y="8069"/>
                  </a:cubicBezTo>
                  <a:cubicBezTo>
                    <a:pt x="5465" y="8101"/>
                    <a:pt x="5465" y="8165"/>
                    <a:pt x="5465" y="8197"/>
                  </a:cubicBezTo>
                  <a:lnTo>
                    <a:pt x="4790" y="20670"/>
                  </a:lnTo>
                  <a:lnTo>
                    <a:pt x="4790" y="20702"/>
                  </a:lnTo>
                  <a:lnTo>
                    <a:pt x="5433" y="26134"/>
                  </a:lnTo>
                  <a:lnTo>
                    <a:pt x="1401" y="26589"/>
                  </a:lnTo>
                  <a:lnTo>
                    <a:pt x="1401" y="26589"/>
                  </a:lnTo>
                  <a:cubicBezTo>
                    <a:pt x="1377" y="26455"/>
                    <a:pt x="1348" y="26276"/>
                    <a:pt x="1318" y="26070"/>
                  </a:cubicBezTo>
                  <a:cubicBezTo>
                    <a:pt x="1190" y="25363"/>
                    <a:pt x="997" y="24238"/>
                    <a:pt x="836" y="23145"/>
                  </a:cubicBezTo>
                  <a:cubicBezTo>
                    <a:pt x="676" y="22084"/>
                    <a:pt x="547" y="20991"/>
                    <a:pt x="547" y="20412"/>
                  </a:cubicBezTo>
                  <a:cubicBezTo>
                    <a:pt x="547" y="20219"/>
                    <a:pt x="579" y="19898"/>
                    <a:pt x="676" y="19448"/>
                  </a:cubicBezTo>
                  <a:cubicBezTo>
                    <a:pt x="997" y="17905"/>
                    <a:pt x="1769" y="15109"/>
                    <a:pt x="2444" y="12698"/>
                  </a:cubicBezTo>
                  <a:cubicBezTo>
                    <a:pt x="2797" y="11508"/>
                    <a:pt x="3119" y="10415"/>
                    <a:pt x="3376" y="9612"/>
                  </a:cubicBezTo>
                  <a:cubicBezTo>
                    <a:pt x="3601" y="8808"/>
                    <a:pt x="3761" y="8294"/>
                    <a:pt x="3761" y="8294"/>
                  </a:cubicBezTo>
                  <a:cubicBezTo>
                    <a:pt x="3794" y="8230"/>
                    <a:pt x="3794" y="8133"/>
                    <a:pt x="3729" y="8069"/>
                  </a:cubicBezTo>
                  <a:cubicBezTo>
                    <a:pt x="3729" y="8069"/>
                    <a:pt x="3119" y="7169"/>
                    <a:pt x="2444" y="6237"/>
                  </a:cubicBezTo>
                  <a:cubicBezTo>
                    <a:pt x="2122" y="5754"/>
                    <a:pt x="1801" y="5272"/>
                    <a:pt x="1511" y="4887"/>
                  </a:cubicBezTo>
                  <a:cubicBezTo>
                    <a:pt x="1383" y="4726"/>
                    <a:pt x="1286" y="4533"/>
                    <a:pt x="1190" y="4437"/>
                  </a:cubicBezTo>
                  <a:cubicBezTo>
                    <a:pt x="1093" y="4308"/>
                    <a:pt x="1029" y="4212"/>
                    <a:pt x="997" y="4179"/>
                  </a:cubicBezTo>
                  <a:lnTo>
                    <a:pt x="965" y="4083"/>
                  </a:lnTo>
                  <a:cubicBezTo>
                    <a:pt x="997" y="4083"/>
                    <a:pt x="1061" y="4083"/>
                    <a:pt x="1158" y="4147"/>
                  </a:cubicBezTo>
                  <a:cubicBezTo>
                    <a:pt x="1383" y="4340"/>
                    <a:pt x="1640" y="4597"/>
                    <a:pt x="1801" y="4854"/>
                  </a:cubicBezTo>
                  <a:cubicBezTo>
                    <a:pt x="1897" y="4951"/>
                    <a:pt x="1994" y="5079"/>
                    <a:pt x="2026" y="5144"/>
                  </a:cubicBezTo>
                  <a:lnTo>
                    <a:pt x="2090" y="5240"/>
                  </a:lnTo>
                  <a:lnTo>
                    <a:pt x="2122" y="5272"/>
                  </a:lnTo>
                  <a:cubicBezTo>
                    <a:pt x="2184" y="5335"/>
                    <a:pt x="2260" y="5370"/>
                    <a:pt x="2340" y="5370"/>
                  </a:cubicBezTo>
                  <a:cubicBezTo>
                    <a:pt x="2385" y="5370"/>
                    <a:pt x="2430" y="5359"/>
                    <a:pt x="2476" y="5337"/>
                  </a:cubicBezTo>
                  <a:cubicBezTo>
                    <a:pt x="2604" y="5272"/>
                    <a:pt x="2636" y="5112"/>
                    <a:pt x="2572" y="4983"/>
                  </a:cubicBezTo>
                  <a:lnTo>
                    <a:pt x="2560" y="4959"/>
                  </a:lnTo>
                  <a:lnTo>
                    <a:pt x="2560" y="4959"/>
                  </a:lnTo>
                  <a:lnTo>
                    <a:pt x="2572" y="4951"/>
                  </a:lnTo>
                  <a:cubicBezTo>
                    <a:pt x="2572" y="4951"/>
                    <a:pt x="2553" y="4922"/>
                    <a:pt x="2517" y="4873"/>
                  </a:cubicBezTo>
                  <a:lnTo>
                    <a:pt x="2517" y="4873"/>
                  </a:lnTo>
                  <a:lnTo>
                    <a:pt x="1190" y="2219"/>
                  </a:lnTo>
                  <a:lnTo>
                    <a:pt x="1190" y="2219"/>
                  </a:lnTo>
                  <a:cubicBezTo>
                    <a:pt x="1191" y="2167"/>
                    <a:pt x="1197" y="2076"/>
                    <a:pt x="1222" y="2026"/>
                  </a:cubicBezTo>
                  <a:lnTo>
                    <a:pt x="1254" y="1961"/>
                  </a:lnTo>
                  <a:lnTo>
                    <a:pt x="1351" y="1961"/>
                  </a:lnTo>
                  <a:cubicBezTo>
                    <a:pt x="1351" y="1961"/>
                    <a:pt x="1415" y="1994"/>
                    <a:pt x="1479" y="2058"/>
                  </a:cubicBezTo>
                  <a:cubicBezTo>
                    <a:pt x="1736" y="2283"/>
                    <a:pt x="2090" y="2829"/>
                    <a:pt x="2379" y="3311"/>
                  </a:cubicBezTo>
                  <a:cubicBezTo>
                    <a:pt x="2540" y="3536"/>
                    <a:pt x="2669" y="3762"/>
                    <a:pt x="2733" y="3922"/>
                  </a:cubicBezTo>
                  <a:cubicBezTo>
                    <a:pt x="2829" y="4083"/>
                    <a:pt x="2894" y="4212"/>
                    <a:pt x="2894" y="4212"/>
                  </a:cubicBezTo>
                  <a:cubicBezTo>
                    <a:pt x="2936" y="4297"/>
                    <a:pt x="3022" y="4340"/>
                    <a:pt x="3113" y="4340"/>
                  </a:cubicBezTo>
                  <a:cubicBezTo>
                    <a:pt x="3158" y="4340"/>
                    <a:pt x="3204" y="4329"/>
                    <a:pt x="3247" y="4308"/>
                  </a:cubicBezTo>
                  <a:cubicBezTo>
                    <a:pt x="3376" y="4244"/>
                    <a:pt x="3440" y="4083"/>
                    <a:pt x="3376" y="3954"/>
                  </a:cubicBezTo>
                  <a:lnTo>
                    <a:pt x="1993" y="811"/>
                  </a:lnTo>
                  <a:lnTo>
                    <a:pt x="1993" y="811"/>
                  </a:lnTo>
                  <a:cubicBezTo>
                    <a:pt x="2008" y="775"/>
                    <a:pt x="2030" y="735"/>
                    <a:pt x="2058" y="708"/>
                  </a:cubicBezTo>
                  <a:lnTo>
                    <a:pt x="2122" y="611"/>
                  </a:lnTo>
                  <a:lnTo>
                    <a:pt x="2251" y="579"/>
                  </a:lnTo>
                  <a:cubicBezTo>
                    <a:pt x="2283" y="579"/>
                    <a:pt x="2347" y="611"/>
                    <a:pt x="2476" y="676"/>
                  </a:cubicBezTo>
                  <a:cubicBezTo>
                    <a:pt x="2476" y="676"/>
                    <a:pt x="2540" y="740"/>
                    <a:pt x="2604" y="804"/>
                  </a:cubicBezTo>
                  <a:cubicBezTo>
                    <a:pt x="2829" y="1094"/>
                    <a:pt x="3151" y="1704"/>
                    <a:pt x="3440" y="2186"/>
                  </a:cubicBezTo>
                  <a:cubicBezTo>
                    <a:pt x="3569" y="2476"/>
                    <a:pt x="3697" y="2701"/>
                    <a:pt x="3794" y="2861"/>
                  </a:cubicBezTo>
                  <a:cubicBezTo>
                    <a:pt x="3858" y="3054"/>
                    <a:pt x="3922" y="3151"/>
                    <a:pt x="3922" y="3151"/>
                  </a:cubicBezTo>
                  <a:cubicBezTo>
                    <a:pt x="3969" y="3245"/>
                    <a:pt x="4051" y="3305"/>
                    <a:pt x="4142" y="3305"/>
                  </a:cubicBezTo>
                  <a:cubicBezTo>
                    <a:pt x="4175" y="3305"/>
                    <a:pt x="4209" y="3297"/>
                    <a:pt x="4244" y="3279"/>
                  </a:cubicBezTo>
                  <a:cubicBezTo>
                    <a:pt x="4372" y="3247"/>
                    <a:pt x="4437" y="3119"/>
                    <a:pt x="4437" y="2990"/>
                  </a:cubicBezTo>
                  <a:lnTo>
                    <a:pt x="4064" y="633"/>
                  </a:lnTo>
                  <a:lnTo>
                    <a:pt x="4064" y="633"/>
                  </a:lnTo>
                  <a:cubicBezTo>
                    <a:pt x="4070" y="625"/>
                    <a:pt x="4077" y="618"/>
                    <a:pt x="4083" y="611"/>
                  </a:cubicBezTo>
                  <a:cubicBezTo>
                    <a:pt x="4147" y="547"/>
                    <a:pt x="4211" y="515"/>
                    <a:pt x="4211" y="515"/>
                  </a:cubicBezTo>
                  <a:close/>
                  <a:moveTo>
                    <a:pt x="4211" y="1"/>
                  </a:moveTo>
                  <a:cubicBezTo>
                    <a:pt x="3986" y="1"/>
                    <a:pt x="3826" y="129"/>
                    <a:pt x="3697" y="226"/>
                  </a:cubicBezTo>
                  <a:cubicBezTo>
                    <a:pt x="3601" y="322"/>
                    <a:pt x="3536" y="418"/>
                    <a:pt x="3536" y="451"/>
                  </a:cubicBezTo>
                  <a:cubicBezTo>
                    <a:pt x="3504" y="483"/>
                    <a:pt x="3504" y="547"/>
                    <a:pt x="3504" y="611"/>
                  </a:cubicBezTo>
                  <a:lnTo>
                    <a:pt x="3638" y="1468"/>
                  </a:lnTo>
                  <a:lnTo>
                    <a:pt x="3638" y="1468"/>
                  </a:lnTo>
                  <a:cubicBezTo>
                    <a:pt x="3508" y="1228"/>
                    <a:pt x="3368" y="998"/>
                    <a:pt x="3247" y="804"/>
                  </a:cubicBezTo>
                  <a:cubicBezTo>
                    <a:pt x="3151" y="643"/>
                    <a:pt x="3086" y="547"/>
                    <a:pt x="2990" y="451"/>
                  </a:cubicBezTo>
                  <a:cubicBezTo>
                    <a:pt x="2926" y="354"/>
                    <a:pt x="2829" y="258"/>
                    <a:pt x="2733" y="193"/>
                  </a:cubicBezTo>
                  <a:cubicBezTo>
                    <a:pt x="2572" y="97"/>
                    <a:pt x="2411" y="65"/>
                    <a:pt x="2251" y="65"/>
                  </a:cubicBezTo>
                  <a:cubicBezTo>
                    <a:pt x="2090" y="65"/>
                    <a:pt x="1929" y="97"/>
                    <a:pt x="1833" y="193"/>
                  </a:cubicBezTo>
                  <a:cubicBezTo>
                    <a:pt x="1672" y="290"/>
                    <a:pt x="1576" y="451"/>
                    <a:pt x="1511" y="547"/>
                  </a:cubicBezTo>
                  <a:cubicBezTo>
                    <a:pt x="1479" y="676"/>
                    <a:pt x="1447" y="772"/>
                    <a:pt x="1447" y="772"/>
                  </a:cubicBezTo>
                  <a:cubicBezTo>
                    <a:pt x="1415" y="836"/>
                    <a:pt x="1447" y="901"/>
                    <a:pt x="1447" y="933"/>
                  </a:cubicBezTo>
                  <a:lnTo>
                    <a:pt x="1729" y="1565"/>
                  </a:lnTo>
                  <a:lnTo>
                    <a:pt x="1729" y="1565"/>
                  </a:lnTo>
                  <a:cubicBezTo>
                    <a:pt x="1646" y="1509"/>
                    <a:pt x="1571" y="1470"/>
                    <a:pt x="1479" y="1447"/>
                  </a:cubicBezTo>
                  <a:cubicBezTo>
                    <a:pt x="1415" y="1415"/>
                    <a:pt x="1351" y="1415"/>
                    <a:pt x="1286" y="1415"/>
                  </a:cubicBezTo>
                  <a:cubicBezTo>
                    <a:pt x="1158" y="1415"/>
                    <a:pt x="997" y="1479"/>
                    <a:pt x="901" y="1544"/>
                  </a:cubicBezTo>
                  <a:cubicBezTo>
                    <a:pt x="772" y="1704"/>
                    <a:pt x="708" y="1833"/>
                    <a:pt x="676" y="1961"/>
                  </a:cubicBezTo>
                  <a:cubicBezTo>
                    <a:pt x="643" y="2090"/>
                    <a:pt x="643" y="2219"/>
                    <a:pt x="643" y="2251"/>
                  </a:cubicBezTo>
                  <a:lnTo>
                    <a:pt x="643" y="2283"/>
                  </a:lnTo>
                  <a:lnTo>
                    <a:pt x="676" y="2379"/>
                  </a:lnTo>
                  <a:lnTo>
                    <a:pt x="1299" y="3613"/>
                  </a:lnTo>
                  <a:lnTo>
                    <a:pt x="1299" y="3613"/>
                  </a:lnTo>
                  <a:cubicBezTo>
                    <a:pt x="1195" y="3562"/>
                    <a:pt x="1087" y="3536"/>
                    <a:pt x="965" y="3536"/>
                  </a:cubicBezTo>
                  <a:cubicBezTo>
                    <a:pt x="804" y="3536"/>
                    <a:pt x="643" y="3601"/>
                    <a:pt x="579" y="3729"/>
                  </a:cubicBezTo>
                  <a:cubicBezTo>
                    <a:pt x="483" y="3826"/>
                    <a:pt x="451" y="3954"/>
                    <a:pt x="451" y="4083"/>
                  </a:cubicBezTo>
                  <a:cubicBezTo>
                    <a:pt x="451" y="4244"/>
                    <a:pt x="483" y="4372"/>
                    <a:pt x="579" y="4501"/>
                  </a:cubicBezTo>
                  <a:cubicBezTo>
                    <a:pt x="611" y="4533"/>
                    <a:pt x="676" y="4597"/>
                    <a:pt x="740" y="4726"/>
                  </a:cubicBezTo>
                  <a:cubicBezTo>
                    <a:pt x="1061" y="5176"/>
                    <a:pt x="1704" y="6076"/>
                    <a:pt x="2251" y="6880"/>
                  </a:cubicBezTo>
                  <a:cubicBezTo>
                    <a:pt x="2694" y="7496"/>
                    <a:pt x="3063" y="8037"/>
                    <a:pt x="3210" y="8255"/>
                  </a:cubicBezTo>
                  <a:lnTo>
                    <a:pt x="3210" y="8255"/>
                  </a:lnTo>
                  <a:cubicBezTo>
                    <a:pt x="3044" y="8804"/>
                    <a:pt x="2342" y="11127"/>
                    <a:pt x="1640" y="13598"/>
                  </a:cubicBezTo>
                  <a:cubicBezTo>
                    <a:pt x="1222" y="15012"/>
                    <a:pt x="836" y="16491"/>
                    <a:pt x="515" y="17712"/>
                  </a:cubicBezTo>
                  <a:cubicBezTo>
                    <a:pt x="354" y="18323"/>
                    <a:pt x="226" y="18902"/>
                    <a:pt x="161" y="19352"/>
                  </a:cubicBezTo>
                  <a:cubicBezTo>
                    <a:pt x="65" y="19802"/>
                    <a:pt x="1" y="20155"/>
                    <a:pt x="1" y="20412"/>
                  </a:cubicBezTo>
                  <a:cubicBezTo>
                    <a:pt x="1" y="21280"/>
                    <a:pt x="226" y="22887"/>
                    <a:pt x="451" y="24302"/>
                  </a:cubicBezTo>
                  <a:cubicBezTo>
                    <a:pt x="676" y="25716"/>
                    <a:pt x="933" y="26938"/>
                    <a:pt x="933" y="26938"/>
                  </a:cubicBezTo>
                  <a:cubicBezTo>
                    <a:pt x="933" y="27066"/>
                    <a:pt x="1061" y="27163"/>
                    <a:pt x="1222" y="27163"/>
                  </a:cubicBezTo>
                  <a:lnTo>
                    <a:pt x="5754" y="26616"/>
                  </a:lnTo>
                  <a:cubicBezTo>
                    <a:pt x="5819" y="26616"/>
                    <a:pt x="5883" y="26584"/>
                    <a:pt x="5915" y="26520"/>
                  </a:cubicBezTo>
                  <a:cubicBezTo>
                    <a:pt x="5979" y="26488"/>
                    <a:pt x="5979" y="26391"/>
                    <a:pt x="5979" y="26327"/>
                  </a:cubicBezTo>
                  <a:lnTo>
                    <a:pt x="5337" y="20670"/>
                  </a:lnTo>
                  <a:lnTo>
                    <a:pt x="5973" y="8353"/>
                  </a:lnTo>
                  <a:lnTo>
                    <a:pt x="5973" y="8353"/>
                  </a:lnTo>
                  <a:cubicBezTo>
                    <a:pt x="6039" y="8258"/>
                    <a:pt x="6224" y="7991"/>
                    <a:pt x="6429" y="7683"/>
                  </a:cubicBezTo>
                  <a:cubicBezTo>
                    <a:pt x="6719" y="7330"/>
                    <a:pt x="7040" y="6880"/>
                    <a:pt x="7201" y="6719"/>
                  </a:cubicBezTo>
                  <a:cubicBezTo>
                    <a:pt x="7329" y="6590"/>
                    <a:pt x="7587" y="6365"/>
                    <a:pt x="7876" y="6108"/>
                  </a:cubicBezTo>
                  <a:cubicBezTo>
                    <a:pt x="8197" y="5851"/>
                    <a:pt x="8519" y="5562"/>
                    <a:pt x="8744" y="5369"/>
                  </a:cubicBezTo>
                  <a:cubicBezTo>
                    <a:pt x="8969" y="5208"/>
                    <a:pt x="9065" y="4951"/>
                    <a:pt x="9065" y="4726"/>
                  </a:cubicBezTo>
                  <a:cubicBezTo>
                    <a:pt x="9065" y="4565"/>
                    <a:pt x="9033" y="4437"/>
                    <a:pt x="8937" y="4308"/>
                  </a:cubicBezTo>
                  <a:cubicBezTo>
                    <a:pt x="8776" y="4019"/>
                    <a:pt x="8487" y="3858"/>
                    <a:pt x="8197" y="3858"/>
                  </a:cubicBezTo>
                  <a:cubicBezTo>
                    <a:pt x="8069" y="3858"/>
                    <a:pt x="7940" y="3890"/>
                    <a:pt x="7812" y="3954"/>
                  </a:cubicBezTo>
                  <a:lnTo>
                    <a:pt x="6279" y="4734"/>
                  </a:lnTo>
                  <a:lnTo>
                    <a:pt x="6279" y="4734"/>
                  </a:lnTo>
                  <a:cubicBezTo>
                    <a:pt x="6179" y="4376"/>
                    <a:pt x="6006" y="3751"/>
                    <a:pt x="5819" y="3086"/>
                  </a:cubicBezTo>
                  <a:cubicBezTo>
                    <a:pt x="5658" y="2604"/>
                    <a:pt x="5497" y="2058"/>
                    <a:pt x="5369" y="1640"/>
                  </a:cubicBezTo>
                  <a:cubicBezTo>
                    <a:pt x="5304" y="1415"/>
                    <a:pt x="5240" y="1254"/>
                    <a:pt x="5176" y="1094"/>
                  </a:cubicBezTo>
                  <a:cubicBezTo>
                    <a:pt x="5144" y="933"/>
                    <a:pt x="5079" y="804"/>
                    <a:pt x="5047" y="708"/>
                  </a:cubicBezTo>
                  <a:cubicBezTo>
                    <a:pt x="4951" y="483"/>
                    <a:pt x="4822" y="322"/>
                    <a:pt x="4694" y="193"/>
                  </a:cubicBezTo>
                  <a:cubicBezTo>
                    <a:pt x="4533" y="65"/>
                    <a:pt x="4372" y="1"/>
                    <a:pt x="421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2"/>
            <p:cNvSpPr/>
            <p:nvPr/>
          </p:nvSpPr>
          <p:spPr>
            <a:xfrm>
              <a:off x="2352225" y="3549925"/>
              <a:ext cx="682300" cy="202825"/>
            </a:xfrm>
            <a:custGeom>
              <a:rect b="b" l="l" r="r" t="t"/>
              <a:pathLst>
                <a:path extrusionOk="0" h="8113" w="27292">
                  <a:moveTo>
                    <a:pt x="22580" y="1"/>
                  </a:moveTo>
                  <a:cubicBezTo>
                    <a:pt x="22419" y="1"/>
                    <a:pt x="22266" y="71"/>
                    <a:pt x="22148" y="188"/>
                  </a:cubicBezTo>
                  <a:cubicBezTo>
                    <a:pt x="21698" y="638"/>
                    <a:pt x="20959" y="1410"/>
                    <a:pt x="20669" y="1667"/>
                  </a:cubicBezTo>
                  <a:cubicBezTo>
                    <a:pt x="20252" y="2021"/>
                    <a:pt x="18901" y="2856"/>
                    <a:pt x="18901" y="2856"/>
                  </a:cubicBezTo>
                  <a:lnTo>
                    <a:pt x="3536" y="2278"/>
                  </a:lnTo>
                  <a:lnTo>
                    <a:pt x="804" y="1667"/>
                  </a:lnTo>
                  <a:lnTo>
                    <a:pt x="1" y="6167"/>
                  </a:lnTo>
                  <a:cubicBezTo>
                    <a:pt x="1" y="6167"/>
                    <a:pt x="1061" y="7421"/>
                    <a:pt x="2733" y="7549"/>
                  </a:cubicBezTo>
                  <a:cubicBezTo>
                    <a:pt x="2763" y="7551"/>
                    <a:pt x="2798" y="7552"/>
                    <a:pt x="2836" y="7552"/>
                  </a:cubicBezTo>
                  <a:cubicBezTo>
                    <a:pt x="4921" y="7552"/>
                    <a:pt x="18741" y="5042"/>
                    <a:pt x="18741" y="5042"/>
                  </a:cubicBezTo>
                  <a:cubicBezTo>
                    <a:pt x="18741" y="5042"/>
                    <a:pt x="22212" y="7774"/>
                    <a:pt x="22470" y="7999"/>
                  </a:cubicBezTo>
                  <a:cubicBezTo>
                    <a:pt x="22545" y="8075"/>
                    <a:pt x="22644" y="8112"/>
                    <a:pt x="22735" y="8112"/>
                  </a:cubicBezTo>
                  <a:cubicBezTo>
                    <a:pt x="22955" y="8112"/>
                    <a:pt x="23137" y="7903"/>
                    <a:pt x="22887" y="7517"/>
                  </a:cubicBezTo>
                  <a:cubicBezTo>
                    <a:pt x="22534" y="6971"/>
                    <a:pt x="21795" y="6425"/>
                    <a:pt x="21794" y="6424"/>
                  </a:cubicBezTo>
                  <a:lnTo>
                    <a:pt x="21794" y="6424"/>
                  </a:lnTo>
                  <a:lnTo>
                    <a:pt x="24527" y="8032"/>
                  </a:lnTo>
                  <a:cubicBezTo>
                    <a:pt x="24527" y="8032"/>
                    <a:pt x="24552" y="8034"/>
                    <a:pt x="24593" y="8034"/>
                  </a:cubicBezTo>
                  <a:cubicBezTo>
                    <a:pt x="24767" y="8034"/>
                    <a:pt x="25216" y="7992"/>
                    <a:pt x="25138" y="7549"/>
                  </a:cubicBezTo>
                  <a:cubicBezTo>
                    <a:pt x="25041" y="7035"/>
                    <a:pt x="22856" y="5717"/>
                    <a:pt x="22855" y="5717"/>
                  </a:cubicBezTo>
                  <a:lnTo>
                    <a:pt x="22855" y="5717"/>
                  </a:lnTo>
                  <a:lnTo>
                    <a:pt x="26005" y="7324"/>
                  </a:lnTo>
                  <a:cubicBezTo>
                    <a:pt x="26005" y="7324"/>
                    <a:pt x="26809" y="7196"/>
                    <a:pt x="26455" y="6457"/>
                  </a:cubicBezTo>
                  <a:cubicBezTo>
                    <a:pt x="26263" y="6039"/>
                    <a:pt x="23980" y="4721"/>
                    <a:pt x="23980" y="4721"/>
                  </a:cubicBezTo>
                  <a:lnTo>
                    <a:pt x="23980" y="4721"/>
                  </a:lnTo>
                  <a:lnTo>
                    <a:pt x="26391" y="5267"/>
                  </a:lnTo>
                  <a:cubicBezTo>
                    <a:pt x="26391" y="5267"/>
                    <a:pt x="27291" y="4817"/>
                    <a:pt x="26198" y="4239"/>
                  </a:cubicBezTo>
                  <a:cubicBezTo>
                    <a:pt x="25716" y="3949"/>
                    <a:pt x="22019" y="2663"/>
                    <a:pt x="22019" y="2663"/>
                  </a:cubicBezTo>
                  <a:lnTo>
                    <a:pt x="23048" y="896"/>
                  </a:lnTo>
                  <a:cubicBezTo>
                    <a:pt x="23209" y="606"/>
                    <a:pt x="23145" y="285"/>
                    <a:pt x="22887" y="92"/>
                  </a:cubicBezTo>
                  <a:cubicBezTo>
                    <a:pt x="22787" y="29"/>
                    <a:pt x="22682" y="1"/>
                    <a:pt x="225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2"/>
            <p:cNvSpPr/>
            <p:nvPr/>
          </p:nvSpPr>
          <p:spPr>
            <a:xfrm>
              <a:off x="2345000" y="3543375"/>
              <a:ext cx="682275" cy="216200"/>
            </a:xfrm>
            <a:custGeom>
              <a:rect b="b" l="l" r="r" t="t"/>
              <a:pathLst>
                <a:path extrusionOk="0" h="8648" w="27291">
                  <a:moveTo>
                    <a:pt x="22855" y="547"/>
                  </a:moveTo>
                  <a:cubicBezTo>
                    <a:pt x="22919" y="547"/>
                    <a:pt x="22951" y="547"/>
                    <a:pt x="23016" y="579"/>
                  </a:cubicBezTo>
                  <a:cubicBezTo>
                    <a:pt x="23112" y="643"/>
                    <a:pt x="23176" y="740"/>
                    <a:pt x="23176" y="868"/>
                  </a:cubicBezTo>
                  <a:cubicBezTo>
                    <a:pt x="23176" y="900"/>
                    <a:pt x="23144" y="965"/>
                    <a:pt x="23112" y="1029"/>
                  </a:cubicBezTo>
                  <a:lnTo>
                    <a:pt x="22083" y="2797"/>
                  </a:lnTo>
                  <a:cubicBezTo>
                    <a:pt x="22051" y="2861"/>
                    <a:pt x="22051" y="2925"/>
                    <a:pt x="22051" y="3022"/>
                  </a:cubicBezTo>
                  <a:cubicBezTo>
                    <a:pt x="22083" y="3086"/>
                    <a:pt x="22148" y="3151"/>
                    <a:pt x="22212" y="3183"/>
                  </a:cubicBezTo>
                  <a:cubicBezTo>
                    <a:pt x="22244" y="3183"/>
                    <a:pt x="23144" y="3504"/>
                    <a:pt x="24141" y="3858"/>
                  </a:cubicBezTo>
                  <a:cubicBezTo>
                    <a:pt x="24623" y="4018"/>
                    <a:pt x="25137" y="4211"/>
                    <a:pt x="25523" y="4372"/>
                  </a:cubicBezTo>
                  <a:cubicBezTo>
                    <a:pt x="25748" y="4468"/>
                    <a:pt x="25941" y="4533"/>
                    <a:pt x="26069" y="4597"/>
                  </a:cubicBezTo>
                  <a:cubicBezTo>
                    <a:pt x="26230" y="4661"/>
                    <a:pt x="26327" y="4693"/>
                    <a:pt x="26359" y="4726"/>
                  </a:cubicBezTo>
                  <a:cubicBezTo>
                    <a:pt x="26552" y="4822"/>
                    <a:pt x="26648" y="4918"/>
                    <a:pt x="26712" y="4983"/>
                  </a:cubicBezTo>
                  <a:cubicBezTo>
                    <a:pt x="26777" y="5047"/>
                    <a:pt x="26777" y="5079"/>
                    <a:pt x="26777" y="5079"/>
                  </a:cubicBezTo>
                  <a:lnTo>
                    <a:pt x="26744" y="5143"/>
                  </a:lnTo>
                  <a:lnTo>
                    <a:pt x="26662" y="5253"/>
                  </a:lnTo>
                  <a:lnTo>
                    <a:pt x="26662" y="5253"/>
                  </a:lnTo>
                  <a:lnTo>
                    <a:pt x="24334" y="4726"/>
                  </a:lnTo>
                  <a:cubicBezTo>
                    <a:pt x="24316" y="4721"/>
                    <a:pt x="24299" y="4719"/>
                    <a:pt x="24281" y="4719"/>
                  </a:cubicBezTo>
                  <a:cubicBezTo>
                    <a:pt x="24164" y="4719"/>
                    <a:pt x="24040" y="4803"/>
                    <a:pt x="24012" y="4886"/>
                  </a:cubicBezTo>
                  <a:cubicBezTo>
                    <a:pt x="23948" y="5015"/>
                    <a:pt x="24012" y="5176"/>
                    <a:pt x="24141" y="5240"/>
                  </a:cubicBezTo>
                  <a:cubicBezTo>
                    <a:pt x="24141" y="5240"/>
                    <a:pt x="24269" y="5304"/>
                    <a:pt x="24494" y="5433"/>
                  </a:cubicBezTo>
                  <a:cubicBezTo>
                    <a:pt x="24816" y="5626"/>
                    <a:pt x="25298" y="5915"/>
                    <a:pt x="25716" y="6204"/>
                  </a:cubicBezTo>
                  <a:cubicBezTo>
                    <a:pt x="25941" y="6365"/>
                    <a:pt x="26134" y="6494"/>
                    <a:pt x="26294" y="6622"/>
                  </a:cubicBezTo>
                  <a:cubicBezTo>
                    <a:pt x="26359" y="6686"/>
                    <a:pt x="26423" y="6719"/>
                    <a:pt x="26455" y="6783"/>
                  </a:cubicBezTo>
                  <a:lnTo>
                    <a:pt x="26519" y="6815"/>
                  </a:lnTo>
                  <a:lnTo>
                    <a:pt x="26519" y="6847"/>
                  </a:lnTo>
                  <a:cubicBezTo>
                    <a:pt x="26552" y="6944"/>
                    <a:pt x="26584" y="7008"/>
                    <a:pt x="26584" y="7072"/>
                  </a:cubicBezTo>
                  <a:cubicBezTo>
                    <a:pt x="26584" y="7104"/>
                    <a:pt x="26552" y="7136"/>
                    <a:pt x="26552" y="7169"/>
                  </a:cubicBezTo>
                  <a:cubicBezTo>
                    <a:pt x="26519" y="7233"/>
                    <a:pt x="26455" y="7265"/>
                    <a:pt x="26359" y="7297"/>
                  </a:cubicBezTo>
                  <a:lnTo>
                    <a:pt x="26328" y="7312"/>
                  </a:lnTo>
                  <a:lnTo>
                    <a:pt x="26328" y="7312"/>
                  </a:lnTo>
                  <a:lnTo>
                    <a:pt x="23363" y="5769"/>
                  </a:lnTo>
                  <a:lnTo>
                    <a:pt x="23363" y="5769"/>
                  </a:lnTo>
                  <a:cubicBezTo>
                    <a:pt x="23326" y="5743"/>
                    <a:pt x="23305" y="5727"/>
                    <a:pt x="23305" y="5722"/>
                  </a:cubicBezTo>
                  <a:lnTo>
                    <a:pt x="23297" y="5735"/>
                  </a:lnTo>
                  <a:lnTo>
                    <a:pt x="23297" y="5735"/>
                  </a:lnTo>
                  <a:lnTo>
                    <a:pt x="23273" y="5722"/>
                  </a:lnTo>
                  <a:cubicBezTo>
                    <a:pt x="23237" y="5704"/>
                    <a:pt x="23199" y="5696"/>
                    <a:pt x="23160" y="5696"/>
                  </a:cubicBezTo>
                  <a:cubicBezTo>
                    <a:pt x="23062" y="5696"/>
                    <a:pt x="22966" y="5749"/>
                    <a:pt x="22919" y="5818"/>
                  </a:cubicBezTo>
                  <a:cubicBezTo>
                    <a:pt x="22855" y="5947"/>
                    <a:pt x="22887" y="6108"/>
                    <a:pt x="23016" y="6204"/>
                  </a:cubicBezTo>
                  <a:cubicBezTo>
                    <a:pt x="23016" y="6204"/>
                    <a:pt x="23144" y="6269"/>
                    <a:pt x="23337" y="6397"/>
                  </a:cubicBezTo>
                  <a:cubicBezTo>
                    <a:pt x="23659" y="6590"/>
                    <a:pt x="24109" y="6911"/>
                    <a:pt x="24494" y="7201"/>
                  </a:cubicBezTo>
                  <a:cubicBezTo>
                    <a:pt x="24687" y="7361"/>
                    <a:pt x="24848" y="7522"/>
                    <a:pt x="24976" y="7651"/>
                  </a:cubicBezTo>
                  <a:cubicBezTo>
                    <a:pt x="25041" y="7715"/>
                    <a:pt x="25105" y="7747"/>
                    <a:pt x="25137" y="7811"/>
                  </a:cubicBezTo>
                  <a:lnTo>
                    <a:pt x="25169" y="7844"/>
                  </a:lnTo>
                  <a:lnTo>
                    <a:pt x="25169" y="7876"/>
                  </a:lnTo>
                  <a:lnTo>
                    <a:pt x="25169" y="7908"/>
                  </a:lnTo>
                  <a:lnTo>
                    <a:pt x="25169" y="7940"/>
                  </a:lnTo>
                  <a:cubicBezTo>
                    <a:pt x="25169" y="7972"/>
                    <a:pt x="25137" y="7972"/>
                    <a:pt x="25073" y="8004"/>
                  </a:cubicBezTo>
                  <a:lnTo>
                    <a:pt x="24921" y="8004"/>
                  </a:lnTo>
                  <a:lnTo>
                    <a:pt x="22212" y="6429"/>
                  </a:lnTo>
                  <a:cubicBezTo>
                    <a:pt x="22169" y="6408"/>
                    <a:pt x="22123" y="6397"/>
                    <a:pt x="22078" y="6397"/>
                  </a:cubicBezTo>
                  <a:cubicBezTo>
                    <a:pt x="21987" y="6397"/>
                    <a:pt x="21901" y="6440"/>
                    <a:pt x="21858" y="6526"/>
                  </a:cubicBezTo>
                  <a:cubicBezTo>
                    <a:pt x="21762" y="6654"/>
                    <a:pt x="21794" y="6815"/>
                    <a:pt x="21923" y="6879"/>
                  </a:cubicBezTo>
                  <a:lnTo>
                    <a:pt x="21955" y="6911"/>
                  </a:lnTo>
                  <a:lnTo>
                    <a:pt x="21955" y="6911"/>
                  </a:lnTo>
                  <a:lnTo>
                    <a:pt x="21955" y="6911"/>
                  </a:lnTo>
                  <a:cubicBezTo>
                    <a:pt x="22083" y="7008"/>
                    <a:pt x="22662" y="7522"/>
                    <a:pt x="22951" y="7940"/>
                  </a:cubicBezTo>
                  <a:cubicBezTo>
                    <a:pt x="23016" y="8036"/>
                    <a:pt x="23016" y="8101"/>
                    <a:pt x="23016" y="8101"/>
                  </a:cubicBezTo>
                  <a:lnTo>
                    <a:pt x="22919" y="8069"/>
                  </a:lnTo>
                  <a:cubicBezTo>
                    <a:pt x="22887" y="8036"/>
                    <a:pt x="22823" y="7972"/>
                    <a:pt x="22694" y="7876"/>
                  </a:cubicBezTo>
                  <a:cubicBezTo>
                    <a:pt x="21858" y="7201"/>
                    <a:pt x="19223" y="5111"/>
                    <a:pt x="19223" y="5111"/>
                  </a:cubicBezTo>
                  <a:cubicBezTo>
                    <a:pt x="19158" y="5047"/>
                    <a:pt x="19062" y="5047"/>
                    <a:pt x="18998" y="5047"/>
                  </a:cubicBezTo>
                  <a:cubicBezTo>
                    <a:pt x="18998" y="5047"/>
                    <a:pt x="18130" y="5208"/>
                    <a:pt x="16812" y="5433"/>
                  </a:cubicBezTo>
                  <a:cubicBezTo>
                    <a:pt x="14819" y="5786"/>
                    <a:pt x="11797" y="6301"/>
                    <a:pt x="9065" y="6751"/>
                  </a:cubicBezTo>
                  <a:cubicBezTo>
                    <a:pt x="7715" y="6976"/>
                    <a:pt x="6429" y="7169"/>
                    <a:pt x="5368" y="7297"/>
                  </a:cubicBezTo>
                  <a:cubicBezTo>
                    <a:pt x="4340" y="7458"/>
                    <a:pt x="3504" y="7554"/>
                    <a:pt x="3150" y="7554"/>
                  </a:cubicBezTo>
                  <a:lnTo>
                    <a:pt x="3054" y="7522"/>
                  </a:lnTo>
                  <a:cubicBezTo>
                    <a:pt x="2250" y="7490"/>
                    <a:pt x="1608" y="7169"/>
                    <a:pt x="1157" y="6847"/>
                  </a:cubicBezTo>
                  <a:cubicBezTo>
                    <a:pt x="932" y="6719"/>
                    <a:pt x="772" y="6558"/>
                    <a:pt x="643" y="6429"/>
                  </a:cubicBezTo>
                  <a:cubicBezTo>
                    <a:pt x="612" y="6414"/>
                    <a:pt x="588" y="6391"/>
                    <a:pt x="569" y="6367"/>
                  </a:cubicBezTo>
                  <a:lnTo>
                    <a:pt x="569" y="6367"/>
                  </a:lnTo>
                  <a:lnTo>
                    <a:pt x="1286" y="2250"/>
                  </a:lnTo>
                  <a:lnTo>
                    <a:pt x="3793" y="2829"/>
                  </a:lnTo>
                  <a:lnTo>
                    <a:pt x="3825" y="2829"/>
                  </a:lnTo>
                  <a:lnTo>
                    <a:pt x="19190" y="3376"/>
                  </a:lnTo>
                  <a:cubicBezTo>
                    <a:pt x="19223" y="3376"/>
                    <a:pt x="19287" y="3376"/>
                    <a:pt x="19319" y="3343"/>
                  </a:cubicBezTo>
                  <a:cubicBezTo>
                    <a:pt x="19319" y="3343"/>
                    <a:pt x="19673" y="3118"/>
                    <a:pt x="20058" y="2893"/>
                  </a:cubicBezTo>
                  <a:cubicBezTo>
                    <a:pt x="20444" y="2636"/>
                    <a:pt x="20894" y="2347"/>
                    <a:pt x="21119" y="2122"/>
                  </a:cubicBezTo>
                  <a:cubicBezTo>
                    <a:pt x="21280" y="1993"/>
                    <a:pt x="21537" y="1736"/>
                    <a:pt x="21826" y="1447"/>
                  </a:cubicBezTo>
                  <a:cubicBezTo>
                    <a:pt x="22083" y="1158"/>
                    <a:pt x="22405" y="868"/>
                    <a:pt x="22630" y="643"/>
                  </a:cubicBezTo>
                  <a:cubicBezTo>
                    <a:pt x="22662" y="579"/>
                    <a:pt x="22759" y="547"/>
                    <a:pt x="22855" y="547"/>
                  </a:cubicBezTo>
                  <a:close/>
                  <a:moveTo>
                    <a:pt x="22855" y="0"/>
                  </a:moveTo>
                  <a:cubicBezTo>
                    <a:pt x="22630" y="0"/>
                    <a:pt x="22405" y="97"/>
                    <a:pt x="22212" y="257"/>
                  </a:cubicBezTo>
                  <a:cubicBezTo>
                    <a:pt x="22019" y="483"/>
                    <a:pt x="21698" y="804"/>
                    <a:pt x="21441" y="1093"/>
                  </a:cubicBezTo>
                  <a:cubicBezTo>
                    <a:pt x="21151" y="1350"/>
                    <a:pt x="20894" y="1608"/>
                    <a:pt x="20766" y="1736"/>
                  </a:cubicBezTo>
                  <a:cubicBezTo>
                    <a:pt x="20605" y="1897"/>
                    <a:pt x="20155" y="2186"/>
                    <a:pt x="19769" y="2443"/>
                  </a:cubicBezTo>
                  <a:cubicBezTo>
                    <a:pt x="19511" y="2594"/>
                    <a:pt x="19281" y="2745"/>
                    <a:pt x="19158" y="2828"/>
                  </a:cubicBezTo>
                  <a:lnTo>
                    <a:pt x="19158" y="2828"/>
                  </a:lnTo>
                  <a:lnTo>
                    <a:pt x="3858" y="2283"/>
                  </a:lnTo>
                  <a:lnTo>
                    <a:pt x="1157" y="1672"/>
                  </a:lnTo>
                  <a:cubicBezTo>
                    <a:pt x="1061" y="1672"/>
                    <a:pt x="997" y="1672"/>
                    <a:pt x="932" y="1704"/>
                  </a:cubicBezTo>
                  <a:cubicBezTo>
                    <a:pt x="868" y="1768"/>
                    <a:pt x="836" y="1833"/>
                    <a:pt x="836" y="1897"/>
                  </a:cubicBezTo>
                  <a:lnTo>
                    <a:pt x="0" y="6397"/>
                  </a:lnTo>
                  <a:cubicBezTo>
                    <a:pt x="0" y="6461"/>
                    <a:pt x="32" y="6558"/>
                    <a:pt x="65" y="6622"/>
                  </a:cubicBezTo>
                  <a:cubicBezTo>
                    <a:pt x="97" y="6622"/>
                    <a:pt x="354" y="6944"/>
                    <a:pt x="868" y="7297"/>
                  </a:cubicBezTo>
                  <a:cubicBezTo>
                    <a:pt x="1383" y="7651"/>
                    <a:pt x="2090" y="8004"/>
                    <a:pt x="3022" y="8069"/>
                  </a:cubicBezTo>
                  <a:lnTo>
                    <a:pt x="3150" y="8069"/>
                  </a:lnTo>
                  <a:cubicBezTo>
                    <a:pt x="3729" y="8069"/>
                    <a:pt x="4983" y="7908"/>
                    <a:pt x="6558" y="7683"/>
                  </a:cubicBezTo>
                  <a:cubicBezTo>
                    <a:pt x="10956" y="7033"/>
                    <a:pt x="17850" y="5787"/>
                    <a:pt x="18945" y="5588"/>
                  </a:cubicBezTo>
                  <a:lnTo>
                    <a:pt x="18945" y="5588"/>
                  </a:lnTo>
                  <a:cubicBezTo>
                    <a:pt x="19176" y="5768"/>
                    <a:pt x="19895" y="6329"/>
                    <a:pt x="20637" y="6911"/>
                  </a:cubicBezTo>
                  <a:cubicBezTo>
                    <a:pt x="21087" y="7265"/>
                    <a:pt x="21537" y="7651"/>
                    <a:pt x="21891" y="7908"/>
                  </a:cubicBezTo>
                  <a:cubicBezTo>
                    <a:pt x="22083" y="8069"/>
                    <a:pt x="22244" y="8197"/>
                    <a:pt x="22341" y="8294"/>
                  </a:cubicBezTo>
                  <a:cubicBezTo>
                    <a:pt x="22469" y="8390"/>
                    <a:pt x="22534" y="8454"/>
                    <a:pt x="22566" y="8486"/>
                  </a:cubicBezTo>
                  <a:cubicBezTo>
                    <a:pt x="22694" y="8583"/>
                    <a:pt x="22855" y="8647"/>
                    <a:pt x="23016" y="8647"/>
                  </a:cubicBezTo>
                  <a:cubicBezTo>
                    <a:pt x="23144" y="8647"/>
                    <a:pt x="23273" y="8615"/>
                    <a:pt x="23369" y="8519"/>
                  </a:cubicBezTo>
                  <a:cubicBezTo>
                    <a:pt x="23498" y="8422"/>
                    <a:pt x="23562" y="8261"/>
                    <a:pt x="23562" y="8101"/>
                  </a:cubicBezTo>
                  <a:cubicBezTo>
                    <a:pt x="23562" y="7998"/>
                    <a:pt x="23536" y="7909"/>
                    <a:pt x="23492" y="7816"/>
                  </a:cubicBezTo>
                  <a:lnTo>
                    <a:pt x="23492" y="7816"/>
                  </a:lnTo>
                  <a:lnTo>
                    <a:pt x="24687" y="8519"/>
                  </a:lnTo>
                  <a:lnTo>
                    <a:pt x="24816" y="8551"/>
                  </a:lnTo>
                  <a:lnTo>
                    <a:pt x="24912" y="8551"/>
                  </a:lnTo>
                  <a:cubicBezTo>
                    <a:pt x="25009" y="8551"/>
                    <a:pt x="25169" y="8551"/>
                    <a:pt x="25330" y="8454"/>
                  </a:cubicBezTo>
                  <a:cubicBezTo>
                    <a:pt x="25427" y="8422"/>
                    <a:pt x="25523" y="8358"/>
                    <a:pt x="25587" y="8261"/>
                  </a:cubicBezTo>
                  <a:cubicBezTo>
                    <a:pt x="25652" y="8165"/>
                    <a:pt x="25716" y="8036"/>
                    <a:pt x="25684" y="7908"/>
                  </a:cubicBezTo>
                  <a:cubicBezTo>
                    <a:pt x="25684" y="7876"/>
                    <a:pt x="25684" y="7811"/>
                    <a:pt x="25684" y="7779"/>
                  </a:cubicBezTo>
                  <a:cubicBezTo>
                    <a:pt x="25664" y="7683"/>
                    <a:pt x="25633" y="7609"/>
                    <a:pt x="25598" y="7545"/>
                  </a:cubicBezTo>
                  <a:lnTo>
                    <a:pt x="25598" y="7545"/>
                  </a:lnTo>
                  <a:lnTo>
                    <a:pt x="26166" y="7844"/>
                  </a:lnTo>
                  <a:cubicBezTo>
                    <a:pt x="26198" y="7860"/>
                    <a:pt x="26230" y="7868"/>
                    <a:pt x="26262" y="7868"/>
                  </a:cubicBezTo>
                  <a:cubicBezTo>
                    <a:pt x="26294" y="7868"/>
                    <a:pt x="26327" y="7860"/>
                    <a:pt x="26359" y="7844"/>
                  </a:cubicBezTo>
                  <a:cubicBezTo>
                    <a:pt x="26359" y="7844"/>
                    <a:pt x="26519" y="7844"/>
                    <a:pt x="26712" y="7715"/>
                  </a:cubicBezTo>
                  <a:cubicBezTo>
                    <a:pt x="26809" y="7683"/>
                    <a:pt x="26905" y="7586"/>
                    <a:pt x="26969" y="7490"/>
                  </a:cubicBezTo>
                  <a:cubicBezTo>
                    <a:pt x="27066" y="7361"/>
                    <a:pt x="27130" y="7233"/>
                    <a:pt x="27098" y="7072"/>
                  </a:cubicBezTo>
                  <a:cubicBezTo>
                    <a:pt x="27098" y="6911"/>
                    <a:pt x="27066" y="6751"/>
                    <a:pt x="27002" y="6622"/>
                  </a:cubicBezTo>
                  <a:cubicBezTo>
                    <a:pt x="26937" y="6494"/>
                    <a:pt x="26873" y="6429"/>
                    <a:pt x="26777" y="6333"/>
                  </a:cubicBezTo>
                  <a:cubicBezTo>
                    <a:pt x="26550" y="6129"/>
                    <a:pt x="26197" y="5878"/>
                    <a:pt x="25829" y="5635"/>
                  </a:cubicBezTo>
                  <a:lnTo>
                    <a:pt x="25829" y="5635"/>
                  </a:lnTo>
                  <a:lnTo>
                    <a:pt x="26648" y="5818"/>
                  </a:lnTo>
                  <a:cubicBezTo>
                    <a:pt x="26680" y="5818"/>
                    <a:pt x="26744" y="5818"/>
                    <a:pt x="26809" y="5786"/>
                  </a:cubicBezTo>
                  <a:cubicBezTo>
                    <a:pt x="26841" y="5786"/>
                    <a:pt x="26937" y="5722"/>
                    <a:pt x="27034" y="5626"/>
                  </a:cubicBezTo>
                  <a:cubicBezTo>
                    <a:pt x="27098" y="5561"/>
                    <a:pt x="27162" y="5497"/>
                    <a:pt x="27227" y="5401"/>
                  </a:cubicBezTo>
                  <a:cubicBezTo>
                    <a:pt x="27259" y="5336"/>
                    <a:pt x="27291" y="5208"/>
                    <a:pt x="27291" y="5079"/>
                  </a:cubicBezTo>
                  <a:cubicBezTo>
                    <a:pt x="27291" y="4951"/>
                    <a:pt x="27227" y="4790"/>
                    <a:pt x="27130" y="4629"/>
                  </a:cubicBezTo>
                  <a:cubicBezTo>
                    <a:pt x="27002" y="4501"/>
                    <a:pt x="26841" y="4372"/>
                    <a:pt x="26616" y="4243"/>
                  </a:cubicBezTo>
                  <a:cubicBezTo>
                    <a:pt x="26552" y="4211"/>
                    <a:pt x="26423" y="4147"/>
                    <a:pt x="26262" y="4083"/>
                  </a:cubicBezTo>
                  <a:cubicBezTo>
                    <a:pt x="25413" y="3748"/>
                    <a:pt x="23449" y="3042"/>
                    <a:pt x="22701" y="2774"/>
                  </a:cubicBezTo>
                  <a:lnTo>
                    <a:pt x="22701" y="2774"/>
                  </a:lnTo>
                  <a:lnTo>
                    <a:pt x="23594" y="1286"/>
                  </a:lnTo>
                  <a:cubicBezTo>
                    <a:pt x="23659" y="1158"/>
                    <a:pt x="23691" y="997"/>
                    <a:pt x="23691" y="868"/>
                  </a:cubicBezTo>
                  <a:cubicBezTo>
                    <a:pt x="23691" y="579"/>
                    <a:pt x="23562" y="290"/>
                    <a:pt x="23305" y="129"/>
                  </a:cubicBezTo>
                  <a:cubicBezTo>
                    <a:pt x="23176" y="32"/>
                    <a:pt x="23016" y="0"/>
                    <a:pt x="2285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2"/>
            <p:cNvSpPr/>
            <p:nvPr/>
          </p:nvSpPr>
          <p:spPr>
            <a:xfrm>
              <a:off x="1661925" y="2524225"/>
              <a:ext cx="708000" cy="1228100"/>
            </a:xfrm>
            <a:custGeom>
              <a:rect b="b" l="l" r="r" t="t"/>
              <a:pathLst>
                <a:path extrusionOk="0" h="49124" w="28320">
                  <a:moveTo>
                    <a:pt x="18530" y="1"/>
                  </a:moveTo>
                  <a:cubicBezTo>
                    <a:pt x="17262" y="1"/>
                    <a:pt x="15934" y="417"/>
                    <a:pt x="15751" y="939"/>
                  </a:cubicBezTo>
                  <a:cubicBezTo>
                    <a:pt x="15526" y="1550"/>
                    <a:pt x="15108" y="3447"/>
                    <a:pt x="15366" y="7722"/>
                  </a:cubicBezTo>
                  <a:cubicBezTo>
                    <a:pt x="15623" y="11965"/>
                    <a:pt x="15591" y="17429"/>
                    <a:pt x="15591" y="17429"/>
                  </a:cubicBezTo>
                  <a:cubicBezTo>
                    <a:pt x="15591" y="17429"/>
                    <a:pt x="13598" y="21737"/>
                    <a:pt x="12923" y="23280"/>
                  </a:cubicBezTo>
                  <a:cubicBezTo>
                    <a:pt x="12248" y="24823"/>
                    <a:pt x="1" y="43499"/>
                    <a:pt x="1" y="43499"/>
                  </a:cubicBezTo>
                  <a:lnTo>
                    <a:pt x="10158" y="49124"/>
                  </a:lnTo>
                  <a:cubicBezTo>
                    <a:pt x="10158" y="49124"/>
                    <a:pt x="13694" y="45620"/>
                    <a:pt x="15366" y="44206"/>
                  </a:cubicBezTo>
                  <a:cubicBezTo>
                    <a:pt x="17069" y="42759"/>
                    <a:pt x="28320" y="28294"/>
                    <a:pt x="28159" y="27394"/>
                  </a:cubicBezTo>
                  <a:cubicBezTo>
                    <a:pt x="27998" y="26494"/>
                    <a:pt x="23305" y="21608"/>
                    <a:pt x="23305" y="21608"/>
                  </a:cubicBezTo>
                  <a:cubicBezTo>
                    <a:pt x="23305" y="21608"/>
                    <a:pt x="22437" y="9265"/>
                    <a:pt x="22341" y="8879"/>
                  </a:cubicBezTo>
                  <a:cubicBezTo>
                    <a:pt x="22244" y="8493"/>
                    <a:pt x="20669" y="521"/>
                    <a:pt x="20669" y="521"/>
                  </a:cubicBezTo>
                  <a:cubicBezTo>
                    <a:pt x="20669" y="521"/>
                    <a:pt x="20830" y="361"/>
                    <a:pt x="19384" y="71"/>
                  </a:cubicBezTo>
                  <a:cubicBezTo>
                    <a:pt x="19112" y="23"/>
                    <a:pt x="18823" y="1"/>
                    <a:pt x="185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2"/>
            <p:cNvSpPr/>
            <p:nvPr/>
          </p:nvSpPr>
          <p:spPr>
            <a:xfrm>
              <a:off x="1745500" y="2526000"/>
              <a:ext cx="524775" cy="1109800"/>
            </a:xfrm>
            <a:custGeom>
              <a:rect b="b" l="l" r="r" t="t"/>
              <a:pathLst>
                <a:path extrusionOk="0" h="44392" w="20991">
                  <a:moveTo>
                    <a:pt x="14144" y="0"/>
                  </a:moveTo>
                  <a:lnTo>
                    <a:pt x="14144" y="0"/>
                  </a:lnTo>
                  <a:cubicBezTo>
                    <a:pt x="13276" y="161"/>
                    <a:pt x="12537" y="483"/>
                    <a:pt x="12408" y="868"/>
                  </a:cubicBezTo>
                  <a:cubicBezTo>
                    <a:pt x="12183" y="1479"/>
                    <a:pt x="11765" y="3376"/>
                    <a:pt x="12023" y="7651"/>
                  </a:cubicBezTo>
                  <a:cubicBezTo>
                    <a:pt x="12280" y="11894"/>
                    <a:pt x="12248" y="17358"/>
                    <a:pt x="12248" y="17358"/>
                  </a:cubicBezTo>
                  <a:cubicBezTo>
                    <a:pt x="12248" y="17358"/>
                    <a:pt x="12119" y="17712"/>
                    <a:pt x="11862" y="18194"/>
                  </a:cubicBezTo>
                  <a:lnTo>
                    <a:pt x="12087" y="20219"/>
                  </a:lnTo>
                  <a:lnTo>
                    <a:pt x="1" y="39892"/>
                  </a:lnTo>
                  <a:lnTo>
                    <a:pt x="7137" y="44392"/>
                  </a:lnTo>
                  <a:lnTo>
                    <a:pt x="17359" y="34009"/>
                  </a:lnTo>
                  <a:lnTo>
                    <a:pt x="18580" y="36227"/>
                  </a:lnTo>
                  <a:cubicBezTo>
                    <a:pt x="19416" y="35166"/>
                    <a:pt x="20219" y="34074"/>
                    <a:pt x="20991" y="33045"/>
                  </a:cubicBezTo>
                  <a:cubicBezTo>
                    <a:pt x="20444" y="28995"/>
                    <a:pt x="20027" y="25234"/>
                    <a:pt x="20316" y="24559"/>
                  </a:cubicBezTo>
                  <a:cubicBezTo>
                    <a:pt x="20927" y="22984"/>
                    <a:pt x="19544" y="21762"/>
                    <a:pt x="17680" y="20219"/>
                  </a:cubicBezTo>
                  <a:cubicBezTo>
                    <a:pt x="15816" y="18644"/>
                    <a:pt x="16555" y="16651"/>
                    <a:pt x="16555" y="16651"/>
                  </a:cubicBezTo>
                  <a:lnTo>
                    <a:pt x="14112" y="14015"/>
                  </a:lnTo>
                  <a:cubicBezTo>
                    <a:pt x="14112" y="14015"/>
                    <a:pt x="14273" y="5497"/>
                    <a:pt x="14112" y="2090"/>
                  </a:cubicBezTo>
                  <a:cubicBezTo>
                    <a:pt x="14080" y="1543"/>
                    <a:pt x="14112" y="836"/>
                    <a:pt x="1414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2"/>
            <p:cNvSpPr/>
            <p:nvPr/>
          </p:nvSpPr>
          <p:spPr>
            <a:xfrm>
              <a:off x="1745500" y="2598325"/>
              <a:ext cx="511925" cy="1037475"/>
            </a:xfrm>
            <a:custGeom>
              <a:rect b="b" l="l" r="r" t="t"/>
              <a:pathLst>
                <a:path extrusionOk="0" h="41499" w="20477">
                  <a:moveTo>
                    <a:pt x="14144" y="0"/>
                  </a:moveTo>
                  <a:cubicBezTo>
                    <a:pt x="13566" y="129"/>
                    <a:pt x="13083" y="290"/>
                    <a:pt x="12633" y="483"/>
                  </a:cubicBezTo>
                  <a:lnTo>
                    <a:pt x="12601" y="483"/>
                  </a:lnTo>
                  <a:cubicBezTo>
                    <a:pt x="12473" y="515"/>
                    <a:pt x="12376" y="579"/>
                    <a:pt x="12248" y="643"/>
                  </a:cubicBezTo>
                  <a:cubicBezTo>
                    <a:pt x="12215" y="1093"/>
                    <a:pt x="12215" y="1608"/>
                    <a:pt x="12215" y="2186"/>
                  </a:cubicBezTo>
                  <a:cubicBezTo>
                    <a:pt x="12215" y="2926"/>
                    <a:pt x="12215" y="3761"/>
                    <a:pt x="12280" y="4726"/>
                  </a:cubicBezTo>
                  <a:cubicBezTo>
                    <a:pt x="12505" y="8037"/>
                    <a:pt x="12537" y="12087"/>
                    <a:pt x="12537" y="13726"/>
                  </a:cubicBezTo>
                  <a:cubicBezTo>
                    <a:pt x="12537" y="14208"/>
                    <a:pt x="12537" y="14498"/>
                    <a:pt x="12537" y="14498"/>
                  </a:cubicBezTo>
                  <a:lnTo>
                    <a:pt x="12505" y="14594"/>
                  </a:lnTo>
                  <a:cubicBezTo>
                    <a:pt x="12505" y="14594"/>
                    <a:pt x="12376" y="14851"/>
                    <a:pt x="12183" y="15301"/>
                  </a:cubicBezTo>
                  <a:cubicBezTo>
                    <a:pt x="12087" y="15430"/>
                    <a:pt x="12023" y="15623"/>
                    <a:pt x="11926" y="15815"/>
                  </a:cubicBezTo>
                  <a:lnTo>
                    <a:pt x="12087" y="17326"/>
                  </a:lnTo>
                  <a:lnTo>
                    <a:pt x="1" y="36999"/>
                  </a:lnTo>
                  <a:lnTo>
                    <a:pt x="7137" y="41499"/>
                  </a:lnTo>
                  <a:lnTo>
                    <a:pt x="16973" y="31534"/>
                  </a:lnTo>
                  <a:cubicBezTo>
                    <a:pt x="16941" y="31502"/>
                    <a:pt x="16941" y="31502"/>
                    <a:pt x="16941" y="31502"/>
                  </a:cubicBezTo>
                  <a:cubicBezTo>
                    <a:pt x="16362" y="30538"/>
                    <a:pt x="15976" y="29895"/>
                    <a:pt x="15944" y="29863"/>
                  </a:cubicBezTo>
                  <a:lnTo>
                    <a:pt x="20477" y="25877"/>
                  </a:lnTo>
                  <a:cubicBezTo>
                    <a:pt x="20316" y="24462"/>
                    <a:pt x="20219" y="23273"/>
                    <a:pt x="20219" y="22502"/>
                  </a:cubicBezTo>
                  <a:cubicBezTo>
                    <a:pt x="20219" y="22084"/>
                    <a:pt x="20252" y="21794"/>
                    <a:pt x="20316" y="21666"/>
                  </a:cubicBezTo>
                  <a:cubicBezTo>
                    <a:pt x="20412" y="21409"/>
                    <a:pt x="20444" y="21151"/>
                    <a:pt x="20444" y="20926"/>
                  </a:cubicBezTo>
                  <a:cubicBezTo>
                    <a:pt x="20477" y="19673"/>
                    <a:pt x="19223" y="18612"/>
                    <a:pt x="17680" y="17326"/>
                  </a:cubicBezTo>
                  <a:cubicBezTo>
                    <a:pt x="16651" y="16458"/>
                    <a:pt x="16426" y="15462"/>
                    <a:pt x="16426" y="14723"/>
                  </a:cubicBezTo>
                  <a:cubicBezTo>
                    <a:pt x="16426" y="14144"/>
                    <a:pt x="16555" y="13758"/>
                    <a:pt x="16555" y="13758"/>
                  </a:cubicBezTo>
                  <a:lnTo>
                    <a:pt x="14112" y="11122"/>
                  </a:lnTo>
                  <a:cubicBezTo>
                    <a:pt x="14112" y="11122"/>
                    <a:pt x="14176" y="7329"/>
                    <a:pt x="14176" y="3793"/>
                  </a:cubicBezTo>
                  <a:cubicBezTo>
                    <a:pt x="14176" y="2411"/>
                    <a:pt x="14176" y="1061"/>
                    <a:pt x="14144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2"/>
            <p:cNvSpPr/>
            <p:nvPr/>
          </p:nvSpPr>
          <p:spPr>
            <a:xfrm>
              <a:off x="1655500" y="2517150"/>
              <a:ext cx="716850" cy="1242100"/>
            </a:xfrm>
            <a:custGeom>
              <a:rect b="b" l="l" r="r" t="t"/>
              <a:pathLst>
                <a:path extrusionOk="0" h="49684" w="28674">
                  <a:moveTo>
                    <a:pt x="18741" y="547"/>
                  </a:moveTo>
                  <a:cubicBezTo>
                    <a:pt x="19062" y="547"/>
                    <a:pt x="19319" y="579"/>
                    <a:pt x="19608" y="612"/>
                  </a:cubicBezTo>
                  <a:cubicBezTo>
                    <a:pt x="20155" y="740"/>
                    <a:pt x="20476" y="837"/>
                    <a:pt x="20605" y="901"/>
                  </a:cubicBezTo>
                  <a:lnTo>
                    <a:pt x="20680" y="926"/>
                  </a:lnTo>
                  <a:lnTo>
                    <a:pt x="20680" y="926"/>
                  </a:lnTo>
                  <a:cubicBezTo>
                    <a:pt x="20746" y="1266"/>
                    <a:pt x="21097" y="3063"/>
                    <a:pt x="21473" y="4887"/>
                  </a:cubicBezTo>
                  <a:cubicBezTo>
                    <a:pt x="21666" y="5915"/>
                    <a:pt x="21859" y="6944"/>
                    <a:pt x="22019" y="7748"/>
                  </a:cubicBezTo>
                  <a:cubicBezTo>
                    <a:pt x="22116" y="8133"/>
                    <a:pt x="22180" y="8487"/>
                    <a:pt x="22244" y="8744"/>
                  </a:cubicBezTo>
                  <a:cubicBezTo>
                    <a:pt x="22276" y="9001"/>
                    <a:pt x="22309" y="9162"/>
                    <a:pt x="22341" y="9226"/>
                  </a:cubicBezTo>
                  <a:cubicBezTo>
                    <a:pt x="22341" y="9226"/>
                    <a:pt x="22341" y="9323"/>
                    <a:pt x="22373" y="9419"/>
                  </a:cubicBezTo>
                  <a:cubicBezTo>
                    <a:pt x="22469" y="10319"/>
                    <a:pt x="22694" y="13469"/>
                    <a:pt x="22887" y="16362"/>
                  </a:cubicBezTo>
                  <a:cubicBezTo>
                    <a:pt x="22984" y="17809"/>
                    <a:pt x="23080" y="19191"/>
                    <a:pt x="23177" y="20220"/>
                  </a:cubicBezTo>
                  <a:cubicBezTo>
                    <a:pt x="23241" y="21248"/>
                    <a:pt x="23273" y="21923"/>
                    <a:pt x="23273" y="21923"/>
                  </a:cubicBezTo>
                  <a:cubicBezTo>
                    <a:pt x="23273" y="21988"/>
                    <a:pt x="23305" y="22052"/>
                    <a:pt x="23369" y="22084"/>
                  </a:cubicBezTo>
                  <a:cubicBezTo>
                    <a:pt x="23369" y="22084"/>
                    <a:pt x="23659" y="22373"/>
                    <a:pt x="24077" y="22856"/>
                  </a:cubicBezTo>
                  <a:cubicBezTo>
                    <a:pt x="24752" y="23563"/>
                    <a:pt x="25748" y="24656"/>
                    <a:pt x="26584" y="25620"/>
                  </a:cubicBezTo>
                  <a:cubicBezTo>
                    <a:pt x="27034" y="26134"/>
                    <a:pt x="27387" y="26584"/>
                    <a:pt x="27677" y="26970"/>
                  </a:cubicBezTo>
                  <a:cubicBezTo>
                    <a:pt x="27837" y="27163"/>
                    <a:pt x="27934" y="27324"/>
                    <a:pt x="28030" y="27452"/>
                  </a:cubicBezTo>
                  <a:cubicBezTo>
                    <a:pt x="28080" y="27576"/>
                    <a:pt x="28129" y="27662"/>
                    <a:pt x="28150" y="27709"/>
                  </a:cubicBezTo>
                  <a:lnTo>
                    <a:pt x="28127" y="27709"/>
                  </a:lnTo>
                  <a:cubicBezTo>
                    <a:pt x="28127" y="27742"/>
                    <a:pt x="28062" y="27870"/>
                    <a:pt x="27998" y="28031"/>
                  </a:cubicBezTo>
                  <a:cubicBezTo>
                    <a:pt x="27645" y="28706"/>
                    <a:pt x="26777" y="29992"/>
                    <a:pt x="25652" y="31535"/>
                  </a:cubicBezTo>
                  <a:cubicBezTo>
                    <a:pt x="23948" y="33849"/>
                    <a:pt x="21698" y="36806"/>
                    <a:pt x="19705" y="39281"/>
                  </a:cubicBezTo>
                  <a:cubicBezTo>
                    <a:pt x="18708" y="40535"/>
                    <a:pt x="17776" y="41660"/>
                    <a:pt x="17037" y="42560"/>
                  </a:cubicBezTo>
                  <a:cubicBezTo>
                    <a:pt x="16298" y="43428"/>
                    <a:pt x="15719" y="44039"/>
                    <a:pt x="15462" y="44264"/>
                  </a:cubicBezTo>
                  <a:cubicBezTo>
                    <a:pt x="13957" y="45541"/>
                    <a:pt x="11024" y="48423"/>
                    <a:pt x="10359" y="49079"/>
                  </a:cubicBezTo>
                  <a:lnTo>
                    <a:pt x="10359" y="49079"/>
                  </a:lnTo>
                  <a:lnTo>
                    <a:pt x="627" y="43690"/>
                  </a:lnTo>
                  <a:lnTo>
                    <a:pt x="627" y="43690"/>
                  </a:lnTo>
                  <a:cubicBezTo>
                    <a:pt x="1267" y="42712"/>
                    <a:pt x="3940" y="38627"/>
                    <a:pt x="6686" y="34395"/>
                  </a:cubicBezTo>
                  <a:cubicBezTo>
                    <a:pt x="8262" y="31985"/>
                    <a:pt x="9869" y="29509"/>
                    <a:pt x="11090" y="27517"/>
                  </a:cubicBezTo>
                  <a:cubicBezTo>
                    <a:pt x="11733" y="26552"/>
                    <a:pt x="12247" y="25684"/>
                    <a:pt x="12665" y="25009"/>
                  </a:cubicBezTo>
                  <a:cubicBezTo>
                    <a:pt x="13051" y="24366"/>
                    <a:pt x="13308" y="23916"/>
                    <a:pt x="13437" y="23691"/>
                  </a:cubicBezTo>
                  <a:cubicBezTo>
                    <a:pt x="13758" y="22920"/>
                    <a:pt x="14433" y="21441"/>
                    <a:pt x="15012" y="20188"/>
                  </a:cubicBezTo>
                  <a:cubicBezTo>
                    <a:pt x="15301" y="19545"/>
                    <a:pt x="15590" y="18966"/>
                    <a:pt x="15783" y="18548"/>
                  </a:cubicBezTo>
                  <a:cubicBezTo>
                    <a:pt x="15976" y="18098"/>
                    <a:pt x="16105" y="17841"/>
                    <a:pt x="16105" y="17841"/>
                  </a:cubicBezTo>
                  <a:lnTo>
                    <a:pt x="16137" y="17745"/>
                  </a:lnTo>
                  <a:cubicBezTo>
                    <a:pt x="16137" y="17745"/>
                    <a:pt x="16137" y="17455"/>
                    <a:pt x="16137" y="16973"/>
                  </a:cubicBezTo>
                  <a:cubicBezTo>
                    <a:pt x="16137" y="15334"/>
                    <a:pt x="16105" y="11284"/>
                    <a:pt x="15880" y="7973"/>
                  </a:cubicBezTo>
                  <a:cubicBezTo>
                    <a:pt x="15815" y="7008"/>
                    <a:pt x="15815" y="6173"/>
                    <a:pt x="15815" y="5433"/>
                  </a:cubicBezTo>
                  <a:cubicBezTo>
                    <a:pt x="15815" y="2958"/>
                    <a:pt x="16105" y="1737"/>
                    <a:pt x="16265" y="1287"/>
                  </a:cubicBezTo>
                  <a:cubicBezTo>
                    <a:pt x="16265" y="1254"/>
                    <a:pt x="16330" y="1158"/>
                    <a:pt x="16490" y="1062"/>
                  </a:cubicBezTo>
                  <a:cubicBezTo>
                    <a:pt x="16683" y="933"/>
                    <a:pt x="17037" y="804"/>
                    <a:pt x="17455" y="708"/>
                  </a:cubicBezTo>
                  <a:cubicBezTo>
                    <a:pt x="17841" y="612"/>
                    <a:pt x="18291" y="547"/>
                    <a:pt x="18741" y="547"/>
                  </a:cubicBezTo>
                  <a:close/>
                  <a:moveTo>
                    <a:pt x="18741" y="1"/>
                  </a:moveTo>
                  <a:cubicBezTo>
                    <a:pt x="18098" y="1"/>
                    <a:pt x="17423" y="129"/>
                    <a:pt x="16908" y="290"/>
                  </a:cubicBezTo>
                  <a:cubicBezTo>
                    <a:pt x="16619" y="387"/>
                    <a:pt x="16394" y="483"/>
                    <a:pt x="16201" y="612"/>
                  </a:cubicBezTo>
                  <a:cubicBezTo>
                    <a:pt x="16008" y="772"/>
                    <a:pt x="15848" y="901"/>
                    <a:pt x="15751" y="1126"/>
                  </a:cubicBezTo>
                  <a:cubicBezTo>
                    <a:pt x="15558" y="1640"/>
                    <a:pt x="15269" y="2926"/>
                    <a:pt x="15269" y="5433"/>
                  </a:cubicBezTo>
                  <a:cubicBezTo>
                    <a:pt x="15269" y="6173"/>
                    <a:pt x="15301" y="7040"/>
                    <a:pt x="15365" y="8005"/>
                  </a:cubicBezTo>
                  <a:cubicBezTo>
                    <a:pt x="15558" y="11316"/>
                    <a:pt x="15590" y="15334"/>
                    <a:pt x="15590" y="16973"/>
                  </a:cubicBezTo>
                  <a:cubicBezTo>
                    <a:pt x="15590" y="17362"/>
                    <a:pt x="15590" y="17605"/>
                    <a:pt x="15590" y="17684"/>
                  </a:cubicBezTo>
                  <a:lnTo>
                    <a:pt x="15590" y="17684"/>
                  </a:lnTo>
                  <a:cubicBezTo>
                    <a:pt x="15329" y="18236"/>
                    <a:pt x="13547" y="22008"/>
                    <a:pt x="12922" y="23466"/>
                  </a:cubicBezTo>
                  <a:cubicBezTo>
                    <a:pt x="12858" y="23627"/>
                    <a:pt x="12601" y="24109"/>
                    <a:pt x="12215" y="24752"/>
                  </a:cubicBezTo>
                  <a:cubicBezTo>
                    <a:pt x="10801" y="27034"/>
                    <a:pt x="7779" y="31760"/>
                    <a:pt x="5079" y="35906"/>
                  </a:cubicBezTo>
                  <a:cubicBezTo>
                    <a:pt x="3729" y="37996"/>
                    <a:pt x="2476" y="39924"/>
                    <a:pt x="1543" y="41339"/>
                  </a:cubicBezTo>
                  <a:cubicBezTo>
                    <a:pt x="1093" y="42046"/>
                    <a:pt x="708" y="42624"/>
                    <a:pt x="450" y="43010"/>
                  </a:cubicBezTo>
                  <a:cubicBezTo>
                    <a:pt x="193" y="43396"/>
                    <a:pt x="33" y="43621"/>
                    <a:pt x="33" y="43621"/>
                  </a:cubicBezTo>
                  <a:cubicBezTo>
                    <a:pt x="0" y="43685"/>
                    <a:pt x="0" y="43782"/>
                    <a:pt x="0" y="43846"/>
                  </a:cubicBezTo>
                  <a:cubicBezTo>
                    <a:pt x="33" y="43910"/>
                    <a:pt x="65" y="43974"/>
                    <a:pt x="129" y="44007"/>
                  </a:cubicBezTo>
                  <a:lnTo>
                    <a:pt x="10287" y="49664"/>
                  </a:lnTo>
                  <a:cubicBezTo>
                    <a:pt x="10322" y="49676"/>
                    <a:pt x="10362" y="49683"/>
                    <a:pt x="10402" y="49683"/>
                  </a:cubicBezTo>
                  <a:cubicBezTo>
                    <a:pt x="10473" y="49683"/>
                    <a:pt x="10547" y="49661"/>
                    <a:pt x="10608" y="49600"/>
                  </a:cubicBezTo>
                  <a:cubicBezTo>
                    <a:pt x="10608" y="49600"/>
                    <a:pt x="10833" y="49375"/>
                    <a:pt x="11187" y="49021"/>
                  </a:cubicBezTo>
                  <a:cubicBezTo>
                    <a:pt x="12247" y="47993"/>
                    <a:pt x="14562" y="45742"/>
                    <a:pt x="15815" y="44682"/>
                  </a:cubicBezTo>
                  <a:cubicBezTo>
                    <a:pt x="16040" y="44489"/>
                    <a:pt x="16394" y="44103"/>
                    <a:pt x="16876" y="43557"/>
                  </a:cubicBezTo>
                  <a:cubicBezTo>
                    <a:pt x="18516" y="41724"/>
                    <a:pt x="21441" y="38028"/>
                    <a:pt x="23980" y="34685"/>
                  </a:cubicBezTo>
                  <a:cubicBezTo>
                    <a:pt x="25234" y="33013"/>
                    <a:pt x="26391" y="31406"/>
                    <a:pt x="27259" y="30184"/>
                  </a:cubicBezTo>
                  <a:cubicBezTo>
                    <a:pt x="27677" y="29574"/>
                    <a:pt x="28030" y="29027"/>
                    <a:pt x="28255" y="28642"/>
                  </a:cubicBezTo>
                  <a:cubicBezTo>
                    <a:pt x="28384" y="28417"/>
                    <a:pt x="28480" y="28256"/>
                    <a:pt x="28545" y="28095"/>
                  </a:cubicBezTo>
                  <a:cubicBezTo>
                    <a:pt x="28577" y="28031"/>
                    <a:pt x="28609" y="27967"/>
                    <a:pt x="28641" y="27902"/>
                  </a:cubicBezTo>
                  <a:cubicBezTo>
                    <a:pt x="28673" y="27838"/>
                    <a:pt x="28673" y="27774"/>
                    <a:pt x="28673" y="27709"/>
                  </a:cubicBezTo>
                  <a:lnTo>
                    <a:pt x="28673" y="27645"/>
                  </a:lnTo>
                  <a:cubicBezTo>
                    <a:pt x="28641" y="27452"/>
                    <a:pt x="28512" y="27259"/>
                    <a:pt x="28384" y="27034"/>
                  </a:cubicBezTo>
                  <a:cubicBezTo>
                    <a:pt x="27837" y="26231"/>
                    <a:pt x="26712" y="24913"/>
                    <a:pt x="25684" y="23788"/>
                  </a:cubicBezTo>
                  <a:cubicBezTo>
                    <a:pt x="24804" y="22826"/>
                    <a:pt x="24019" y="21982"/>
                    <a:pt x="23810" y="21757"/>
                  </a:cubicBezTo>
                  <a:lnTo>
                    <a:pt x="23810" y="21757"/>
                  </a:lnTo>
                  <a:cubicBezTo>
                    <a:pt x="23764" y="21131"/>
                    <a:pt x="23567" y="18418"/>
                    <a:pt x="23369" y="15655"/>
                  </a:cubicBezTo>
                  <a:cubicBezTo>
                    <a:pt x="23273" y="14080"/>
                    <a:pt x="23144" y="12505"/>
                    <a:pt x="23048" y="11284"/>
                  </a:cubicBezTo>
                  <a:cubicBezTo>
                    <a:pt x="23016" y="10673"/>
                    <a:pt x="22984" y="10158"/>
                    <a:pt x="22919" y="9805"/>
                  </a:cubicBezTo>
                  <a:cubicBezTo>
                    <a:pt x="22919" y="9612"/>
                    <a:pt x="22919" y="9451"/>
                    <a:pt x="22887" y="9355"/>
                  </a:cubicBezTo>
                  <a:cubicBezTo>
                    <a:pt x="22887" y="9291"/>
                    <a:pt x="22887" y="9226"/>
                    <a:pt x="22887" y="9194"/>
                  </a:cubicBezTo>
                  <a:lnTo>
                    <a:pt x="22855" y="9098"/>
                  </a:lnTo>
                  <a:cubicBezTo>
                    <a:pt x="22855" y="9066"/>
                    <a:pt x="22823" y="8873"/>
                    <a:pt x="22759" y="8648"/>
                  </a:cubicBezTo>
                  <a:cubicBezTo>
                    <a:pt x="22566" y="7748"/>
                    <a:pt x="22180" y="5787"/>
                    <a:pt x="21826" y="4019"/>
                  </a:cubicBezTo>
                  <a:cubicBezTo>
                    <a:pt x="21666" y="3151"/>
                    <a:pt x="21505" y="2347"/>
                    <a:pt x="21376" y="1737"/>
                  </a:cubicBezTo>
                  <a:cubicBezTo>
                    <a:pt x="21248" y="1126"/>
                    <a:pt x="21184" y="772"/>
                    <a:pt x="21184" y="772"/>
                  </a:cubicBezTo>
                  <a:lnTo>
                    <a:pt x="21182" y="772"/>
                  </a:lnTo>
                  <a:lnTo>
                    <a:pt x="21182" y="772"/>
                  </a:lnTo>
                  <a:cubicBezTo>
                    <a:pt x="21173" y="660"/>
                    <a:pt x="21114" y="577"/>
                    <a:pt x="21055" y="547"/>
                  </a:cubicBezTo>
                  <a:cubicBezTo>
                    <a:pt x="20959" y="451"/>
                    <a:pt x="20862" y="387"/>
                    <a:pt x="20637" y="322"/>
                  </a:cubicBezTo>
                  <a:cubicBezTo>
                    <a:pt x="20444" y="258"/>
                    <a:pt x="20155" y="194"/>
                    <a:pt x="19705" y="97"/>
                  </a:cubicBezTo>
                  <a:cubicBezTo>
                    <a:pt x="19383" y="33"/>
                    <a:pt x="19062" y="1"/>
                    <a:pt x="1874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2"/>
            <p:cNvSpPr/>
            <p:nvPr/>
          </p:nvSpPr>
          <p:spPr>
            <a:xfrm>
              <a:off x="2159350" y="2939125"/>
              <a:ext cx="140675" cy="185600"/>
            </a:xfrm>
            <a:custGeom>
              <a:rect b="b" l="l" r="r" t="t"/>
              <a:pathLst>
                <a:path extrusionOk="0" h="7424" w="5627">
                  <a:moveTo>
                    <a:pt x="934" y="0"/>
                  </a:moveTo>
                  <a:cubicBezTo>
                    <a:pt x="442" y="0"/>
                    <a:pt x="1" y="126"/>
                    <a:pt x="1" y="126"/>
                  </a:cubicBezTo>
                  <a:cubicBezTo>
                    <a:pt x="1" y="126"/>
                    <a:pt x="1" y="2859"/>
                    <a:pt x="1319" y="4530"/>
                  </a:cubicBezTo>
                  <a:cubicBezTo>
                    <a:pt x="2637" y="6169"/>
                    <a:pt x="5626" y="7423"/>
                    <a:pt x="5626" y="7423"/>
                  </a:cubicBezTo>
                  <a:cubicBezTo>
                    <a:pt x="5626" y="7423"/>
                    <a:pt x="4726" y="5269"/>
                    <a:pt x="4598" y="4626"/>
                  </a:cubicBezTo>
                  <a:cubicBezTo>
                    <a:pt x="4469" y="3984"/>
                    <a:pt x="3569" y="3534"/>
                    <a:pt x="3055" y="2634"/>
                  </a:cubicBezTo>
                  <a:cubicBezTo>
                    <a:pt x="2540" y="1733"/>
                    <a:pt x="1962" y="319"/>
                    <a:pt x="1962" y="319"/>
                  </a:cubicBezTo>
                  <a:cubicBezTo>
                    <a:pt x="1700" y="71"/>
                    <a:pt x="1302" y="0"/>
                    <a:pt x="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2"/>
            <p:cNvSpPr/>
            <p:nvPr/>
          </p:nvSpPr>
          <p:spPr>
            <a:xfrm>
              <a:off x="2152925" y="2932625"/>
              <a:ext cx="154325" cy="199000"/>
            </a:xfrm>
            <a:custGeom>
              <a:rect b="b" l="l" r="r" t="t"/>
              <a:pathLst>
                <a:path extrusionOk="0" h="7960" w="6173">
                  <a:moveTo>
                    <a:pt x="1158" y="547"/>
                  </a:moveTo>
                  <a:cubicBezTo>
                    <a:pt x="1459" y="547"/>
                    <a:pt x="1789" y="603"/>
                    <a:pt x="1988" y="769"/>
                  </a:cubicBezTo>
                  <a:lnTo>
                    <a:pt x="1988" y="769"/>
                  </a:lnTo>
                  <a:cubicBezTo>
                    <a:pt x="2106" y="1047"/>
                    <a:pt x="2609" y="2207"/>
                    <a:pt x="3087" y="3022"/>
                  </a:cubicBezTo>
                  <a:cubicBezTo>
                    <a:pt x="3376" y="3504"/>
                    <a:pt x="3730" y="3858"/>
                    <a:pt x="4051" y="4179"/>
                  </a:cubicBezTo>
                  <a:cubicBezTo>
                    <a:pt x="4212" y="4308"/>
                    <a:pt x="4340" y="4469"/>
                    <a:pt x="4437" y="4597"/>
                  </a:cubicBezTo>
                  <a:cubicBezTo>
                    <a:pt x="4533" y="4726"/>
                    <a:pt x="4597" y="4822"/>
                    <a:pt x="4597" y="4919"/>
                  </a:cubicBezTo>
                  <a:cubicBezTo>
                    <a:pt x="4630" y="5111"/>
                    <a:pt x="4726" y="5369"/>
                    <a:pt x="4822" y="5690"/>
                  </a:cubicBezTo>
                  <a:cubicBezTo>
                    <a:pt x="4999" y="6166"/>
                    <a:pt x="5223" y="6747"/>
                    <a:pt x="5390" y="7176"/>
                  </a:cubicBezTo>
                  <a:lnTo>
                    <a:pt x="5390" y="7176"/>
                  </a:lnTo>
                  <a:cubicBezTo>
                    <a:pt x="5028" y="6998"/>
                    <a:pt x="4537" y="6740"/>
                    <a:pt x="4019" y="6429"/>
                  </a:cubicBezTo>
                  <a:cubicBezTo>
                    <a:pt x="3183" y="5947"/>
                    <a:pt x="2315" y="5304"/>
                    <a:pt x="1769" y="4597"/>
                  </a:cubicBezTo>
                  <a:cubicBezTo>
                    <a:pt x="1190" y="3858"/>
                    <a:pt x="869" y="2829"/>
                    <a:pt x="708" y="1993"/>
                  </a:cubicBezTo>
                  <a:cubicBezTo>
                    <a:pt x="595" y="1385"/>
                    <a:pt x="562" y="871"/>
                    <a:pt x="552" y="596"/>
                  </a:cubicBezTo>
                  <a:lnTo>
                    <a:pt x="552" y="596"/>
                  </a:lnTo>
                  <a:cubicBezTo>
                    <a:pt x="704" y="570"/>
                    <a:pt x="925" y="547"/>
                    <a:pt x="1158" y="547"/>
                  </a:cubicBezTo>
                  <a:close/>
                  <a:moveTo>
                    <a:pt x="1158" y="1"/>
                  </a:moveTo>
                  <a:cubicBezTo>
                    <a:pt x="644" y="1"/>
                    <a:pt x="226" y="129"/>
                    <a:pt x="194" y="129"/>
                  </a:cubicBezTo>
                  <a:cubicBezTo>
                    <a:pt x="97" y="161"/>
                    <a:pt x="33" y="226"/>
                    <a:pt x="1" y="322"/>
                  </a:cubicBezTo>
                  <a:lnTo>
                    <a:pt x="1" y="386"/>
                  </a:lnTo>
                  <a:cubicBezTo>
                    <a:pt x="1" y="483"/>
                    <a:pt x="1" y="1190"/>
                    <a:pt x="162" y="2090"/>
                  </a:cubicBezTo>
                  <a:cubicBezTo>
                    <a:pt x="354" y="2990"/>
                    <a:pt x="676" y="4083"/>
                    <a:pt x="1351" y="4951"/>
                  </a:cubicBezTo>
                  <a:cubicBezTo>
                    <a:pt x="2058" y="5819"/>
                    <a:pt x="3151" y="6558"/>
                    <a:pt x="4083" y="7104"/>
                  </a:cubicBezTo>
                  <a:cubicBezTo>
                    <a:pt x="5015" y="7619"/>
                    <a:pt x="5787" y="7940"/>
                    <a:pt x="5787" y="7940"/>
                  </a:cubicBezTo>
                  <a:cubicBezTo>
                    <a:pt x="5822" y="7952"/>
                    <a:pt x="5857" y="7959"/>
                    <a:pt x="5893" y="7959"/>
                  </a:cubicBezTo>
                  <a:cubicBezTo>
                    <a:pt x="5954" y="7959"/>
                    <a:pt x="6015" y="7937"/>
                    <a:pt x="6076" y="7876"/>
                  </a:cubicBezTo>
                  <a:cubicBezTo>
                    <a:pt x="6140" y="7812"/>
                    <a:pt x="6173" y="7683"/>
                    <a:pt x="6140" y="7587"/>
                  </a:cubicBezTo>
                  <a:cubicBezTo>
                    <a:pt x="6140" y="7587"/>
                    <a:pt x="5915" y="7040"/>
                    <a:pt x="5690" y="6429"/>
                  </a:cubicBezTo>
                  <a:cubicBezTo>
                    <a:pt x="5562" y="6108"/>
                    <a:pt x="5433" y="5787"/>
                    <a:pt x="5337" y="5497"/>
                  </a:cubicBezTo>
                  <a:cubicBezTo>
                    <a:pt x="5240" y="5208"/>
                    <a:pt x="5144" y="4951"/>
                    <a:pt x="5144" y="4822"/>
                  </a:cubicBezTo>
                  <a:cubicBezTo>
                    <a:pt x="5080" y="4597"/>
                    <a:pt x="4983" y="4436"/>
                    <a:pt x="4855" y="4244"/>
                  </a:cubicBezTo>
                  <a:cubicBezTo>
                    <a:pt x="4469" y="3761"/>
                    <a:pt x="3890" y="3376"/>
                    <a:pt x="3537" y="2765"/>
                  </a:cubicBezTo>
                  <a:cubicBezTo>
                    <a:pt x="3280" y="2315"/>
                    <a:pt x="3022" y="1768"/>
                    <a:pt x="2829" y="1286"/>
                  </a:cubicBezTo>
                  <a:cubicBezTo>
                    <a:pt x="2701" y="1061"/>
                    <a:pt x="2637" y="868"/>
                    <a:pt x="2572" y="708"/>
                  </a:cubicBezTo>
                  <a:cubicBezTo>
                    <a:pt x="2508" y="579"/>
                    <a:pt x="2476" y="483"/>
                    <a:pt x="2476" y="483"/>
                  </a:cubicBezTo>
                  <a:lnTo>
                    <a:pt x="2412" y="386"/>
                  </a:lnTo>
                  <a:cubicBezTo>
                    <a:pt x="2026" y="65"/>
                    <a:pt x="1544" y="1"/>
                    <a:pt x="115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2"/>
            <p:cNvSpPr/>
            <p:nvPr/>
          </p:nvSpPr>
          <p:spPr>
            <a:xfrm>
              <a:off x="2144100" y="3174525"/>
              <a:ext cx="314225" cy="554975"/>
            </a:xfrm>
            <a:custGeom>
              <a:rect b="b" l="l" r="r" t="t"/>
              <a:pathLst>
                <a:path extrusionOk="0" h="22199" w="12569">
                  <a:moveTo>
                    <a:pt x="7683" y="0"/>
                  </a:moveTo>
                  <a:lnTo>
                    <a:pt x="0" y="6815"/>
                  </a:lnTo>
                  <a:cubicBezTo>
                    <a:pt x="0" y="6815"/>
                    <a:pt x="3118" y="11861"/>
                    <a:pt x="4565" y="14754"/>
                  </a:cubicBezTo>
                  <a:cubicBezTo>
                    <a:pt x="6043" y="17679"/>
                    <a:pt x="8004" y="21923"/>
                    <a:pt x="9676" y="22180"/>
                  </a:cubicBezTo>
                  <a:cubicBezTo>
                    <a:pt x="9758" y="22192"/>
                    <a:pt x="9839" y="22198"/>
                    <a:pt x="9918" y="22198"/>
                  </a:cubicBezTo>
                  <a:cubicBezTo>
                    <a:pt x="11474" y="22198"/>
                    <a:pt x="12380" y="19885"/>
                    <a:pt x="12472" y="18997"/>
                  </a:cubicBezTo>
                  <a:cubicBezTo>
                    <a:pt x="12569" y="18065"/>
                    <a:pt x="11186" y="16297"/>
                    <a:pt x="10640" y="12504"/>
                  </a:cubicBezTo>
                  <a:cubicBezTo>
                    <a:pt x="10061" y="8711"/>
                    <a:pt x="8872" y="1382"/>
                    <a:pt x="8872" y="1382"/>
                  </a:cubicBezTo>
                  <a:lnTo>
                    <a:pt x="76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2"/>
            <p:cNvSpPr/>
            <p:nvPr/>
          </p:nvSpPr>
          <p:spPr>
            <a:xfrm>
              <a:off x="2144100" y="3245225"/>
              <a:ext cx="167175" cy="374525"/>
            </a:xfrm>
            <a:custGeom>
              <a:rect b="b" l="l" r="r" t="t"/>
              <a:pathLst>
                <a:path extrusionOk="0" h="14981" w="6687">
                  <a:moveTo>
                    <a:pt x="4533" y="1"/>
                  </a:moveTo>
                  <a:lnTo>
                    <a:pt x="0" y="3987"/>
                  </a:lnTo>
                  <a:cubicBezTo>
                    <a:pt x="0" y="3987"/>
                    <a:pt x="418" y="4662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2"/>
            <p:cNvSpPr/>
            <p:nvPr/>
          </p:nvSpPr>
          <p:spPr>
            <a:xfrm>
              <a:off x="2169800" y="3376225"/>
              <a:ext cx="141475" cy="243525"/>
            </a:xfrm>
            <a:custGeom>
              <a:rect b="b" l="l" r="r" t="t"/>
              <a:pathLst>
                <a:path extrusionOk="0" h="9741" w="5659">
                  <a:moveTo>
                    <a:pt x="5658" y="9740"/>
                  </a:moveTo>
                  <a:lnTo>
                    <a:pt x="387" y="0"/>
                  </a:lnTo>
                  <a:lnTo>
                    <a:pt x="1" y="418"/>
                  </a:lnTo>
                  <a:lnTo>
                    <a:pt x="1" y="418"/>
                  </a:lnTo>
                  <a:lnTo>
                    <a:pt x="387" y="0"/>
                  </a:lnTo>
                  <a:lnTo>
                    <a:pt x="5658" y="9740"/>
                  </a:lnTo>
                  <a:lnTo>
                    <a:pt x="5658" y="97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2"/>
            <p:cNvSpPr/>
            <p:nvPr/>
          </p:nvSpPr>
          <p:spPr>
            <a:xfrm>
              <a:off x="2144100" y="3245225"/>
              <a:ext cx="167175" cy="374525"/>
            </a:xfrm>
            <a:custGeom>
              <a:rect b="b" l="l" r="r" t="t"/>
              <a:pathLst>
                <a:path extrusionOk="0" h="14981" w="6687">
                  <a:moveTo>
                    <a:pt x="4533" y="1"/>
                  </a:moveTo>
                  <a:lnTo>
                    <a:pt x="0" y="3987"/>
                  </a:lnTo>
                  <a:cubicBezTo>
                    <a:pt x="32" y="4019"/>
                    <a:pt x="418" y="4662"/>
                    <a:pt x="997" y="5626"/>
                  </a:cubicBezTo>
                  <a:cubicBezTo>
                    <a:pt x="997" y="5626"/>
                    <a:pt x="997" y="5626"/>
                    <a:pt x="1029" y="5658"/>
                  </a:cubicBezTo>
                  <a:lnTo>
                    <a:pt x="1415" y="5240"/>
                  </a:lnTo>
                  <a:lnTo>
                    <a:pt x="6686" y="14980"/>
                  </a:lnTo>
                  <a:cubicBezTo>
                    <a:pt x="6686" y="14980"/>
                    <a:pt x="5143" y="5690"/>
                    <a:pt x="4533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2"/>
            <p:cNvSpPr/>
            <p:nvPr/>
          </p:nvSpPr>
          <p:spPr>
            <a:xfrm>
              <a:off x="2136850" y="3167975"/>
              <a:ext cx="325500" cy="568300"/>
            </a:xfrm>
            <a:custGeom>
              <a:rect b="b" l="l" r="r" t="t"/>
              <a:pathLst>
                <a:path extrusionOk="0" h="22732" w="13020">
                  <a:moveTo>
                    <a:pt x="7975" y="0"/>
                  </a:moveTo>
                  <a:cubicBezTo>
                    <a:pt x="7915" y="0"/>
                    <a:pt x="7857" y="24"/>
                    <a:pt x="7812" y="69"/>
                  </a:cubicBezTo>
                  <a:cubicBezTo>
                    <a:pt x="7683" y="166"/>
                    <a:pt x="7683" y="326"/>
                    <a:pt x="7780" y="455"/>
                  </a:cubicBezTo>
                  <a:lnTo>
                    <a:pt x="8920" y="1785"/>
                  </a:lnTo>
                  <a:lnTo>
                    <a:pt x="8920" y="1785"/>
                  </a:lnTo>
                  <a:cubicBezTo>
                    <a:pt x="8946" y="1967"/>
                    <a:pt x="9005" y="2366"/>
                    <a:pt x="9098" y="2898"/>
                  </a:cubicBezTo>
                  <a:cubicBezTo>
                    <a:pt x="9451" y="5148"/>
                    <a:pt x="10223" y="9970"/>
                    <a:pt x="10641" y="12798"/>
                  </a:cubicBezTo>
                  <a:cubicBezTo>
                    <a:pt x="10930" y="14663"/>
                    <a:pt x="11412" y="16045"/>
                    <a:pt x="11798" y="17074"/>
                  </a:cubicBezTo>
                  <a:cubicBezTo>
                    <a:pt x="11991" y="17588"/>
                    <a:pt x="12184" y="18038"/>
                    <a:pt x="12280" y="18359"/>
                  </a:cubicBezTo>
                  <a:cubicBezTo>
                    <a:pt x="12409" y="18713"/>
                    <a:pt x="12505" y="19002"/>
                    <a:pt x="12505" y="19163"/>
                  </a:cubicBezTo>
                  <a:lnTo>
                    <a:pt x="12473" y="19227"/>
                  </a:lnTo>
                  <a:cubicBezTo>
                    <a:pt x="12441" y="19613"/>
                    <a:pt x="12216" y="20384"/>
                    <a:pt x="11798" y="21060"/>
                  </a:cubicBezTo>
                  <a:cubicBezTo>
                    <a:pt x="11605" y="21381"/>
                    <a:pt x="11348" y="21670"/>
                    <a:pt x="11091" y="21863"/>
                  </a:cubicBezTo>
                  <a:cubicBezTo>
                    <a:pt x="10834" y="22088"/>
                    <a:pt x="10544" y="22185"/>
                    <a:pt x="10223" y="22185"/>
                  </a:cubicBezTo>
                  <a:lnTo>
                    <a:pt x="10030" y="22185"/>
                  </a:lnTo>
                  <a:cubicBezTo>
                    <a:pt x="9709" y="22152"/>
                    <a:pt x="9291" y="21863"/>
                    <a:pt x="8873" y="21413"/>
                  </a:cubicBezTo>
                  <a:cubicBezTo>
                    <a:pt x="8230" y="20706"/>
                    <a:pt x="7555" y="19645"/>
                    <a:pt x="6912" y="18456"/>
                  </a:cubicBezTo>
                  <a:cubicBezTo>
                    <a:pt x="6269" y="17266"/>
                    <a:pt x="5658" y="16013"/>
                    <a:pt x="5112" y="14920"/>
                  </a:cubicBezTo>
                  <a:cubicBezTo>
                    <a:pt x="3633" y="11963"/>
                    <a:pt x="547" y="6948"/>
                    <a:pt x="547" y="6948"/>
                  </a:cubicBezTo>
                  <a:cubicBezTo>
                    <a:pt x="483" y="6862"/>
                    <a:pt x="390" y="6819"/>
                    <a:pt x="297" y="6819"/>
                  </a:cubicBezTo>
                  <a:cubicBezTo>
                    <a:pt x="251" y="6819"/>
                    <a:pt x="204" y="6830"/>
                    <a:pt x="162" y="6852"/>
                  </a:cubicBezTo>
                  <a:cubicBezTo>
                    <a:pt x="33" y="6916"/>
                    <a:pt x="1" y="7109"/>
                    <a:pt x="65" y="7237"/>
                  </a:cubicBezTo>
                  <a:cubicBezTo>
                    <a:pt x="65" y="7237"/>
                    <a:pt x="258" y="7527"/>
                    <a:pt x="580" y="8041"/>
                  </a:cubicBezTo>
                  <a:cubicBezTo>
                    <a:pt x="1512" y="9616"/>
                    <a:pt x="3537" y="12991"/>
                    <a:pt x="4630" y="15145"/>
                  </a:cubicBezTo>
                  <a:cubicBezTo>
                    <a:pt x="5369" y="16591"/>
                    <a:pt x="6205" y="18392"/>
                    <a:pt x="7105" y="19870"/>
                  </a:cubicBezTo>
                  <a:cubicBezTo>
                    <a:pt x="7555" y="20609"/>
                    <a:pt x="8005" y="21285"/>
                    <a:pt x="8487" y="21767"/>
                  </a:cubicBezTo>
                  <a:cubicBezTo>
                    <a:pt x="8937" y="22281"/>
                    <a:pt x="9419" y="22635"/>
                    <a:pt x="9934" y="22699"/>
                  </a:cubicBezTo>
                  <a:cubicBezTo>
                    <a:pt x="10030" y="22731"/>
                    <a:pt x="10126" y="22731"/>
                    <a:pt x="10223" y="22731"/>
                  </a:cubicBezTo>
                  <a:cubicBezTo>
                    <a:pt x="10673" y="22731"/>
                    <a:pt x="11091" y="22570"/>
                    <a:pt x="11412" y="22313"/>
                  </a:cubicBezTo>
                  <a:cubicBezTo>
                    <a:pt x="11926" y="21895"/>
                    <a:pt x="12312" y="21349"/>
                    <a:pt x="12569" y="20770"/>
                  </a:cubicBezTo>
                  <a:cubicBezTo>
                    <a:pt x="12827" y="20192"/>
                    <a:pt x="12987" y="19645"/>
                    <a:pt x="13019" y="19292"/>
                  </a:cubicBezTo>
                  <a:lnTo>
                    <a:pt x="13019" y="19163"/>
                  </a:lnTo>
                  <a:cubicBezTo>
                    <a:pt x="13019" y="18874"/>
                    <a:pt x="12923" y="18552"/>
                    <a:pt x="12794" y="18199"/>
                  </a:cubicBezTo>
                  <a:cubicBezTo>
                    <a:pt x="12409" y="17074"/>
                    <a:pt x="11605" y="15434"/>
                    <a:pt x="11187" y="12734"/>
                  </a:cubicBezTo>
                  <a:cubicBezTo>
                    <a:pt x="10609" y="8941"/>
                    <a:pt x="9419" y="1612"/>
                    <a:pt x="9419" y="1612"/>
                  </a:cubicBezTo>
                  <a:cubicBezTo>
                    <a:pt x="9419" y="1548"/>
                    <a:pt x="9387" y="1516"/>
                    <a:pt x="9355" y="1484"/>
                  </a:cubicBezTo>
                  <a:lnTo>
                    <a:pt x="8166" y="101"/>
                  </a:lnTo>
                  <a:cubicBezTo>
                    <a:pt x="8114" y="32"/>
                    <a:pt x="8044" y="0"/>
                    <a:pt x="797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2"/>
            <p:cNvSpPr/>
            <p:nvPr/>
          </p:nvSpPr>
          <p:spPr>
            <a:xfrm>
              <a:off x="2314450" y="3589175"/>
              <a:ext cx="147900" cy="140325"/>
            </a:xfrm>
            <a:custGeom>
              <a:rect b="b" l="l" r="r" t="t"/>
              <a:pathLst>
                <a:path extrusionOk="0" h="5613" w="5916">
                  <a:moveTo>
                    <a:pt x="4983" y="1"/>
                  </a:moveTo>
                  <a:cubicBezTo>
                    <a:pt x="4501" y="547"/>
                    <a:pt x="3762" y="1158"/>
                    <a:pt x="2605" y="1672"/>
                  </a:cubicBezTo>
                  <a:cubicBezTo>
                    <a:pt x="1544" y="2154"/>
                    <a:pt x="644" y="2379"/>
                    <a:pt x="1" y="2476"/>
                  </a:cubicBezTo>
                  <a:cubicBezTo>
                    <a:pt x="965" y="4147"/>
                    <a:pt x="1962" y="5465"/>
                    <a:pt x="2862" y="5594"/>
                  </a:cubicBezTo>
                  <a:cubicBezTo>
                    <a:pt x="2944" y="5606"/>
                    <a:pt x="3025" y="5612"/>
                    <a:pt x="3104" y="5612"/>
                  </a:cubicBezTo>
                  <a:cubicBezTo>
                    <a:pt x="4660" y="5612"/>
                    <a:pt x="5566" y="3299"/>
                    <a:pt x="5658" y="2411"/>
                  </a:cubicBezTo>
                  <a:cubicBezTo>
                    <a:pt x="5690" y="1865"/>
                    <a:pt x="5915" y="290"/>
                    <a:pt x="49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2"/>
            <p:cNvSpPr/>
            <p:nvPr/>
          </p:nvSpPr>
          <p:spPr>
            <a:xfrm>
              <a:off x="2307225" y="3582450"/>
              <a:ext cx="156725" cy="153825"/>
            </a:xfrm>
            <a:custGeom>
              <a:rect b="b" l="l" r="r" t="t"/>
              <a:pathLst>
                <a:path extrusionOk="0" h="6153" w="6269">
                  <a:moveTo>
                    <a:pt x="5359" y="606"/>
                  </a:moveTo>
                  <a:cubicBezTo>
                    <a:pt x="5470" y="689"/>
                    <a:pt x="5548" y="817"/>
                    <a:pt x="5594" y="977"/>
                  </a:cubicBezTo>
                  <a:cubicBezTo>
                    <a:pt x="5690" y="1202"/>
                    <a:pt x="5722" y="1523"/>
                    <a:pt x="5722" y="1813"/>
                  </a:cubicBezTo>
                  <a:cubicBezTo>
                    <a:pt x="5722" y="2166"/>
                    <a:pt x="5690" y="2455"/>
                    <a:pt x="5658" y="2648"/>
                  </a:cubicBezTo>
                  <a:cubicBezTo>
                    <a:pt x="5626" y="3034"/>
                    <a:pt x="5401" y="3805"/>
                    <a:pt x="4983" y="4481"/>
                  </a:cubicBezTo>
                  <a:cubicBezTo>
                    <a:pt x="4790" y="4802"/>
                    <a:pt x="4533" y="5091"/>
                    <a:pt x="4276" y="5284"/>
                  </a:cubicBezTo>
                  <a:cubicBezTo>
                    <a:pt x="4019" y="5509"/>
                    <a:pt x="3729" y="5606"/>
                    <a:pt x="3408" y="5606"/>
                  </a:cubicBezTo>
                  <a:lnTo>
                    <a:pt x="3215" y="5606"/>
                  </a:lnTo>
                  <a:cubicBezTo>
                    <a:pt x="2861" y="5541"/>
                    <a:pt x="2411" y="5252"/>
                    <a:pt x="1929" y="4706"/>
                  </a:cubicBezTo>
                  <a:cubicBezTo>
                    <a:pt x="1540" y="4233"/>
                    <a:pt x="1126" y="3615"/>
                    <a:pt x="709" y="2936"/>
                  </a:cubicBezTo>
                  <a:lnTo>
                    <a:pt x="709" y="2936"/>
                  </a:lnTo>
                  <a:cubicBezTo>
                    <a:pt x="1328" y="2816"/>
                    <a:pt x="2094" y="2593"/>
                    <a:pt x="2990" y="2198"/>
                  </a:cubicBezTo>
                  <a:cubicBezTo>
                    <a:pt x="4077" y="1728"/>
                    <a:pt x="4842" y="1123"/>
                    <a:pt x="5359" y="606"/>
                  </a:cubicBezTo>
                  <a:close/>
                  <a:moveTo>
                    <a:pt x="5292" y="0"/>
                  </a:moveTo>
                  <a:cubicBezTo>
                    <a:pt x="5212" y="0"/>
                    <a:pt x="5128" y="37"/>
                    <a:pt x="5079" y="109"/>
                  </a:cubicBezTo>
                  <a:cubicBezTo>
                    <a:pt x="4629" y="591"/>
                    <a:pt x="3922" y="1202"/>
                    <a:pt x="2765" y="1716"/>
                  </a:cubicBezTo>
                  <a:cubicBezTo>
                    <a:pt x="1736" y="2166"/>
                    <a:pt x="868" y="2391"/>
                    <a:pt x="258" y="2488"/>
                  </a:cubicBezTo>
                  <a:cubicBezTo>
                    <a:pt x="161" y="2488"/>
                    <a:pt x="97" y="2552"/>
                    <a:pt x="33" y="2648"/>
                  </a:cubicBezTo>
                  <a:cubicBezTo>
                    <a:pt x="1" y="2713"/>
                    <a:pt x="1" y="2809"/>
                    <a:pt x="65" y="2873"/>
                  </a:cubicBezTo>
                  <a:cubicBezTo>
                    <a:pt x="547" y="3709"/>
                    <a:pt x="1029" y="4481"/>
                    <a:pt x="1543" y="5059"/>
                  </a:cubicBezTo>
                  <a:cubicBezTo>
                    <a:pt x="2026" y="5638"/>
                    <a:pt x="2540" y="6056"/>
                    <a:pt x="3119" y="6120"/>
                  </a:cubicBezTo>
                  <a:cubicBezTo>
                    <a:pt x="3215" y="6152"/>
                    <a:pt x="3311" y="6152"/>
                    <a:pt x="3408" y="6152"/>
                  </a:cubicBezTo>
                  <a:cubicBezTo>
                    <a:pt x="3858" y="6152"/>
                    <a:pt x="4276" y="5991"/>
                    <a:pt x="4597" y="5734"/>
                  </a:cubicBezTo>
                  <a:cubicBezTo>
                    <a:pt x="5111" y="5316"/>
                    <a:pt x="5497" y="4770"/>
                    <a:pt x="5754" y="4191"/>
                  </a:cubicBezTo>
                  <a:cubicBezTo>
                    <a:pt x="6012" y="3613"/>
                    <a:pt x="6172" y="3066"/>
                    <a:pt x="6204" y="2713"/>
                  </a:cubicBezTo>
                  <a:cubicBezTo>
                    <a:pt x="6237" y="2520"/>
                    <a:pt x="6269" y="2198"/>
                    <a:pt x="6269" y="1813"/>
                  </a:cubicBezTo>
                  <a:cubicBezTo>
                    <a:pt x="6269" y="1491"/>
                    <a:pt x="6237" y="1137"/>
                    <a:pt x="6108" y="784"/>
                  </a:cubicBezTo>
                  <a:cubicBezTo>
                    <a:pt x="5979" y="462"/>
                    <a:pt x="5754" y="141"/>
                    <a:pt x="5369" y="12"/>
                  </a:cubicBezTo>
                  <a:cubicBezTo>
                    <a:pt x="5345" y="4"/>
                    <a:pt x="5318" y="0"/>
                    <a:pt x="52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2"/>
            <p:cNvSpPr/>
            <p:nvPr/>
          </p:nvSpPr>
          <p:spPr>
            <a:xfrm>
              <a:off x="2013100" y="2523650"/>
              <a:ext cx="178425" cy="93975"/>
            </a:xfrm>
            <a:custGeom>
              <a:rect b="b" l="l" r="r" t="t"/>
              <a:pathLst>
                <a:path extrusionOk="0" h="3759" w="7137">
                  <a:moveTo>
                    <a:pt x="4044" y="1"/>
                  </a:moveTo>
                  <a:cubicBezTo>
                    <a:pt x="2559" y="1"/>
                    <a:pt x="781" y="285"/>
                    <a:pt x="611" y="769"/>
                  </a:cubicBezTo>
                  <a:cubicBezTo>
                    <a:pt x="483" y="1155"/>
                    <a:pt x="1" y="2312"/>
                    <a:pt x="1254" y="3759"/>
                  </a:cubicBezTo>
                  <a:cubicBezTo>
                    <a:pt x="2144" y="3303"/>
                    <a:pt x="3430" y="2832"/>
                    <a:pt x="4904" y="2832"/>
                  </a:cubicBezTo>
                  <a:cubicBezTo>
                    <a:pt x="5613" y="2832"/>
                    <a:pt x="6365" y="2941"/>
                    <a:pt x="7137" y="3212"/>
                  </a:cubicBezTo>
                  <a:cubicBezTo>
                    <a:pt x="6847" y="1734"/>
                    <a:pt x="6622" y="544"/>
                    <a:pt x="6622" y="544"/>
                  </a:cubicBezTo>
                  <a:cubicBezTo>
                    <a:pt x="6622" y="544"/>
                    <a:pt x="6783" y="384"/>
                    <a:pt x="5337" y="94"/>
                  </a:cubicBezTo>
                  <a:cubicBezTo>
                    <a:pt x="4981" y="31"/>
                    <a:pt x="4528" y="1"/>
                    <a:pt x="4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2"/>
            <p:cNvSpPr/>
            <p:nvPr/>
          </p:nvSpPr>
          <p:spPr>
            <a:xfrm>
              <a:off x="2013100" y="2524400"/>
              <a:ext cx="86025" cy="93225"/>
            </a:xfrm>
            <a:custGeom>
              <a:rect b="b" l="l" r="r" t="t"/>
              <a:pathLst>
                <a:path extrusionOk="0" h="3729" w="3441">
                  <a:moveTo>
                    <a:pt x="3440" y="0"/>
                  </a:moveTo>
                  <a:lnTo>
                    <a:pt x="3440" y="0"/>
                  </a:lnTo>
                  <a:cubicBezTo>
                    <a:pt x="2122" y="64"/>
                    <a:pt x="772" y="322"/>
                    <a:pt x="611" y="739"/>
                  </a:cubicBezTo>
                  <a:cubicBezTo>
                    <a:pt x="483" y="1125"/>
                    <a:pt x="1" y="2282"/>
                    <a:pt x="1254" y="3729"/>
                  </a:cubicBezTo>
                  <a:cubicBezTo>
                    <a:pt x="1833" y="3440"/>
                    <a:pt x="2572" y="3118"/>
                    <a:pt x="3440" y="2957"/>
                  </a:cubicBezTo>
                  <a:cubicBezTo>
                    <a:pt x="3440" y="2668"/>
                    <a:pt x="3408" y="2379"/>
                    <a:pt x="3408" y="2154"/>
                  </a:cubicBezTo>
                  <a:cubicBezTo>
                    <a:pt x="3376" y="1607"/>
                    <a:pt x="3408" y="868"/>
                    <a:pt x="344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2"/>
            <p:cNvSpPr/>
            <p:nvPr/>
          </p:nvSpPr>
          <p:spPr>
            <a:xfrm>
              <a:off x="2023550" y="2524400"/>
              <a:ext cx="75575" cy="93225"/>
            </a:xfrm>
            <a:custGeom>
              <a:rect b="b" l="l" r="r" t="t"/>
              <a:pathLst>
                <a:path extrusionOk="0" h="3729" w="3023">
                  <a:moveTo>
                    <a:pt x="3022" y="0"/>
                  </a:moveTo>
                  <a:lnTo>
                    <a:pt x="3022" y="0"/>
                  </a:lnTo>
                  <a:cubicBezTo>
                    <a:pt x="1704" y="64"/>
                    <a:pt x="386" y="322"/>
                    <a:pt x="193" y="739"/>
                  </a:cubicBezTo>
                  <a:cubicBezTo>
                    <a:pt x="129" y="932"/>
                    <a:pt x="1" y="1286"/>
                    <a:pt x="1" y="1736"/>
                  </a:cubicBezTo>
                  <a:cubicBezTo>
                    <a:pt x="1" y="2218"/>
                    <a:pt x="129" y="2797"/>
                    <a:pt x="611" y="3407"/>
                  </a:cubicBezTo>
                  <a:cubicBezTo>
                    <a:pt x="676" y="3504"/>
                    <a:pt x="772" y="3632"/>
                    <a:pt x="836" y="3729"/>
                  </a:cubicBezTo>
                  <a:cubicBezTo>
                    <a:pt x="1061" y="3632"/>
                    <a:pt x="1254" y="3536"/>
                    <a:pt x="1479" y="3440"/>
                  </a:cubicBezTo>
                  <a:lnTo>
                    <a:pt x="1511" y="3440"/>
                  </a:lnTo>
                  <a:cubicBezTo>
                    <a:pt x="1961" y="3247"/>
                    <a:pt x="2444" y="3086"/>
                    <a:pt x="3022" y="2957"/>
                  </a:cubicBezTo>
                  <a:cubicBezTo>
                    <a:pt x="3022" y="2668"/>
                    <a:pt x="2990" y="2379"/>
                    <a:pt x="2990" y="2154"/>
                  </a:cubicBezTo>
                  <a:cubicBezTo>
                    <a:pt x="2990" y="1961"/>
                    <a:pt x="2990" y="1736"/>
                    <a:pt x="2990" y="1511"/>
                  </a:cubicBezTo>
                  <a:cubicBezTo>
                    <a:pt x="2990" y="1093"/>
                    <a:pt x="2990" y="547"/>
                    <a:pt x="3022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2"/>
            <p:cNvSpPr/>
            <p:nvPr/>
          </p:nvSpPr>
          <p:spPr>
            <a:xfrm>
              <a:off x="2016325" y="2517150"/>
              <a:ext cx="182450" cy="106975"/>
            </a:xfrm>
            <a:custGeom>
              <a:rect b="b" l="l" r="r" t="t"/>
              <a:pathLst>
                <a:path extrusionOk="0" h="4279" w="7298">
                  <a:moveTo>
                    <a:pt x="3922" y="515"/>
                  </a:moveTo>
                  <a:cubicBezTo>
                    <a:pt x="4404" y="515"/>
                    <a:pt x="4822" y="547"/>
                    <a:pt x="5175" y="612"/>
                  </a:cubicBezTo>
                  <a:cubicBezTo>
                    <a:pt x="5722" y="740"/>
                    <a:pt x="6043" y="837"/>
                    <a:pt x="6172" y="901"/>
                  </a:cubicBezTo>
                  <a:lnTo>
                    <a:pt x="6247" y="926"/>
                  </a:lnTo>
                  <a:lnTo>
                    <a:pt x="6247" y="926"/>
                  </a:lnTo>
                  <a:cubicBezTo>
                    <a:pt x="6289" y="1149"/>
                    <a:pt x="6451" y="1999"/>
                    <a:pt x="6660" y="3074"/>
                  </a:cubicBezTo>
                  <a:lnTo>
                    <a:pt x="6660" y="3074"/>
                  </a:lnTo>
                  <a:cubicBezTo>
                    <a:pt x="6008" y="2894"/>
                    <a:pt x="5367" y="2830"/>
                    <a:pt x="4790" y="2830"/>
                  </a:cubicBezTo>
                  <a:cubicBezTo>
                    <a:pt x="3359" y="2830"/>
                    <a:pt x="2121" y="3244"/>
                    <a:pt x="1231" y="3689"/>
                  </a:cubicBezTo>
                  <a:lnTo>
                    <a:pt x="1231" y="3689"/>
                  </a:lnTo>
                  <a:cubicBezTo>
                    <a:pt x="687" y="3040"/>
                    <a:pt x="547" y="2477"/>
                    <a:pt x="547" y="2026"/>
                  </a:cubicBezTo>
                  <a:cubicBezTo>
                    <a:pt x="547" y="1608"/>
                    <a:pt x="675" y="1319"/>
                    <a:pt x="740" y="1126"/>
                  </a:cubicBezTo>
                  <a:cubicBezTo>
                    <a:pt x="740" y="1094"/>
                    <a:pt x="868" y="997"/>
                    <a:pt x="1061" y="933"/>
                  </a:cubicBezTo>
                  <a:cubicBezTo>
                    <a:pt x="1350" y="804"/>
                    <a:pt x="1800" y="708"/>
                    <a:pt x="2315" y="644"/>
                  </a:cubicBezTo>
                  <a:cubicBezTo>
                    <a:pt x="2829" y="579"/>
                    <a:pt x="3375" y="515"/>
                    <a:pt x="3922" y="515"/>
                  </a:cubicBezTo>
                  <a:close/>
                  <a:moveTo>
                    <a:pt x="3922" y="1"/>
                  </a:moveTo>
                  <a:cubicBezTo>
                    <a:pt x="3150" y="1"/>
                    <a:pt x="2315" y="65"/>
                    <a:pt x="1640" y="194"/>
                  </a:cubicBezTo>
                  <a:cubicBezTo>
                    <a:pt x="1318" y="290"/>
                    <a:pt x="1029" y="354"/>
                    <a:pt x="772" y="483"/>
                  </a:cubicBezTo>
                  <a:cubicBezTo>
                    <a:pt x="643" y="515"/>
                    <a:pt x="547" y="579"/>
                    <a:pt x="450" y="644"/>
                  </a:cubicBezTo>
                  <a:cubicBezTo>
                    <a:pt x="354" y="740"/>
                    <a:pt x="290" y="837"/>
                    <a:pt x="225" y="933"/>
                  </a:cubicBezTo>
                  <a:cubicBezTo>
                    <a:pt x="161" y="1126"/>
                    <a:pt x="32" y="1512"/>
                    <a:pt x="32" y="2026"/>
                  </a:cubicBezTo>
                  <a:cubicBezTo>
                    <a:pt x="0" y="2637"/>
                    <a:pt x="225" y="3408"/>
                    <a:pt x="932" y="4212"/>
                  </a:cubicBezTo>
                  <a:cubicBezTo>
                    <a:pt x="992" y="4251"/>
                    <a:pt x="1064" y="4279"/>
                    <a:pt x="1133" y="4279"/>
                  </a:cubicBezTo>
                  <a:cubicBezTo>
                    <a:pt x="1176" y="4279"/>
                    <a:pt x="1217" y="4268"/>
                    <a:pt x="1254" y="4244"/>
                  </a:cubicBezTo>
                  <a:cubicBezTo>
                    <a:pt x="2122" y="3826"/>
                    <a:pt x="3343" y="3376"/>
                    <a:pt x="4790" y="3376"/>
                  </a:cubicBezTo>
                  <a:cubicBezTo>
                    <a:pt x="5465" y="3376"/>
                    <a:pt x="6172" y="3472"/>
                    <a:pt x="6943" y="3730"/>
                  </a:cubicBezTo>
                  <a:cubicBezTo>
                    <a:pt x="6961" y="3738"/>
                    <a:pt x="6983" y="3742"/>
                    <a:pt x="7006" y="3742"/>
                  </a:cubicBezTo>
                  <a:cubicBezTo>
                    <a:pt x="7072" y="3742"/>
                    <a:pt x="7154" y="3712"/>
                    <a:pt x="7201" y="3665"/>
                  </a:cubicBezTo>
                  <a:cubicBezTo>
                    <a:pt x="7265" y="3601"/>
                    <a:pt x="7297" y="3505"/>
                    <a:pt x="7265" y="3408"/>
                  </a:cubicBezTo>
                  <a:cubicBezTo>
                    <a:pt x="6976" y="1929"/>
                    <a:pt x="6751" y="772"/>
                    <a:pt x="6751" y="772"/>
                  </a:cubicBezTo>
                  <a:lnTo>
                    <a:pt x="6749" y="772"/>
                  </a:lnTo>
                  <a:lnTo>
                    <a:pt x="6749" y="772"/>
                  </a:lnTo>
                  <a:cubicBezTo>
                    <a:pt x="6740" y="660"/>
                    <a:pt x="6681" y="577"/>
                    <a:pt x="6622" y="547"/>
                  </a:cubicBezTo>
                  <a:cubicBezTo>
                    <a:pt x="6526" y="451"/>
                    <a:pt x="6429" y="387"/>
                    <a:pt x="6204" y="322"/>
                  </a:cubicBezTo>
                  <a:cubicBezTo>
                    <a:pt x="6011" y="258"/>
                    <a:pt x="5722" y="194"/>
                    <a:pt x="5272" y="97"/>
                  </a:cubicBezTo>
                  <a:cubicBezTo>
                    <a:pt x="4886" y="33"/>
                    <a:pt x="4404" y="1"/>
                    <a:pt x="39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2"/>
            <p:cNvSpPr/>
            <p:nvPr/>
          </p:nvSpPr>
          <p:spPr>
            <a:xfrm>
              <a:off x="2067750" y="3353725"/>
              <a:ext cx="137450" cy="96575"/>
            </a:xfrm>
            <a:custGeom>
              <a:rect b="b" l="l" r="r" t="t"/>
              <a:pathLst>
                <a:path extrusionOk="0" h="3863" w="5498">
                  <a:moveTo>
                    <a:pt x="315" y="0"/>
                  </a:moveTo>
                  <a:cubicBezTo>
                    <a:pt x="222" y="0"/>
                    <a:pt x="129" y="43"/>
                    <a:pt x="65" y="129"/>
                  </a:cubicBezTo>
                  <a:cubicBezTo>
                    <a:pt x="0" y="257"/>
                    <a:pt x="65" y="418"/>
                    <a:pt x="193" y="515"/>
                  </a:cubicBezTo>
                  <a:cubicBezTo>
                    <a:pt x="1640" y="1318"/>
                    <a:pt x="2829" y="2122"/>
                    <a:pt x="3697" y="2765"/>
                  </a:cubicBezTo>
                  <a:cubicBezTo>
                    <a:pt x="4115" y="3054"/>
                    <a:pt x="4436" y="3311"/>
                    <a:pt x="4661" y="3504"/>
                  </a:cubicBezTo>
                  <a:cubicBezTo>
                    <a:pt x="4790" y="3600"/>
                    <a:pt x="4854" y="3665"/>
                    <a:pt x="4919" y="3729"/>
                  </a:cubicBezTo>
                  <a:cubicBezTo>
                    <a:pt x="4983" y="3761"/>
                    <a:pt x="5015" y="3793"/>
                    <a:pt x="5015" y="3793"/>
                  </a:cubicBezTo>
                  <a:cubicBezTo>
                    <a:pt x="5060" y="3838"/>
                    <a:pt x="5125" y="3862"/>
                    <a:pt x="5192" y="3862"/>
                  </a:cubicBezTo>
                  <a:cubicBezTo>
                    <a:pt x="5270" y="3862"/>
                    <a:pt x="5349" y="3830"/>
                    <a:pt x="5401" y="3761"/>
                  </a:cubicBezTo>
                  <a:cubicBezTo>
                    <a:pt x="5497" y="3665"/>
                    <a:pt x="5465" y="3472"/>
                    <a:pt x="5369" y="3375"/>
                  </a:cubicBezTo>
                  <a:cubicBezTo>
                    <a:pt x="5369" y="3375"/>
                    <a:pt x="3376" y="1672"/>
                    <a:pt x="451" y="32"/>
                  </a:cubicBezTo>
                  <a:cubicBezTo>
                    <a:pt x="408" y="11"/>
                    <a:pt x="361" y="0"/>
                    <a:pt x="3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2"/>
            <p:cNvSpPr/>
            <p:nvPr/>
          </p:nvSpPr>
          <p:spPr>
            <a:xfrm>
              <a:off x="2120800" y="2560950"/>
              <a:ext cx="365650" cy="417475"/>
            </a:xfrm>
            <a:custGeom>
              <a:rect b="b" l="l" r="r" t="t"/>
              <a:pathLst>
                <a:path extrusionOk="0" h="16699" w="14626">
                  <a:moveTo>
                    <a:pt x="9268" y="1"/>
                  </a:moveTo>
                  <a:cubicBezTo>
                    <a:pt x="8970" y="1"/>
                    <a:pt x="8666" y="38"/>
                    <a:pt x="8358" y="113"/>
                  </a:cubicBezTo>
                  <a:cubicBezTo>
                    <a:pt x="6011" y="660"/>
                    <a:pt x="6429" y="1978"/>
                    <a:pt x="6429" y="1978"/>
                  </a:cubicBezTo>
                  <a:cubicBezTo>
                    <a:pt x="6429" y="1978"/>
                    <a:pt x="6018" y="1876"/>
                    <a:pt x="5450" y="1876"/>
                  </a:cubicBezTo>
                  <a:cubicBezTo>
                    <a:pt x="4661" y="1876"/>
                    <a:pt x="3571" y="2072"/>
                    <a:pt x="2861" y="3006"/>
                  </a:cubicBezTo>
                  <a:cubicBezTo>
                    <a:pt x="1639" y="4613"/>
                    <a:pt x="2475" y="6221"/>
                    <a:pt x="2475" y="6221"/>
                  </a:cubicBezTo>
                  <a:cubicBezTo>
                    <a:pt x="2475" y="6221"/>
                    <a:pt x="868" y="7539"/>
                    <a:pt x="418" y="9821"/>
                  </a:cubicBezTo>
                  <a:cubicBezTo>
                    <a:pt x="0" y="12103"/>
                    <a:pt x="3279" y="16218"/>
                    <a:pt x="4050" y="16603"/>
                  </a:cubicBezTo>
                  <a:cubicBezTo>
                    <a:pt x="4169" y="16670"/>
                    <a:pt x="4292" y="16699"/>
                    <a:pt x="4414" y="16699"/>
                  </a:cubicBezTo>
                  <a:cubicBezTo>
                    <a:pt x="5055" y="16699"/>
                    <a:pt x="5690" y="15928"/>
                    <a:pt x="5690" y="15928"/>
                  </a:cubicBezTo>
                  <a:cubicBezTo>
                    <a:pt x="5690" y="15928"/>
                    <a:pt x="4982" y="13614"/>
                    <a:pt x="5561" y="13453"/>
                  </a:cubicBezTo>
                  <a:cubicBezTo>
                    <a:pt x="5599" y="13441"/>
                    <a:pt x="5638" y="13435"/>
                    <a:pt x="5680" y="13435"/>
                  </a:cubicBezTo>
                  <a:cubicBezTo>
                    <a:pt x="6269" y="13435"/>
                    <a:pt x="7168" y="14643"/>
                    <a:pt x="7168" y="14643"/>
                  </a:cubicBezTo>
                  <a:cubicBezTo>
                    <a:pt x="7168" y="14643"/>
                    <a:pt x="7303" y="14828"/>
                    <a:pt x="7499" y="14828"/>
                  </a:cubicBezTo>
                  <a:cubicBezTo>
                    <a:pt x="7686" y="14828"/>
                    <a:pt x="7929" y="14659"/>
                    <a:pt x="8165" y="14000"/>
                  </a:cubicBezTo>
                  <a:cubicBezTo>
                    <a:pt x="8647" y="12617"/>
                    <a:pt x="8679" y="11107"/>
                    <a:pt x="8679" y="11107"/>
                  </a:cubicBezTo>
                  <a:cubicBezTo>
                    <a:pt x="8679" y="11107"/>
                    <a:pt x="14626" y="8471"/>
                    <a:pt x="13726" y="4838"/>
                  </a:cubicBezTo>
                  <a:cubicBezTo>
                    <a:pt x="12970" y="1677"/>
                    <a:pt x="11265" y="1"/>
                    <a:pt x="926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2"/>
            <p:cNvSpPr/>
            <p:nvPr/>
          </p:nvSpPr>
          <p:spPr>
            <a:xfrm>
              <a:off x="2124000" y="2554125"/>
              <a:ext cx="348800" cy="430975"/>
            </a:xfrm>
            <a:custGeom>
              <a:rect b="b" l="l" r="r" t="t"/>
              <a:pathLst>
                <a:path extrusionOk="0" h="17239" w="13952">
                  <a:moveTo>
                    <a:pt x="9130" y="547"/>
                  </a:moveTo>
                  <a:cubicBezTo>
                    <a:pt x="10062" y="547"/>
                    <a:pt x="10898" y="933"/>
                    <a:pt x="11637" y="1672"/>
                  </a:cubicBezTo>
                  <a:cubicBezTo>
                    <a:pt x="12376" y="2443"/>
                    <a:pt x="12955" y="3601"/>
                    <a:pt x="13341" y="5176"/>
                  </a:cubicBezTo>
                  <a:cubicBezTo>
                    <a:pt x="13405" y="5401"/>
                    <a:pt x="13437" y="5626"/>
                    <a:pt x="13437" y="5851"/>
                  </a:cubicBezTo>
                  <a:cubicBezTo>
                    <a:pt x="13437" y="6590"/>
                    <a:pt x="13148" y="7297"/>
                    <a:pt x="12665" y="7940"/>
                  </a:cubicBezTo>
                  <a:cubicBezTo>
                    <a:pt x="11990" y="8872"/>
                    <a:pt x="10930" y="9708"/>
                    <a:pt x="10030" y="10255"/>
                  </a:cubicBezTo>
                  <a:cubicBezTo>
                    <a:pt x="9612" y="10544"/>
                    <a:pt x="9194" y="10769"/>
                    <a:pt x="8905" y="10897"/>
                  </a:cubicBezTo>
                  <a:cubicBezTo>
                    <a:pt x="8776" y="10994"/>
                    <a:pt x="8647" y="11026"/>
                    <a:pt x="8583" y="11090"/>
                  </a:cubicBezTo>
                  <a:cubicBezTo>
                    <a:pt x="8487" y="11122"/>
                    <a:pt x="8455" y="11122"/>
                    <a:pt x="8455" y="11122"/>
                  </a:cubicBezTo>
                  <a:cubicBezTo>
                    <a:pt x="8358" y="11187"/>
                    <a:pt x="8294" y="11251"/>
                    <a:pt x="8294" y="11380"/>
                  </a:cubicBezTo>
                  <a:lnTo>
                    <a:pt x="8294" y="11444"/>
                  </a:lnTo>
                  <a:cubicBezTo>
                    <a:pt x="8262" y="11733"/>
                    <a:pt x="8197" y="13019"/>
                    <a:pt x="7780" y="14176"/>
                  </a:cubicBezTo>
                  <a:cubicBezTo>
                    <a:pt x="7683" y="14498"/>
                    <a:pt x="7555" y="14658"/>
                    <a:pt x="7490" y="14755"/>
                  </a:cubicBezTo>
                  <a:cubicBezTo>
                    <a:pt x="7394" y="14851"/>
                    <a:pt x="7362" y="14851"/>
                    <a:pt x="7362" y="14851"/>
                  </a:cubicBezTo>
                  <a:lnTo>
                    <a:pt x="7297" y="14819"/>
                  </a:lnTo>
                  <a:lnTo>
                    <a:pt x="7265" y="14787"/>
                  </a:lnTo>
                  <a:cubicBezTo>
                    <a:pt x="7233" y="14755"/>
                    <a:pt x="7008" y="14465"/>
                    <a:pt x="6687" y="14112"/>
                  </a:cubicBezTo>
                  <a:cubicBezTo>
                    <a:pt x="6526" y="13951"/>
                    <a:pt x="6365" y="13790"/>
                    <a:pt x="6172" y="13662"/>
                  </a:cubicBezTo>
                  <a:cubicBezTo>
                    <a:pt x="5979" y="13533"/>
                    <a:pt x="5754" y="13437"/>
                    <a:pt x="5529" y="13437"/>
                  </a:cubicBezTo>
                  <a:cubicBezTo>
                    <a:pt x="5465" y="13437"/>
                    <a:pt x="5401" y="13437"/>
                    <a:pt x="5337" y="13469"/>
                  </a:cubicBezTo>
                  <a:cubicBezTo>
                    <a:pt x="5240" y="13501"/>
                    <a:pt x="5176" y="13533"/>
                    <a:pt x="5112" y="13598"/>
                  </a:cubicBezTo>
                  <a:cubicBezTo>
                    <a:pt x="5015" y="13694"/>
                    <a:pt x="4983" y="13823"/>
                    <a:pt x="4951" y="13919"/>
                  </a:cubicBezTo>
                  <a:cubicBezTo>
                    <a:pt x="4951" y="14048"/>
                    <a:pt x="4919" y="14176"/>
                    <a:pt x="4919" y="14305"/>
                  </a:cubicBezTo>
                  <a:cubicBezTo>
                    <a:pt x="4919" y="14690"/>
                    <a:pt x="5015" y="15173"/>
                    <a:pt x="5112" y="15591"/>
                  </a:cubicBezTo>
                  <a:cubicBezTo>
                    <a:pt x="5169" y="15821"/>
                    <a:pt x="5227" y="16016"/>
                    <a:pt x="5264" y="16137"/>
                  </a:cubicBezTo>
                  <a:lnTo>
                    <a:pt x="5264" y="16137"/>
                  </a:lnTo>
                  <a:cubicBezTo>
                    <a:pt x="5196" y="16208"/>
                    <a:pt x="5085" y="16312"/>
                    <a:pt x="4951" y="16426"/>
                  </a:cubicBezTo>
                  <a:cubicBezTo>
                    <a:pt x="4726" y="16587"/>
                    <a:pt x="4469" y="16716"/>
                    <a:pt x="4276" y="16716"/>
                  </a:cubicBezTo>
                  <a:cubicBezTo>
                    <a:pt x="4179" y="16716"/>
                    <a:pt x="4115" y="16683"/>
                    <a:pt x="4019" y="16651"/>
                  </a:cubicBezTo>
                  <a:cubicBezTo>
                    <a:pt x="3986" y="16619"/>
                    <a:pt x="3858" y="16555"/>
                    <a:pt x="3729" y="16426"/>
                  </a:cubicBezTo>
                  <a:cubicBezTo>
                    <a:pt x="3247" y="15944"/>
                    <a:pt x="2411" y="14948"/>
                    <a:pt x="1736" y="13823"/>
                  </a:cubicBezTo>
                  <a:cubicBezTo>
                    <a:pt x="1061" y="12730"/>
                    <a:pt x="515" y="11476"/>
                    <a:pt x="547" y="10544"/>
                  </a:cubicBezTo>
                  <a:cubicBezTo>
                    <a:pt x="547" y="10415"/>
                    <a:pt x="547" y="10287"/>
                    <a:pt x="579" y="10158"/>
                  </a:cubicBezTo>
                  <a:cubicBezTo>
                    <a:pt x="772" y="9065"/>
                    <a:pt x="1254" y="8197"/>
                    <a:pt x="1704" y="7587"/>
                  </a:cubicBezTo>
                  <a:cubicBezTo>
                    <a:pt x="1929" y="7297"/>
                    <a:pt x="2122" y="7072"/>
                    <a:pt x="2283" y="6912"/>
                  </a:cubicBezTo>
                  <a:cubicBezTo>
                    <a:pt x="2379" y="6847"/>
                    <a:pt x="2444" y="6783"/>
                    <a:pt x="2476" y="6751"/>
                  </a:cubicBezTo>
                  <a:lnTo>
                    <a:pt x="2508" y="6687"/>
                  </a:lnTo>
                  <a:lnTo>
                    <a:pt x="2540" y="6687"/>
                  </a:lnTo>
                  <a:cubicBezTo>
                    <a:pt x="2636" y="6622"/>
                    <a:pt x="2669" y="6461"/>
                    <a:pt x="2604" y="6365"/>
                  </a:cubicBezTo>
                  <a:cubicBezTo>
                    <a:pt x="2572" y="6301"/>
                    <a:pt x="2347" y="5851"/>
                    <a:pt x="2347" y="5176"/>
                  </a:cubicBezTo>
                  <a:cubicBezTo>
                    <a:pt x="2347" y="4661"/>
                    <a:pt x="2476" y="4083"/>
                    <a:pt x="2958" y="3440"/>
                  </a:cubicBezTo>
                  <a:cubicBezTo>
                    <a:pt x="3247" y="3022"/>
                    <a:pt x="3665" y="2765"/>
                    <a:pt x="4083" y="2604"/>
                  </a:cubicBezTo>
                  <a:cubicBezTo>
                    <a:pt x="4501" y="2476"/>
                    <a:pt x="4951" y="2411"/>
                    <a:pt x="5304" y="2411"/>
                  </a:cubicBezTo>
                  <a:cubicBezTo>
                    <a:pt x="5594" y="2411"/>
                    <a:pt x="5819" y="2443"/>
                    <a:pt x="5979" y="2476"/>
                  </a:cubicBezTo>
                  <a:cubicBezTo>
                    <a:pt x="6076" y="2476"/>
                    <a:pt x="6140" y="2476"/>
                    <a:pt x="6172" y="2508"/>
                  </a:cubicBezTo>
                  <a:lnTo>
                    <a:pt x="6237" y="2508"/>
                  </a:lnTo>
                  <a:cubicBezTo>
                    <a:pt x="6262" y="2516"/>
                    <a:pt x="6288" y="2520"/>
                    <a:pt x="6314" y="2520"/>
                  </a:cubicBezTo>
                  <a:cubicBezTo>
                    <a:pt x="6382" y="2520"/>
                    <a:pt x="6447" y="2490"/>
                    <a:pt x="6494" y="2443"/>
                  </a:cubicBezTo>
                  <a:cubicBezTo>
                    <a:pt x="6558" y="2347"/>
                    <a:pt x="6590" y="2251"/>
                    <a:pt x="6558" y="2154"/>
                  </a:cubicBezTo>
                  <a:cubicBezTo>
                    <a:pt x="6558" y="2154"/>
                    <a:pt x="6526" y="2090"/>
                    <a:pt x="6526" y="2026"/>
                  </a:cubicBezTo>
                  <a:cubicBezTo>
                    <a:pt x="6526" y="1865"/>
                    <a:pt x="6590" y="1640"/>
                    <a:pt x="6815" y="1383"/>
                  </a:cubicBezTo>
                  <a:cubicBezTo>
                    <a:pt x="7040" y="1126"/>
                    <a:pt x="7458" y="836"/>
                    <a:pt x="8294" y="643"/>
                  </a:cubicBezTo>
                  <a:cubicBezTo>
                    <a:pt x="8583" y="579"/>
                    <a:pt x="8872" y="547"/>
                    <a:pt x="9130" y="547"/>
                  </a:cubicBezTo>
                  <a:close/>
                  <a:moveTo>
                    <a:pt x="9130" y="0"/>
                  </a:moveTo>
                  <a:cubicBezTo>
                    <a:pt x="8840" y="0"/>
                    <a:pt x="8519" y="33"/>
                    <a:pt x="8197" y="129"/>
                  </a:cubicBezTo>
                  <a:cubicBezTo>
                    <a:pt x="7265" y="322"/>
                    <a:pt x="6719" y="675"/>
                    <a:pt x="6397" y="1029"/>
                  </a:cubicBezTo>
                  <a:cubicBezTo>
                    <a:pt x="6117" y="1338"/>
                    <a:pt x="6032" y="1670"/>
                    <a:pt x="6015" y="1921"/>
                  </a:cubicBezTo>
                  <a:lnTo>
                    <a:pt x="6015" y="1921"/>
                  </a:lnTo>
                  <a:cubicBezTo>
                    <a:pt x="5831" y="1892"/>
                    <a:pt x="5584" y="1865"/>
                    <a:pt x="5304" y="1865"/>
                  </a:cubicBezTo>
                  <a:cubicBezTo>
                    <a:pt x="4887" y="1865"/>
                    <a:pt x="4404" y="1929"/>
                    <a:pt x="3890" y="2122"/>
                  </a:cubicBezTo>
                  <a:cubicBezTo>
                    <a:pt x="3408" y="2283"/>
                    <a:pt x="2894" y="2604"/>
                    <a:pt x="2508" y="3118"/>
                  </a:cubicBezTo>
                  <a:cubicBezTo>
                    <a:pt x="1961" y="3858"/>
                    <a:pt x="1801" y="4597"/>
                    <a:pt x="1801" y="5176"/>
                  </a:cubicBezTo>
                  <a:cubicBezTo>
                    <a:pt x="1801" y="5724"/>
                    <a:pt x="1939" y="6162"/>
                    <a:pt x="2034" y="6407"/>
                  </a:cubicBezTo>
                  <a:lnTo>
                    <a:pt x="2034" y="6407"/>
                  </a:lnTo>
                  <a:cubicBezTo>
                    <a:pt x="1607" y="6815"/>
                    <a:pt x="404" y="8099"/>
                    <a:pt x="33" y="10062"/>
                  </a:cubicBezTo>
                  <a:cubicBezTo>
                    <a:pt x="1" y="10222"/>
                    <a:pt x="1" y="10383"/>
                    <a:pt x="1" y="10544"/>
                  </a:cubicBezTo>
                  <a:cubicBezTo>
                    <a:pt x="1" y="11187"/>
                    <a:pt x="193" y="11862"/>
                    <a:pt x="483" y="12569"/>
                  </a:cubicBezTo>
                  <a:cubicBezTo>
                    <a:pt x="933" y="13598"/>
                    <a:pt x="1608" y="14658"/>
                    <a:pt x="2219" y="15494"/>
                  </a:cubicBezTo>
                  <a:cubicBezTo>
                    <a:pt x="2540" y="15912"/>
                    <a:pt x="2861" y="16266"/>
                    <a:pt x="3119" y="16555"/>
                  </a:cubicBezTo>
                  <a:cubicBezTo>
                    <a:pt x="3376" y="16844"/>
                    <a:pt x="3601" y="17037"/>
                    <a:pt x="3794" y="17133"/>
                  </a:cubicBezTo>
                  <a:cubicBezTo>
                    <a:pt x="3899" y="17186"/>
                    <a:pt x="4046" y="17238"/>
                    <a:pt x="4185" y="17238"/>
                  </a:cubicBezTo>
                  <a:cubicBezTo>
                    <a:pt x="4216" y="17238"/>
                    <a:pt x="4246" y="17236"/>
                    <a:pt x="4276" y="17230"/>
                  </a:cubicBezTo>
                  <a:cubicBezTo>
                    <a:pt x="4694" y="17230"/>
                    <a:pt x="5047" y="17005"/>
                    <a:pt x="5337" y="16812"/>
                  </a:cubicBezTo>
                  <a:cubicBezTo>
                    <a:pt x="5594" y="16587"/>
                    <a:pt x="5754" y="16394"/>
                    <a:pt x="5754" y="16362"/>
                  </a:cubicBezTo>
                  <a:cubicBezTo>
                    <a:pt x="5819" y="16298"/>
                    <a:pt x="5851" y="16201"/>
                    <a:pt x="5819" y="16105"/>
                  </a:cubicBezTo>
                  <a:cubicBezTo>
                    <a:pt x="5819" y="16105"/>
                    <a:pt x="5787" y="16041"/>
                    <a:pt x="5754" y="15944"/>
                  </a:cubicBezTo>
                  <a:cubicBezTo>
                    <a:pt x="5658" y="15591"/>
                    <a:pt x="5465" y="14787"/>
                    <a:pt x="5465" y="14305"/>
                  </a:cubicBezTo>
                  <a:cubicBezTo>
                    <a:pt x="5465" y="14144"/>
                    <a:pt x="5465" y="14048"/>
                    <a:pt x="5497" y="14015"/>
                  </a:cubicBezTo>
                  <a:lnTo>
                    <a:pt x="5513" y="13983"/>
                  </a:lnTo>
                  <a:lnTo>
                    <a:pt x="5529" y="13983"/>
                  </a:lnTo>
                  <a:cubicBezTo>
                    <a:pt x="5541" y="13978"/>
                    <a:pt x="5554" y="13975"/>
                    <a:pt x="5569" y="13975"/>
                  </a:cubicBezTo>
                  <a:cubicBezTo>
                    <a:pt x="5639" y="13975"/>
                    <a:pt x="5745" y="14033"/>
                    <a:pt x="5851" y="14112"/>
                  </a:cubicBezTo>
                  <a:cubicBezTo>
                    <a:pt x="6076" y="14273"/>
                    <a:pt x="6333" y="14498"/>
                    <a:pt x="6526" y="14723"/>
                  </a:cubicBezTo>
                  <a:cubicBezTo>
                    <a:pt x="6622" y="14819"/>
                    <a:pt x="6687" y="14916"/>
                    <a:pt x="6751" y="14980"/>
                  </a:cubicBezTo>
                  <a:lnTo>
                    <a:pt x="6815" y="15076"/>
                  </a:lnTo>
                  <a:cubicBezTo>
                    <a:pt x="6815" y="15108"/>
                    <a:pt x="6879" y="15173"/>
                    <a:pt x="6976" y="15237"/>
                  </a:cubicBezTo>
                  <a:cubicBezTo>
                    <a:pt x="7040" y="15301"/>
                    <a:pt x="7169" y="15366"/>
                    <a:pt x="7362" y="15366"/>
                  </a:cubicBezTo>
                  <a:cubicBezTo>
                    <a:pt x="7555" y="15366"/>
                    <a:pt x="7747" y="15301"/>
                    <a:pt x="7876" y="15108"/>
                  </a:cubicBezTo>
                  <a:cubicBezTo>
                    <a:pt x="8037" y="14948"/>
                    <a:pt x="8165" y="14723"/>
                    <a:pt x="8294" y="14369"/>
                  </a:cubicBezTo>
                  <a:cubicBezTo>
                    <a:pt x="8714" y="13188"/>
                    <a:pt x="8791" y="11964"/>
                    <a:pt x="8822" y="11537"/>
                  </a:cubicBezTo>
                  <a:lnTo>
                    <a:pt x="8822" y="11537"/>
                  </a:lnTo>
                  <a:cubicBezTo>
                    <a:pt x="9193" y="11358"/>
                    <a:pt x="10228" y="10828"/>
                    <a:pt x="11283" y="10030"/>
                  </a:cubicBezTo>
                  <a:cubicBezTo>
                    <a:pt x="11958" y="9547"/>
                    <a:pt x="12601" y="8937"/>
                    <a:pt x="13116" y="8229"/>
                  </a:cubicBezTo>
                  <a:cubicBezTo>
                    <a:pt x="13598" y="7522"/>
                    <a:pt x="13951" y="6719"/>
                    <a:pt x="13951" y="5851"/>
                  </a:cubicBezTo>
                  <a:cubicBezTo>
                    <a:pt x="13951" y="5594"/>
                    <a:pt x="13919" y="5304"/>
                    <a:pt x="13855" y="5047"/>
                  </a:cubicBezTo>
                  <a:cubicBezTo>
                    <a:pt x="13469" y="3408"/>
                    <a:pt x="12826" y="2186"/>
                    <a:pt x="12023" y="1318"/>
                  </a:cubicBezTo>
                  <a:cubicBezTo>
                    <a:pt x="11219" y="450"/>
                    <a:pt x="10223" y="0"/>
                    <a:pt x="913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2"/>
            <p:cNvSpPr/>
            <p:nvPr/>
          </p:nvSpPr>
          <p:spPr>
            <a:xfrm>
              <a:off x="2203550" y="2655875"/>
              <a:ext cx="254775" cy="296875"/>
            </a:xfrm>
            <a:custGeom>
              <a:rect b="b" l="l" r="r" t="t"/>
              <a:pathLst>
                <a:path extrusionOk="0" h="11875" w="10191">
                  <a:moveTo>
                    <a:pt x="9689" y="0"/>
                  </a:moveTo>
                  <a:cubicBezTo>
                    <a:pt x="9641" y="0"/>
                    <a:pt x="9591" y="16"/>
                    <a:pt x="9548" y="45"/>
                  </a:cubicBezTo>
                  <a:cubicBezTo>
                    <a:pt x="9451" y="109"/>
                    <a:pt x="9451" y="238"/>
                    <a:pt x="9516" y="334"/>
                  </a:cubicBezTo>
                  <a:cubicBezTo>
                    <a:pt x="9548" y="366"/>
                    <a:pt x="9805" y="752"/>
                    <a:pt x="9805" y="1363"/>
                  </a:cubicBezTo>
                  <a:cubicBezTo>
                    <a:pt x="9805" y="1909"/>
                    <a:pt x="9580" y="2649"/>
                    <a:pt x="8712" y="3549"/>
                  </a:cubicBezTo>
                  <a:cubicBezTo>
                    <a:pt x="7780" y="4481"/>
                    <a:pt x="6173" y="5188"/>
                    <a:pt x="4662" y="5799"/>
                  </a:cubicBezTo>
                  <a:cubicBezTo>
                    <a:pt x="3923" y="6120"/>
                    <a:pt x="3183" y="6410"/>
                    <a:pt x="2572" y="6667"/>
                  </a:cubicBezTo>
                  <a:cubicBezTo>
                    <a:pt x="1962" y="6956"/>
                    <a:pt x="1447" y="7245"/>
                    <a:pt x="1126" y="7567"/>
                  </a:cubicBezTo>
                  <a:cubicBezTo>
                    <a:pt x="547" y="8178"/>
                    <a:pt x="290" y="9110"/>
                    <a:pt x="129" y="9945"/>
                  </a:cubicBezTo>
                  <a:cubicBezTo>
                    <a:pt x="1" y="10813"/>
                    <a:pt x="1" y="11521"/>
                    <a:pt x="1" y="11649"/>
                  </a:cubicBezTo>
                  <a:lnTo>
                    <a:pt x="1" y="11681"/>
                  </a:lnTo>
                  <a:cubicBezTo>
                    <a:pt x="1" y="11778"/>
                    <a:pt x="97" y="11874"/>
                    <a:pt x="226" y="11874"/>
                  </a:cubicBezTo>
                  <a:cubicBezTo>
                    <a:pt x="322" y="11842"/>
                    <a:pt x="419" y="11746"/>
                    <a:pt x="387" y="11649"/>
                  </a:cubicBezTo>
                  <a:cubicBezTo>
                    <a:pt x="387" y="11521"/>
                    <a:pt x="387" y="10813"/>
                    <a:pt x="547" y="10010"/>
                  </a:cubicBezTo>
                  <a:cubicBezTo>
                    <a:pt x="676" y="9206"/>
                    <a:pt x="933" y="8338"/>
                    <a:pt x="1415" y="7824"/>
                  </a:cubicBezTo>
                  <a:cubicBezTo>
                    <a:pt x="1672" y="7599"/>
                    <a:pt x="2122" y="7310"/>
                    <a:pt x="2733" y="7052"/>
                  </a:cubicBezTo>
                  <a:cubicBezTo>
                    <a:pt x="3633" y="6635"/>
                    <a:pt x="4823" y="6217"/>
                    <a:pt x="5980" y="5702"/>
                  </a:cubicBezTo>
                  <a:cubicBezTo>
                    <a:pt x="7105" y="5188"/>
                    <a:pt x="8230" y="4577"/>
                    <a:pt x="9001" y="3838"/>
                  </a:cubicBezTo>
                  <a:cubicBezTo>
                    <a:pt x="9934" y="2906"/>
                    <a:pt x="10191" y="2006"/>
                    <a:pt x="10191" y="1363"/>
                  </a:cubicBezTo>
                  <a:cubicBezTo>
                    <a:pt x="10191" y="591"/>
                    <a:pt x="9837" y="109"/>
                    <a:pt x="9837" y="77"/>
                  </a:cubicBezTo>
                  <a:cubicBezTo>
                    <a:pt x="9802" y="24"/>
                    <a:pt x="9747" y="0"/>
                    <a:pt x="96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2"/>
            <p:cNvSpPr/>
            <p:nvPr/>
          </p:nvSpPr>
          <p:spPr>
            <a:xfrm>
              <a:off x="2254175" y="2833475"/>
              <a:ext cx="89250" cy="68800"/>
            </a:xfrm>
            <a:custGeom>
              <a:rect b="b" l="l" r="r" t="t"/>
              <a:pathLst>
                <a:path extrusionOk="0" h="2752" w="3570">
                  <a:moveTo>
                    <a:pt x="3356" y="1"/>
                  </a:moveTo>
                  <a:cubicBezTo>
                    <a:pt x="3330" y="1"/>
                    <a:pt x="3304" y="5"/>
                    <a:pt x="3280" y="13"/>
                  </a:cubicBezTo>
                  <a:cubicBezTo>
                    <a:pt x="3280" y="13"/>
                    <a:pt x="2540" y="334"/>
                    <a:pt x="1769" y="784"/>
                  </a:cubicBezTo>
                  <a:cubicBezTo>
                    <a:pt x="1383" y="1009"/>
                    <a:pt x="997" y="1266"/>
                    <a:pt x="676" y="1556"/>
                  </a:cubicBezTo>
                  <a:cubicBezTo>
                    <a:pt x="355" y="1845"/>
                    <a:pt x="97" y="2134"/>
                    <a:pt x="1" y="2488"/>
                  </a:cubicBezTo>
                  <a:cubicBezTo>
                    <a:pt x="1" y="2616"/>
                    <a:pt x="65" y="2713"/>
                    <a:pt x="162" y="2745"/>
                  </a:cubicBezTo>
                  <a:cubicBezTo>
                    <a:pt x="179" y="2749"/>
                    <a:pt x="196" y="2751"/>
                    <a:pt x="212" y="2751"/>
                  </a:cubicBezTo>
                  <a:cubicBezTo>
                    <a:pt x="315" y="2751"/>
                    <a:pt x="391" y="2668"/>
                    <a:pt x="419" y="2584"/>
                  </a:cubicBezTo>
                  <a:cubicBezTo>
                    <a:pt x="451" y="2391"/>
                    <a:pt x="644" y="2102"/>
                    <a:pt x="933" y="1845"/>
                  </a:cubicBezTo>
                  <a:cubicBezTo>
                    <a:pt x="1383" y="1459"/>
                    <a:pt x="1994" y="1106"/>
                    <a:pt x="2508" y="816"/>
                  </a:cubicBezTo>
                  <a:cubicBezTo>
                    <a:pt x="2765" y="688"/>
                    <a:pt x="2990" y="591"/>
                    <a:pt x="3151" y="495"/>
                  </a:cubicBezTo>
                  <a:cubicBezTo>
                    <a:pt x="3344" y="431"/>
                    <a:pt x="3440" y="398"/>
                    <a:pt x="3440" y="398"/>
                  </a:cubicBezTo>
                  <a:cubicBezTo>
                    <a:pt x="3537" y="334"/>
                    <a:pt x="3569" y="238"/>
                    <a:pt x="3537" y="109"/>
                  </a:cubicBezTo>
                  <a:cubicBezTo>
                    <a:pt x="3513" y="37"/>
                    <a:pt x="3434" y="1"/>
                    <a:pt x="3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2"/>
            <p:cNvSpPr/>
            <p:nvPr/>
          </p:nvSpPr>
          <p:spPr>
            <a:xfrm>
              <a:off x="1974675" y="4962550"/>
              <a:ext cx="249000" cy="116775"/>
            </a:xfrm>
            <a:custGeom>
              <a:rect b="b" l="l" r="r" t="t"/>
              <a:pathLst>
                <a:path extrusionOk="0" h="4671" w="9960">
                  <a:moveTo>
                    <a:pt x="3691" y="1"/>
                  </a:moveTo>
                  <a:lnTo>
                    <a:pt x="413" y="804"/>
                  </a:lnTo>
                  <a:lnTo>
                    <a:pt x="91" y="3311"/>
                  </a:lnTo>
                  <a:cubicBezTo>
                    <a:pt x="1" y="4033"/>
                    <a:pt x="558" y="4671"/>
                    <a:pt x="1288" y="4671"/>
                  </a:cubicBezTo>
                  <a:cubicBezTo>
                    <a:pt x="1339" y="4671"/>
                    <a:pt x="1390" y="4668"/>
                    <a:pt x="1441" y="4661"/>
                  </a:cubicBezTo>
                  <a:lnTo>
                    <a:pt x="9509" y="3890"/>
                  </a:lnTo>
                  <a:cubicBezTo>
                    <a:pt x="9863" y="3858"/>
                    <a:pt x="9959" y="3344"/>
                    <a:pt x="9638" y="3183"/>
                  </a:cubicBezTo>
                  <a:lnTo>
                    <a:pt x="36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2"/>
            <p:cNvSpPr/>
            <p:nvPr/>
          </p:nvSpPr>
          <p:spPr>
            <a:xfrm>
              <a:off x="1969700" y="4955525"/>
              <a:ext cx="258000" cy="130800"/>
            </a:xfrm>
            <a:custGeom>
              <a:rect b="b" l="l" r="r" t="t"/>
              <a:pathLst>
                <a:path extrusionOk="0" h="5232" w="10320">
                  <a:moveTo>
                    <a:pt x="3864" y="561"/>
                  </a:moveTo>
                  <a:lnTo>
                    <a:pt x="9708" y="3689"/>
                  </a:lnTo>
                  <a:lnTo>
                    <a:pt x="9773" y="3785"/>
                  </a:lnTo>
                  <a:lnTo>
                    <a:pt x="9741" y="3882"/>
                  </a:lnTo>
                  <a:lnTo>
                    <a:pt x="9676" y="3914"/>
                  </a:lnTo>
                  <a:lnTo>
                    <a:pt x="1608" y="4685"/>
                  </a:lnTo>
                  <a:lnTo>
                    <a:pt x="1512" y="4685"/>
                  </a:lnTo>
                  <a:cubicBezTo>
                    <a:pt x="1255" y="4685"/>
                    <a:pt x="997" y="4589"/>
                    <a:pt x="837" y="4396"/>
                  </a:cubicBezTo>
                  <a:cubicBezTo>
                    <a:pt x="644" y="4235"/>
                    <a:pt x="547" y="4010"/>
                    <a:pt x="547" y="3753"/>
                  </a:cubicBezTo>
                  <a:lnTo>
                    <a:pt x="547" y="3625"/>
                  </a:lnTo>
                  <a:lnTo>
                    <a:pt x="869" y="1310"/>
                  </a:lnTo>
                  <a:lnTo>
                    <a:pt x="3864" y="561"/>
                  </a:lnTo>
                  <a:close/>
                  <a:moveTo>
                    <a:pt x="3922" y="0"/>
                  </a:moveTo>
                  <a:cubicBezTo>
                    <a:pt x="3890" y="0"/>
                    <a:pt x="3858" y="8"/>
                    <a:pt x="3826" y="24"/>
                  </a:cubicBezTo>
                  <a:lnTo>
                    <a:pt x="547" y="828"/>
                  </a:lnTo>
                  <a:cubicBezTo>
                    <a:pt x="451" y="860"/>
                    <a:pt x="354" y="924"/>
                    <a:pt x="354" y="1053"/>
                  </a:cubicBezTo>
                  <a:lnTo>
                    <a:pt x="33" y="3528"/>
                  </a:lnTo>
                  <a:cubicBezTo>
                    <a:pt x="33" y="3592"/>
                    <a:pt x="1" y="3689"/>
                    <a:pt x="1" y="3753"/>
                  </a:cubicBezTo>
                  <a:cubicBezTo>
                    <a:pt x="1" y="4557"/>
                    <a:pt x="676" y="5232"/>
                    <a:pt x="1512" y="5232"/>
                  </a:cubicBezTo>
                  <a:lnTo>
                    <a:pt x="1640" y="5232"/>
                  </a:lnTo>
                  <a:lnTo>
                    <a:pt x="9708" y="4428"/>
                  </a:lnTo>
                  <a:cubicBezTo>
                    <a:pt x="9901" y="4428"/>
                    <a:pt x="10062" y="4332"/>
                    <a:pt x="10158" y="4203"/>
                  </a:cubicBezTo>
                  <a:cubicBezTo>
                    <a:pt x="10255" y="4107"/>
                    <a:pt x="10319" y="3946"/>
                    <a:pt x="10319" y="3785"/>
                  </a:cubicBezTo>
                  <a:cubicBezTo>
                    <a:pt x="10319" y="3592"/>
                    <a:pt x="10191" y="3335"/>
                    <a:pt x="9966" y="3239"/>
                  </a:cubicBezTo>
                  <a:lnTo>
                    <a:pt x="4019" y="24"/>
                  </a:lnTo>
                  <a:cubicBezTo>
                    <a:pt x="3987" y="8"/>
                    <a:pt x="3955" y="0"/>
                    <a:pt x="39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2"/>
            <p:cNvSpPr/>
            <p:nvPr/>
          </p:nvSpPr>
          <p:spPr>
            <a:xfrm>
              <a:off x="1977750" y="5042900"/>
              <a:ext cx="245925" cy="36350"/>
            </a:xfrm>
            <a:custGeom>
              <a:rect b="b" l="l" r="r" t="t"/>
              <a:pathLst>
                <a:path extrusionOk="0" h="1454" w="9837">
                  <a:moveTo>
                    <a:pt x="9579" y="1"/>
                  </a:moveTo>
                  <a:lnTo>
                    <a:pt x="9579" y="1"/>
                  </a:lnTo>
                  <a:cubicBezTo>
                    <a:pt x="7683" y="226"/>
                    <a:pt x="4758" y="33"/>
                    <a:pt x="2733" y="355"/>
                  </a:cubicBezTo>
                  <a:cubicBezTo>
                    <a:pt x="1924" y="502"/>
                    <a:pt x="1305" y="554"/>
                    <a:pt x="833" y="554"/>
                  </a:cubicBezTo>
                  <a:cubicBezTo>
                    <a:pt x="479" y="554"/>
                    <a:pt x="207" y="524"/>
                    <a:pt x="0" y="483"/>
                  </a:cubicBezTo>
                  <a:lnTo>
                    <a:pt x="0" y="483"/>
                  </a:lnTo>
                  <a:cubicBezTo>
                    <a:pt x="120" y="1052"/>
                    <a:pt x="603" y="1454"/>
                    <a:pt x="1188" y="1454"/>
                  </a:cubicBezTo>
                  <a:cubicBezTo>
                    <a:pt x="1231" y="1454"/>
                    <a:pt x="1274" y="1452"/>
                    <a:pt x="1318" y="1447"/>
                  </a:cubicBezTo>
                  <a:lnTo>
                    <a:pt x="9386" y="676"/>
                  </a:lnTo>
                  <a:cubicBezTo>
                    <a:pt x="9740" y="644"/>
                    <a:pt x="9836" y="194"/>
                    <a:pt x="9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2"/>
            <p:cNvSpPr/>
            <p:nvPr/>
          </p:nvSpPr>
          <p:spPr>
            <a:xfrm>
              <a:off x="1970525" y="5036475"/>
              <a:ext cx="257175" cy="49850"/>
            </a:xfrm>
            <a:custGeom>
              <a:rect b="b" l="l" r="r" t="t"/>
              <a:pathLst>
                <a:path extrusionOk="0" h="1994" w="10287">
                  <a:moveTo>
                    <a:pt x="9732" y="532"/>
                  </a:moveTo>
                  <a:lnTo>
                    <a:pt x="9740" y="547"/>
                  </a:lnTo>
                  <a:lnTo>
                    <a:pt x="9708" y="644"/>
                  </a:lnTo>
                  <a:lnTo>
                    <a:pt x="9643" y="676"/>
                  </a:lnTo>
                  <a:lnTo>
                    <a:pt x="1575" y="1447"/>
                  </a:lnTo>
                  <a:lnTo>
                    <a:pt x="1479" y="1447"/>
                  </a:lnTo>
                  <a:cubicBezTo>
                    <a:pt x="1176" y="1447"/>
                    <a:pt x="903" y="1302"/>
                    <a:pt x="727" y="1081"/>
                  </a:cubicBezTo>
                  <a:lnTo>
                    <a:pt x="727" y="1081"/>
                  </a:lnTo>
                  <a:cubicBezTo>
                    <a:pt x="840" y="1089"/>
                    <a:pt x="962" y="1094"/>
                    <a:pt x="1093" y="1094"/>
                  </a:cubicBezTo>
                  <a:cubicBezTo>
                    <a:pt x="1607" y="1094"/>
                    <a:pt x="2250" y="1029"/>
                    <a:pt x="3086" y="901"/>
                  </a:cubicBezTo>
                  <a:cubicBezTo>
                    <a:pt x="4050" y="740"/>
                    <a:pt x="5272" y="676"/>
                    <a:pt x="6493" y="676"/>
                  </a:cubicBezTo>
                  <a:cubicBezTo>
                    <a:pt x="7658" y="645"/>
                    <a:pt x="8793" y="644"/>
                    <a:pt x="9732" y="532"/>
                  </a:cubicBezTo>
                  <a:close/>
                  <a:moveTo>
                    <a:pt x="9836" y="1"/>
                  </a:moveTo>
                  <a:cubicBezTo>
                    <a:pt x="8904" y="97"/>
                    <a:pt x="7715" y="97"/>
                    <a:pt x="6493" y="129"/>
                  </a:cubicBezTo>
                  <a:cubicBezTo>
                    <a:pt x="5272" y="162"/>
                    <a:pt x="4018" y="194"/>
                    <a:pt x="2989" y="354"/>
                  </a:cubicBezTo>
                  <a:cubicBezTo>
                    <a:pt x="2186" y="483"/>
                    <a:pt x="1543" y="547"/>
                    <a:pt x="1093" y="547"/>
                  </a:cubicBezTo>
                  <a:cubicBezTo>
                    <a:pt x="771" y="547"/>
                    <a:pt x="514" y="515"/>
                    <a:pt x="321" y="483"/>
                  </a:cubicBezTo>
                  <a:cubicBezTo>
                    <a:pt x="257" y="483"/>
                    <a:pt x="161" y="483"/>
                    <a:pt x="96" y="547"/>
                  </a:cubicBezTo>
                  <a:cubicBezTo>
                    <a:pt x="32" y="612"/>
                    <a:pt x="0" y="708"/>
                    <a:pt x="32" y="804"/>
                  </a:cubicBezTo>
                  <a:cubicBezTo>
                    <a:pt x="161" y="1479"/>
                    <a:pt x="739" y="1994"/>
                    <a:pt x="1479" y="1994"/>
                  </a:cubicBezTo>
                  <a:lnTo>
                    <a:pt x="1607" y="1994"/>
                  </a:lnTo>
                  <a:lnTo>
                    <a:pt x="9675" y="1190"/>
                  </a:lnTo>
                  <a:cubicBezTo>
                    <a:pt x="9868" y="1190"/>
                    <a:pt x="10029" y="1094"/>
                    <a:pt x="10125" y="965"/>
                  </a:cubicBezTo>
                  <a:cubicBezTo>
                    <a:pt x="10222" y="869"/>
                    <a:pt x="10286" y="708"/>
                    <a:pt x="10286" y="547"/>
                  </a:cubicBezTo>
                  <a:cubicBezTo>
                    <a:pt x="10286" y="387"/>
                    <a:pt x="10190" y="162"/>
                    <a:pt x="10029" y="33"/>
                  </a:cubicBezTo>
                  <a:cubicBezTo>
                    <a:pt x="9965" y="1"/>
                    <a:pt x="9900" y="1"/>
                    <a:pt x="98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2"/>
            <p:cNvSpPr/>
            <p:nvPr/>
          </p:nvSpPr>
          <p:spPr>
            <a:xfrm>
              <a:off x="1259325" y="4948900"/>
              <a:ext cx="232650" cy="183350"/>
            </a:xfrm>
            <a:custGeom>
              <a:rect b="b" l="l" r="r" t="t"/>
              <a:pathLst>
                <a:path extrusionOk="0" h="7334" w="9306">
                  <a:moveTo>
                    <a:pt x="2379" y="0"/>
                  </a:moveTo>
                  <a:lnTo>
                    <a:pt x="450" y="1929"/>
                  </a:lnTo>
                  <a:cubicBezTo>
                    <a:pt x="0" y="2379"/>
                    <a:pt x="0" y="3086"/>
                    <a:pt x="450" y="3536"/>
                  </a:cubicBezTo>
                  <a:lnTo>
                    <a:pt x="4018" y="6943"/>
                  </a:lnTo>
                  <a:lnTo>
                    <a:pt x="8390" y="7329"/>
                  </a:lnTo>
                  <a:cubicBezTo>
                    <a:pt x="8415" y="7332"/>
                    <a:pt x="8439" y="7333"/>
                    <a:pt x="8463" y="7333"/>
                  </a:cubicBezTo>
                  <a:cubicBezTo>
                    <a:pt x="8997" y="7333"/>
                    <a:pt x="9306" y="6667"/>
                    <a:pt x="8936" y="6236"/>
                  </a:cubicBezTo>
                  <a:lnTo>
                    <a:pt x="6461" y="3279"/>
                  </a:lnTo>
                  <a:lnTo>
                    <a:pt x="5465" y="1157"/>
                  </a:lnTo>
                  <a:lnTo>
                    <a:pt x="23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2"/>
            <p:cNvSpPr/>
            <p:nvPr/>
          </p:nvSpPr>
          <p:spPr>
            <a:xfrm>
              <a:off x="1255300" y="4942425"/>
              <a:ext cx="238700" cy="196150"/>
            </a:xfrm>
            <a:custGeom>
              <a:rect b="b" l="l" r="r" t="t"/>
              <a:pathLst>
                <a:path extrusionOk="0" h="7846" w="9548">
                  <a:moveTo>
                    <a:pt x="2607" y="578"/>
                  </a:moveTo>
                  <a:lnTo>
                    <a:pt x="5433" y="1641"/>
                  </a:lnTo>
                  <a:lnTo>
                    <a:pt x="6397" y="3634"/>
                  </a:lnTo>
                  <a:lnTo>
                    <a:pt x="6429" y="3699"/>
                  </a:lnTo>
                  <a:lnTo>
                    <a:pt x="8905" y="6688"/>
                  </a:lnTo>
                  <a:cubicBezTo>
                    <a:pt x="8969" y="6752"/>
                    <a:pt x="9001" y="6849"/>
                    <a:pt x="9001" y="6913"/>
                  </a:cubicBezTo>
                  <a:cubicBezTo>
                    <a:pt x="9001" y="7009"/>
                    <a:pt x="8969" y="7138"/>
                    <a:pt x="8872" y="7202"/>
                  </a:cubicBezTo>
                  <a:cubicBezTo>
                    <a:pt x="8808" y="7267"/>
                    <a:pt x="8712" y="7331"/>
                    <a:pt x="8615" y="7331"/>
                  </a:cubicBezTo>
                  <a:lnTo>
                    <a:pt x="8583" y="7331"/>
                  </a:lnTo>
                  <a:lnTo>
                    <a:pt x="4308" y="6945"/>
                  </a:lnTo>
                  <a:lnTo>
                    <a:pt x="804" y="3602"/>
                  </a:lnTo>
                  <a:cubicBezTo>
                    <a:pt x="643" y="3409"/>
                    <a:pt x="547" y="3216"/>
                    <a:pt x="547" y="2991"/>
                  </a:cubicBezTo>
                  <a:cubicBezTo>
                    <a:pt x="547" y="2766"/>
                    <a:pt x="643" y="2573"/>
                    <a:pt x="804" y="2381"/>
                  </a:cubicBezTo>
                  <a:lnTo>
                    <a:pt x="2607" y="578"/>
                  </a:lnTo>
                  <a:close/>
                  <a:moveTo>
                    <a:pt x="2526" y="1"/>
                  </a:moveTo>
                  <a:cubicBezTo>
                    <a:pt x="2457" y="1"/>
                    <a:pt x="2389" y="36"/>
                    <a:pt x="2347" y="98"/>
                  </a:cubicBezTo>
                  <a:lnTo>
                    <a:pt x="418" y="2027"/>
                  </a:lnTo>
                  <a:cubicBezTo>
                    <a:pt x="161" y="2284"/>
                    <a:pt x="1" y="2638"/>
                    <a:pt x="1" y="2991"/>
                  </a:cubicBezTo>
                  <a:cubicBezTo>
                    <a:pt x="1" y="3345"/>
                    <a:pt x="161" y="3699"/>
                    <a:pt x="451" y="3988"/>
                  </a:cubicBezTo>
                  <a:lnTo>
                    <a:pt x="3986" y="7395"/>
                  </a:lnTo>
                  <a:cubicBezTo>
                    <a:pt x="4051" y="7427"/>
                    <a:pt x="4083" y="7459"/>
                    <a:pt x="4147" y="7459"/>
                  </a:cubicBezTo>
                  <a:lnTo>
                    <a:pt x="8519" y="7845"/>
                  </a:lnTo>
                  <a:lnTo>
                    <a:pt x="8615" y="7845"/>
                  </a:lnTo>
                  <a:cubicBezTo>
                    <a:pt x="8872" y="7845"/>
                    <a:pt x="9130" y="7749"/>
                    <a:pt x="9290" y="7556"/>
                  </a:cubicBezTo>
                  <a:cubicBezTo>
                    <a:pt x="9451" y="7395"/>
                    <a:pt x="9547" y="7170"/>
                    <a:pt x="9547" y="6913"/>
                  </a:cubicBezTo>
                  <a:cubicBezTo>
                    <a:pt x="9547" y="6720"/>
                    <a:pt x="9451" y="6495"/>
                    <a:pt x="9322" y="6334"/>
                  </a:cubicBezTo>
                  <a:lnTo>
                    <a:pt x="6847" y="3377"/>
                  </a:lnTo>
                  <a:lnTo>
                    <a:pt x="5851" y="1320"/>
                  </a:lnTo>
                  <a:cubicBezTo>
                    <a:pt x="5819" y="1256"/>
                    <a:pt x="5787" y="1191"/>
                    <a:pt x="5722" y="1191"/>
                  </a:cubicBezTo>
                  <a:lnTo>
                    <a:pt x="2636" y="34"/>
                  </a:lnTo>
                  <a:cubicBezTo>
                    <a:pt x="2602" y="11"/>
                    <a:pt x="2564" y="1"/>
                    <a:pt x="25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2"/>
            <p:cNvSpPr/>
            <p:nvPr/>
          </p:nvSpPr>
          <p:spPr>
            <a:xfrm>
              <a:off x="1259325" y="4995500"/>
              <a:ext cx="227450" cy="136700"/>
            </a:xfrm>
            <a:custGeom>
              <a:rect b="b" l="l" r="r" t="t"/>
              <a:pathLst>
                <a:path extrusionOk="0" h="5468" w="9098">
                  <a:moveTo>
                    <a:pt x="515" y="0"/>
                  </a:moveTo>
                  <a:lnTo>
                    <a:pt x="450" y="65"/>
                  </a:lnTo>
                  <a:cubicBezTo>
                    <a:pt x="0" y="515"/>
                    <a:pt x="0" y="1222"/>
                    <a:pt x="450" y="1672"/>
                  </a:cubicBezTo>
                  <a:lnTo>
                    <a:pt x="4018" y="5079"/>
                  </a:lnTo>
                  <a:lnTo>
                    <a:pt x="8390" y="5465"/>
                  </a:lnTo>
                  <a:cubicBezTo>
                    <a:pt x="8410" y="5467"/>
                    <a:pt x="8430" y="5468"/>
                    <a:pt x="8450" y="5468"/>
                  </a:cubicBezTo>
                  <a:cubicBezTo>
                    <a:pt x="8776" y="5468"/>
                    <a:pt x="9036" y="5224"/>
                    <a:pt x="9097" y="4951"/>
                  </a:cubicBezTo>
                  <a:cubicBezTo>
                    <a:pt x="7554" y="4565"/>
                    <a:pt x="5175" y="4019"/>
                    <a:pt x="4533" y="3954"/>
                  </a:cubicBezTo>
                  <a:cubicBezTo>
                    <a:pt x="3761" y="3858"/>
                    <a:pt x="1382" y="1029"/>
                    <a:pt x="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2"/>
            <p:cNvSpPr/>
            <p:nvPr/>
          </p:nvSpPr>
          <p:spPr>
            <a:xfrm>
              <a:off x="1255300" y="4989075"/>
              <a:ext cx="238700" cy="149500"/>
            </a:xfrm>
            <a:custGeom>
              <a:rect b="b" l="l" r="r" t="t"/>
              <a:pathLst>
                <a:path extrusionOk="0" h="5980" w="9548">
                  <a:moveTo>
                    <a:pt x="689" y="671"/>
                  </a:moveTo>
                  <a:cubicBezTo>
                    <a:pt x="1135" y="1219"/>
                    <a:pt x="1826" y="2051"/>
                    <a:pt x="2540" y="2765"/>
                  </a:cubicBezTo>
                  <a:cubicBezTo>
                    <a:pt x="2926" y="3183"/>
                    <a:pt x="3344" y="3600"/>
                    <a:pt x="3697" y="3890"/>
                  </a:cubicBezTo>
                  <a:cubicBezTo>
                    <a:pt x="3858" y="4051"/>
                    <a:pt x="4051" y="4179"/>
                    <a:pt x="4211" y="4276"/>
                  </a:cubicBezTo>
                  <a:cubicBezTo>
                    <a:pt x="4372" y="4372"/>
                    <a:pt x="4501" y="4436"/>
                    <a:pt x="4661" y="4468"/>
                  </a:cubicBezTo>
                  <a:cubicBezTo>
                    <a:pt x="4951" y="4501"/>
                    <a:pt x="5722" y="4661"/>
                    <a:pt x="6590" y="4854"/>
                  </a:cubicBezTo>
                  <a:cubicBezTo>
                    <a:pt x="7330" y="5019"/>
                    <a:pt x="8140" y="5206"/>
                    <a:pt x="8841" y="5378"/>
                  </a:cubicBezTo>
                  <a:lnTo>
                    <a:pt x="8841" y="5378"/>
                  </a:lnTo>
                  <a:cubicBezTo>
                    <a:pt x="8780" y="5431"/>
                    <a:pt x="8704" y="5465"/>
                    <a:pt x="8615" y="5465"/>
                  </a:cubicBezTo>
                  <a:lnTo>
                    <a:pt x="8583" y="5465"/>
                  </a:lnTo>
                  <a:lnTo>
                    <a:pt x="4308" y="5079"/>
                  </a:lnTo>
                  <a:lnTo>
                    <a:pt x="804" y="1736"/>
                  </a:lnTo>
                  <a:cubicBezTo>
                    <a:pt x="643" y="1543"/>
                    <a:pt x="547" y="1350"/>
                    <a:pt x="547" y="1125"/>
                  </a:cubicBezTo>
                  <a:cubicBezTo>
                    <a:pt x="547" y="961"/>
                    <a:pt x="598" y="814"/>
                    <a:pt x="689" y="671"/>
                  </a:cubicBezTo>
                  <a:close/>
                  <a:moveTo>
                    <a:pt x="708" y="0"/>
                  </a:moveTo>
                  <a:cubicBezTo>
                    <a:pt x="611" y="0"/>
                    <a:pt x="547" y="0"/>
                    <a:pt x="483" y="65"/>
                  </a:cubicBezTo>
                  <a:lnTo>
                    <a:pt x="418" y="161"/>
                  </a:lnTo>
                  <a:cubicBezTo>
                    <a:pt x="161" y="418"/>
                    <a:pt x="1" y="772"/>
                    <a:pt x="1" y="1125"/>
                  </a:cubicBezTo>
                  <a:cubicBezTo>
                    <a:pt x="1" y="1479"/>
                    <a:pt x="161" y="1833"/>
                    <a:pt x="451" y="2122"/>
                  </a:cubicBezTo>
                  <a:lnTo>
                    <a:pt x="3986" y="5529"/>
                  </a:lnTo>
                  <a:cubicBezTo>
                    <a:pt x="4051" y="5561"/>
                    <a:pt x="4083" y="5593"/>
                    <a:pt x="4147" y="5593"/>
                  </a:cubicBezTo>
                  <a:lnTo>
                    <a:pt x="8519" y="5979"/>
                  </a:lnTo>
                  <a:lnTo>
                    <a:pt x="8615" y="5979"/>
                  </a:lnTo>
                  <a:cubicBezTo>
                    <a:pt x="9065" y="5979"/>
                    <a:pt x="9419" y="5658"/>
                    <a:pt x="9515" y="5272"/>
                  </a:cubicBezTo>
                  <a:cubicBezTo>
                    <a:pt x="9547" y="5111"/>
                    <a:pt x="9451" y="4983"/>
                    <a:pt x="9322" y="4951"/>
                  </a:cubicBezTo>
                  <a:cubicBezTo>
                    <a:pt x="8551" y="4758"/>
                    <a:pt x="7554" y="4533"/>
                    <a:pt x="6687" y="4340"/>
                  </a:cubicBezTo>
                  <a:cubicBezTo>
                    <a:pt x="5819" y="4147"/>
                    <a:pt x="5079" y="3986"/>
                    <a:pt x="4726" y="3954"/>
                  </a:cubicBezTo>
                  <a:cubicBezTo>
                    <a:pt x="4694" y="3922"/>
                    <a:pt x="4597" y="3890"/>
                    <a:pt x="4469" y="3825"/>
                  </a:cubicBezTo>
                  <a:cubicBezTo>
                    <a:pt x="4051" y="3536"/>
                    <a:pt x="3311" y="2829"/>
                    <a:pt x="2604" y="2090"/>
                  </a:cubicBezTo>
                  <a:cubicBezTo>
                    <a:pt x="1929" y="1318"/>
                    <a:pt x="1254" y="547"/>
                    <a:pt x="901" y="97"/>
                  </a:cubicBezTo>
                  <a:cubicBezTo>
                    <a:pt x="836" y="32"/>
                    <a:pt x="772" y="0"/>
                    <a:pt x="70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2"/>
            <p:cNvSpPr/>
            <p:nvPr/>
          </p:nvSpPr>
          <p:spPr>
            <a:xfrm>
              <a:off x="1608075" y="3506400"/>
              <a:ext cx="458900" cy="1476275"/>
            </a:xfrm>
            <a:custGeom>
              <a:rect b="b" l="l" r="r" t="t"/>
              <a:pathLst>
                <a:path extrusionOk="0" h="59051" w="18356">
                  <a:moveTo>
                    <a:pt x="4983" y="1"/>
                  </a:moveTo>
                  <a:cubicBezTo>
                    <a:pt x="4983" y="1"/>
                    <a:pt x="740" y="4822"/>
                    <a:pt x="354" y="7490"/>
                  </a:cubicBezTo>
                  <a:cubicBezTo>
                    <a:pt x="322" y="7812"/>
                    <a:pt x="290" y="8133"/>
                    <a:pt x="258" y="8455"/>
                  </a:cubicBezTo>
                  <a:cubicBezTo>
                    <a:pt x="1" y="11637"/>
                    <a:pt x="644" y="14851"/>
                    <a:pt x="1994" y="17777"/>
                  </a:cubicBezTo>
                  <a:lnTo>
                    <a:pt x="9966" y="35006"/>
                  </a:lnTo>
                  <a:lnTo>
                    <a:pt x="15077" y="59050"/>
                  </a:lnTo>
                  <a:lnTo>
                    <a:pt x="18355" y="58247"/>
                  </a:lnTo>
                  <a:lnTo>
                    <a:pt x="17295" y="32692"/>
                  </a:lnTo>
                  <a:lnTo>
                    <a:pt x="11123" y="13084"/>
                  </a:lnTo>
                  <a:lnTo>
                    <a:pt x="14787" y="6912"/>
                  </a:lnTo>
                  <a:lnTo>
                    <a:pt x="498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2"/>
            <p:cNvSpPr/>
            <p:nvPr/>
          </p:nvSpPr>
          <p:spPr>
            <a:xfrm>
              <a:off x="1606475" y="3499650"/>
              <a:ext cx="466925" cy="1489450"/>
            </a:xfrm>
            <a:custGeom>
              <a:rect b="b" l="l" r="r" t="t"/>
              <a:pathLst>
                <a:path extrusionOk="0" h="59578" w="18677">
                  <a:moveTo>
                    <a:pt x="5084" y="635"/>
                  </a:moveTo>
                  <a:lnTo>
                    <a:pt x="14497" y="7270"/>
                  </a:lnTo>
                  <a:lnTo>
                    <a:pt x="14497" y="7270"/>
                  </a:lnTo>
                  <a:lnTo>
                    <a:pt x="10962" y="13225"/>
                  </a:lnTo>
                  <a:cubicBezTo>
                    <a:pt x="10930" y="13289"/>
                    <a:pt x="10898" y="13354"/>
                    <a:pt x="10930" y="13418"/>
                  </a:cubicBezTo>
                  <a:lnTo>
                    <a:pt x="17069" y="33026"/>
                  </a:lnTo>
                  <a:lnTo>
                    <a:pt x="18130" y="58292"/>
                  </a:lnTo>
                  <a:lnTo>
                    <a:pt x="15366" y="58999"/>
                  </a:lnTo>
                  <a:lnTo>
                    <a:pt x="10287" y="35212"/>
                  </a:lnTo>
                  <a:lnTo>
                    <a:pt x="10287" y="35180"/>
                  </a:lnTo>
                  <a:lnTo>
                    <a:pt x="2283" y="17918"/>
                  </a:lnTo>
                  <a:cubicBezTo>
                    <a:pt x="1158" y="15475"/>
                    <a:pt x="515" y="12775"/>
                    <a:pt x="515" y="10075"/>
                  </a:cubicBezTo>
                  <a:cubicBezTo>
                    <a:pt x="515" y="9625"/>
                    <a:pt x="547" y="9175"/>
                    <a:pt x="579" y="8725"/>
                  </a:cubicBezTo>
                  <a:cubicBezTo>
                    <a:pt x="611" y="8403"/>
                    <a:pt x="644" y="8114"/>
                    <a:pt x="676" y="7825"/>
                  </a:cubicBezTo>
                  <a:cubicBezTo>
                    <a:pt x="772" y="7182"/>
                    <a:pt x="1094" y="6410"/>
                    <a:pt x="1544" y="5607"/>
                  </a:cubicBezTo>
                  <a:cubicBezTo>
                    <a:pt x="2186" y="4353"/>
                    <a:pt x="3119" y="3067"/>
                    <a:pt x="3890" y="2103"/>
                  </a:cubicBezTo>
                  <a:cubicBezTo>
                    <a:pt x="4276" y="1621"/>
                    <a:pt x="4597" y="1203"/>
                    <a:pt x="4854" y="914"/>
                  </a:cubicBezTo>
                  <a:cubicBezTo>
                    <a:pt x="4926" y="794"/>
                    <a:pt x="5016" y="710"/>
                    <a:pt x="5084" y="635"/>
                  </a:cubicBezTo>
                  <a:close/>
                  <a:moveTo>
                    <a:pt x="5019" y="1"/>
                  </a:moveTo>
                  <a:cubicBezTo>
                    <a:pt x="4948" y="1"/>
                    <a:pt x="4875" y="25"/>
                    <a:pt x="4822" y="78"/>
                  </a:cubicBezTo>
                  <a:cubicBezTo>
                    <a:pt x="4822" y="110"/>
                    <a:pt x="3762" y="1299"/>
                    <a:pt x="2636" y="2842"/>
                  </a:cubicBezTo>
                  <a:cubicBezTo>
                    <a:pt x="2090" y="3646"/>
                    <a:pt x="1511" y="4482"/>
                    <a:pt x="1061" y="5350"/>
                  </a:cubicBezTo>
                  <a:cubicBezTo>
                    <a:pt x="611" y="6185"/>
                    <a:pt x="258" y="7021"/>
                    <a:pt x="161" y="7728"/>
                  </a:cubicBezTo>
                  <a:cubicBezTo>
                    <a:pt x="97" y="8050"/>
                    <a:pt x="65" y="8371"/>
                    <a:pt x="33" y="8693"/>
                  </a:cubicBezTo>
                  <a:cubicBezTo>
                    <a:pt x="1" y="9143"/>
                    <a:pt x="1" y="9625"/>
                    <a:pt x="1" y="10075"/>
                  </a:cubicBezTo>
                  <a:cubicBezTo>
                    <a:pt x="1" y="12871"/>
                    <a:pt x="644" y="15604"/>
                    <a:pt x="1801" y="18143"/>
                  </a:cubicBezTo>
                  <a:lnTo>
                    <a:pt x="9773" y="35372"/>
                  </a:lnTo>
                  <a:lnTo>
                    <a:pt x="14883" y="59384"/>
                  </a:lnTo>
                  <a:cubicBezTo>
                    <a:pt x="14916" y="59449"/>
                    <a:pt x="14948" y="59513"/>
                    <a:pt x="15012" y="59545"/>
                  </a:cubicBezTo>
                  <a:cubicBezTo>
                    <a:pt x="15076" y="59577"/>
                    <a:pt x="15141" y="59577"/>
                    <a:pt x="15205" y="59577"/>
                  </a:cubicBezTo>
                  <a:lnTo>
                    <a:pt x="18484" y="58774"/>
                  </a:lnTo>
                  <a:cubicBezTo>
                    <a:pt x="18612" y="58742"/>
                    <a:pt x="18676" y="58613"/>
                    <a:pt x="18676" y="58484"/>
                  </a:cubicBezTo>
                  <a:lnTo>
                    <a:pt x="17616" y="32962"/>
                  </a:lnTo>
                  <a:lnTo>
                    <a:pt x="17616" y="32897"/>
                  </a:lnTo>
                  <a:lnTo>
                    <a:pt x="11476" y="13386"/>
                  </a:lnTo>
                  <a:lnTo>
                    <a:pt x="15076" y="7342"/>
                  </a:lnTo>
                  <a:cubicBezTo>
                    <a:pt x="15141" y="7214"/>
                    <a:pt x="15108" y="7053"/>
                    <a:pt x="15012" y="6989"/>
                  </a:cubicBezTo>
                  <a:lnTo>
                    <a:pt x="5176" y="46"/>
                  </a:lnTo>
                  <a:cubicBezTo>
                    <a:pt x="5133" y="17"/>
                    <a:pt x="5076" y="1"/>
                    <a:pt x="501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2"/>
            <p:cNvSpPr/>
            <p:nvPr/>
          </p:nvSpPr>
          <p:spPr>
            <a:xfrm>
              <a:off x="1318775" y="3717750"/>
              <a:ext cx="634875" cy="1260100"/>
            </a:xfrm>
            <a:custGeom>
              <a:rect b="b" l="l" r="r" t="t"/>
              <a:pathLst>
                <a:path extrusionOk="0" h="50404" w="25395">
                  <a:moveTo>
                    <a:pt x="25395" y="1"/>
                  </a:moveTo>
                  <a:lnTo>
                    <a:pt x="14048" y="4822"/>
                  </a:lnTo>
                  <a:lnTo>
                    <a:pt x="15398" y="7330"/>
                  </a:lnTo>
                  <a:lnTo>
                    <a:pt x="12505" y="26938"/>
                  </a:lnTo>
                  <a:lnTo>
                    <a:pt x="1" y="49246"/>
                  </a:lnTo>
                  <a:lnTo>
                    <a:pt x="3087" y="50403"/>
                  </a:lnTo>
                  <a:lnTo>
                    <a:pt x="19995" y="29252"/>
                  </a:lnTo>
                  <a:lnTo>
                    <a:pt x="24045" y="5787"/>
                  </a:lnTo>
                  <a:lnTo>
                    <a:pt x="2539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2"/>
            <p:cNvSpPr/>
            <p:nvPr/>
          </p:nvSpPr>
          <p:spPr>
            <a:xfrm>
              <a:off x="1311550" y="3711175"/>
              <a:ext cx="649350" cy="1273425"/>
            </a:xfrm>
            <a:custGeom>
              <a:rect b="b" l="l" r="r" t="t"/>
              <a:pathLst>
                <a:path extrusionOk="0" h="50937" w="25974">
                  <a:moveTo>
                    <a:pt x="25687" y="0"/>
                  </a:moveTo>
                  <a:cubicBezTo>
                    <a:pt x="25555" y="0"/>
                    <a:pt x="25455" y="88"/>
                    <a:pt x="25427" y="199"/>
                  </a:cubicBezTo>
                  <a:lnTo>
                    <a:pt x="24077" y="5985"/>
                  </a:lnTo>
                  <a:lnTo>
                    <a:pt x="20027" y="29387"/>
                  </a:lnTo>
                  <a:lnTo>
                    <a:pt x="3279" y="50345"/>
                  </a:lnTo>
                  <a:lnTo>
                    <a:pt x="676" y="49380"/>
                  </a:lnTo>
                  <a:lnTo>
                    <a:pt x="13019" y="27329"/>
                  </a:lnTo>
                  <a:lnTo>
                    <a:pt x="13051" y="27233"/>
                  </a:lnTo>
                  <a:lnTo>
                    <a:pt x="15944" y="7625"/>
                  </a:lnTo>
                  <a:cubicBezTo>
                    <a:pt x="15944" y="7560"/>
                    <a:pt x="15944" y="7496"/>
                    <a:pt x="15912" y="7464"/>
                  </a:cubicBezTo>
                  <a:lnTo>
                    <a:pt x="14562" y="4957"/>
                  </a:lnTo>
                  <a:cubicBezTo>
                    <a:pt x="14519" y="4871"/>
                    <a:pt x="14433" y="4814"/>
                    <a:pt x="14343" y="4814"/>
                  </a:cubicBezTo>
                  <a:cubicBezTo>
                    <a:pt x="14298" y="4814"/>
                    <a:pt x="14251" y="4828"/>
                    <a:pt x="14208" y="4860"/>
                  </a:cubicBezTo>
                  <a:cubicBezTo>
                    <a:pt x="14080" y="4925"/>
                    <a:pt x="14016" y="5085"/>
                    <a:pt x="14080" y="5214"/>
                  </a:cubicBezTo>
                  <a:lnTo>
                    <a:pt x="15398" y="7625"/>
                  </a:lnTo>
                  <a:lnTo>
                    <a:pt x="12537" y="27104"/>
                  </a:lnTo>
                  <a:lnTo>
                    <a:pt x="65" y="49380"/>
                  </a:lnTo>
                  <a:cubicBezTo>
                    <a:pt x="1" y="49445"/>
                    <a:pt x="1" y="49541"/>
                    <a:pt x="33" y="49606"/>
                  </a:cubicBezTo>
                  <a:cubicBezTo>
                    <a:pt x="65" y="49702"/>
                    <a:pt x="129" y="49734"/>
                    <a:pt x="193" y="49766"/>
                  </a:cubicBezTo>
                  <a:lnTo>
                    <a:pt x="3279" y="50923"/>
                  </a:lnTo>
                  <a:cubicBezTo>
                    <a:pt x="3305" y="50932"/>
                    <a:pt x="3333" y="50936"/>
                    <a:pt x="3362" y="50936"/>
                  </a:cubicBezTo>
                  <a:cubicBezTo>
                    <a:pt x="3440" y="50936"/>
                    <a:pt x="3522" y="50906"/>
                    <a:pt x="3569" y="50859"/>
                  </a:cubicBezTo>
                  <a:lnTo>
                    <a:pt x="20509" y="29676"/>
                  </a:lnTo>
                  <a:lnTo>
                    <a:pt x="20541" y="29547"/>
                  </a:lnTo>
                  <a:lnTo>
                    <a:pt x="24591" y="6082"/>
                  </a:lnTo>
                  <a:lnTo>
                    <a:pt x="25941" y="328"/>
                  </a:lnTo>
                  <a:cubicBezTo>
                    <a:pt x="25973" y="199"/>
                    <a:pt x="25877" y="39"/>
                    <a:pt x="25748" y="7"/>
                  </a:cubicBezTo>
                  <a:cubicBezTo>
                    <a:pt x="25727" y="2"/>
                    <a:pt x="25707" y="0"/>
                    <a:pt x="2568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2"/>
            <p:cNvSpPr/>
            <p:nvPr/>
          </p:nvSpPr>
          <p:spPr>
            <a:xfrm>
              <a:off x="1848375" y="3941000"/>
              <a:ext cx="67525" cy="394925"/>
            </a:xfrm>
            <a:custGeom>
              <a:rect b="b" l="l" r="r" t="t"/>
              <a:pathLst>
                <a:path extrusionOk="0" h="15797" w="2701">
                  <a:moveTo>
                    <a:pt x="2490" y="1"/>
                  </a:moveTo>
                  <a:cubicBezTo>
                    <a:pt x="2387" y="1"/>
                    <a:pt x="2314" y="84"/>
                    <a:pt x="2314" y="168"/>
                  </a:cubicBezTo>
                  <a:lnTo>
                    <a:pt x="32" y="15565"/>
                  </a:lnTo>
                  <a:cubicBezTo>
                    <a:pt x="0" y="15661"/>
                    <a:pt x="97" y="15790"/>
                    <a:pt x="193" y="15790"/>
                  </a:cubicBezTo>
                  <a:cubicBezTo>
                    <a:pt x="206" y="15794"/>
                    <a:pt x="219" y="15796"/>
                    <a:pt x="233" y="15796"/>
                  </a:cubicBezTo>
                  <a:cubicBezTo>
                    <a:pt x="322" y="15796"/>
                    <a:pt x="418" y="15713"/>
                    <a:pt x="418" y="15629"/>
                  </a:cubicBezTo>
                  <a:lnTo>
                    <a:pt x="2700" y="232"/>
                  </a:lnTo>
                  <a:cubicBezTo>
                    <a:pt x="2700" y="135"/>
                    <a:pt x="2636" y="7"/>
                    <a:pt x="2539" y="7"/>
                  </a:cubicBezTo>
                  <a:cubicBezTo>
                    <a:pt x="2522" y="3"/>
                    <a:pt x="2506" y="1"/>
                    <a:pt x="24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2"/>
            <p:cNvSpPr/>
            <p:nvPr/>
          </p:nvSpPr>
          <p:spPr>
            <a:xfrm>
              <a:off x="1633800" y="3761650"/>
              <a:ext cx="54675" cy="233375"/>
            </a:xfrm>
            <a:custGeom>
              <a:rect b="b" l="l" r="r" t="t"/>
              <a:pathLst>
                <a:path extrusionOk="0" h="9335" w="2187">
                  <a:moveTo>
                    <a:pt x="238" y="1"/>
                  </a:moveTo>
                  <a:cubicBezTo>
                    <a:pt x="211" y="1"/>
                    <a:pt x="185" y="5"/>
                    <a:pt x="161" y="13"/>
                  </a:cubicBezTo>
                  <a:cubicBezTo>
                    <a:pt x="65" y="77"/>
                    <a:pt x="1" y="173"/>
                    <a:pt x="65" y="270"/>
                  </a:cubicBezTo>
                  <a:lnTo>
                    <a:pt x="1768" y="4095"/>
                  </a:lnTo>
                  <a:lnTo>
                    <a:pt x="1608" y="9110"/>
                  </a:lnTo>
                  <a:cubicBezTo>
                    <a:pt x="1608" y="9238"/>
                    <a:pt x="1704" y="9335"/>
                    <a:pt x="1801" y="9335"/>
                  </a:cubicBezTo>
                  <a:cubicBezTo>
                    <a:pt x="1929" y="9335"/>
                    <a:pt x="1993" y="9238"/>
                    <a:pt x="2026" y="9142"/>
                  </a:cubicBezTo>
                  <a:lnTo>
                    <a:pt x="2186" y="4063"/>
                  </a:lnTo>
                  <a:lnTo>
                    <a:pt x="2154" y="3966"/>
                  </a:lnTo>
                  <a:lnTo>
                    <a:pt x="418" y="109"/>
                  </a:lnTo>
                  <a:cubicBezTo>
                    <a:pt x="394" y="37"/>
                    <a:pt x="316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2"/>
            <p:cNvSpPr/>
            <p:nvPr/>
          </p:nvSpPr>
          <p:spPr>
            <a:xfrm>
              <a:off x="1827475" y="3665300"/>
              <a:ext cx="123775" cy="93475"/>
            </a:xfrm>
            <a:custGeom>
              <a:rect b="b" l="l" r="r" t="t"/>
              <a:pathLst>
                <a:path extrusionOk="0" h="3739" w="4951">
                  <a:moveTo>
                    <a:pt x="4757" y="1"/>
                  </a:moveTo>
                  <a:cubicBezTo>
                    <a:pt x="4660" y="1"/>
                    <a:pt x="4586" y="59"/>
                    <a:pt x="4533" y="138"/>
                  </a:cubicBezTo>
                  <a:lnTo>
                    <a:pt x="4533" y="170"/>
                  </a:lnTo>
                  <a:cubicBezTo>
                    <a:pt x="4468" y="331"/>
                    <a:pt x="4083" y="1134"/>
                    <a:pt x="3343" y="1874"/>
                  </a:cubicBezTo>
                  <a:cubicBezTo>
                    <a:pt x="2636" y="2645"/>
                    <a:pt x="1575" y="3320"/>
                    <a:pt x="193" y="3320"/>
                  </a:cubicBezTo>
                  <a:cubicBezTo>
                    <a:pt x="65" y="3320"/>
                    <a:pt x="0" y="3417"/>
                    <a:pt x="0" y="3545"/>
                  </a:cubicBezTo>
                  <a:cubicBezTo>
                    <a:pt x="0" y="3642"/>
                    <a:pt x="65" y="3738"/>
                    <a:pt x="193" y="3738"/>
                  </a:cubicBezTo>
                  <a:cubicBezTo>
                    <a:pt x="1833" y="3738"/>
                    <a:pt x="3022" y="2870"/>
                    <a:pt x="3793" y="2002"/>
                  </a:cubicBezTo>
                  <a:cubicBezTo>
                    <a:pt x="4565" y="1134"/>
                    <a:pt x="4918" y="299"/>
                    <a:pt x="4918" y="299"/>
                  </a:cubicBezTo>
                  <a:cubicBezTo>
                    <a:pt x="4951" y="170"/>
                    <a:pt x="4918" y="74"/>
                    <a:pt x="4822" y="9"/>
                  </a:cubicBezTo>
                  <a:cubicBezTo>
                    <a:pt x="4799" y="4"/>
                    <a:pt x="4777" y="1"/>
                    <a:pt x="4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2"/>
            <p:cNvSpPr/>
            <p:nvPr/>
          </p:nvSpPr>
          <p:spPr>
            <a:xfrm>
              <a:off x="1726225" y="3634675"/>
              <a:ext cx="181625" cy="758150"/>
            </a:xfrm>
            <a:custGeom>
              <a:rect b="b" l="l" r="r" t="t"/>
              <a:pathLst>
                <a:path extrusionOk="0" h="30326" w="7265">
                  <a:moveTo>
                    <a:pt x="7025" y="0"/>
                  </a:moveTo>
                  <a:cubicBezTo>
                    <a:pt x="6982" y="0"/>
                    <a:pt x="6940" y="16"/>
                    <a:pt x="6911" y="45"/>
                  </a:cubicBezTo>
                  <a:lnTo>
                    <a:pt x="5143" y="1620"/>
                  </a:lnTo>
                  <a:cubicBezTo>
                    <a:pt x="5111" y="1684"/>
                    <a:pt x="5079" y="1716"/>
                    <a:pt x="5079" y="1781"/>
                  </a:cubicBezTo>
                  <a:lnTo>
                    <a:pt x="5079" y="2938"/>
                  </a:lnTo>
                  <a:lnTo>
                    <a:pt x="2893" y="2456"/>
                  </a:lnTo>
                  <a:cubicBezTo>
                    <a:pt x="2797" y="2456"/>
                    <a:pt x="2732" y="2456"/>
                    <a:pt x="2700" y="2520"/>
                  </a:cubicBezTo>
                  <a:cubicBezTo>
                    <a:pt x="2636" y="2584"/>
                    <a:pt x="2636" y="2649"/>
                    <a:pt x="2636" y="2713"/>
                  </a:cubicBezTo>
                  <a:lnTo>
                    <a:pt x="3857" y="6185"/>
                  </a:lnTo>
                  <a:lnTo>
                    <a:pt x="0" y="30100"/>
                  </a:lnTo>
                  <a:cubicBezTo>
                    <a:pt x="0" y="30196"/>
                    <a:pt x="64" y="30293"/>
                    <a:pt x="193" y="30325"/>
                  </a:cubicBezTo>
                  <a:cubicBezTo>
                    <a:pt x="289" y="30325"/>
                    <a:pt x="386" y="30261"/>
                    <a:pt x="418" y="30164"/>
                  </a:cubicBezTo>
                  <a:lnTo>
                    <a:pt x="4243" y="6185"/>
                  </a:lnTo>
                  <a:lnTo>
                    <a:pt x="4243" y="6088"/>
                  </a:lnTo>
                  <a:lnTo>
                    <a:pt x="3150" y="2938"/>
                  </a:lnTo>
                  <a:lnTo>
                    <a:pt x="5240" y="3388"/>
                  </a:lnTo>
                  <a:cubicBezTo>
                    <a:pt x="5304" y="3388"/>
                    <a:pt x="5368" y="3388"/>
                    <a:pt x="5400" y="3324"/>
                  </a:cubicBezTo>
                  <a:cubicBezTo>
                    <a:pt x="5465" y="3292"/>
                    <a:pt x="5497" y="3259"/>
                    <a:pt x="5497" y="3195"/>
                  </a:cubicBezTo>
                  <a:lnTo>
                    <a:pt x="5497" y="1877"/>
                  </a:lnTo>
                  <a:lnTo>
                    <a:pt x="7168" y="366"/>
                  </a:lnTo>
                  <a:cubicBezTo>
                    <a:pt x="7265" y="270"/>
                    <a:pt x="7265" y="141"/>
                    <a:pt x="7168" y="77"/>
                  </a:cubicBezTo>
                  <a:cubicBezTo>
                    <a:pt x="7133" y="24"/>
                    <a:pt x="7078" y="0"/>
                    <a:pt x="7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2"/>
            <p:cNvSpPr/>
            <p:nvPr/>
          </p:nvSpPr>
          <p:spPr>
            <a:xfrm>
              <a:off x="1690850" y="4417675"/>
              <a:ext cx="32975" cy="40550"/>
            </a:xfrm>
            <a:custGeom>
              <a:rect b="b" l="l" r="r" t="t"/>
              <a:pathLst>
                <a:path extrusionOk="0" h="1622" w="1319">
                  <a:moveTo>
                    <a:pt x="1112" y="0"/>
                  </a:moveTo>
                  <a:cubicBezTo>
                    <a:pt x="1043" y="0"/>
                    <a:pt x="974" y="36"/>
                    <a:pt x="933" y="98"/>
                  </a:cubicBezTo>
                  <a:lnTo>
                    <a:pt x="65" y="1319"/>
                  </a:lnTo>
                  <a:cubicBezTo>
                    <a:pt x="1" y="1384"/>
                    <a:pt x="33" y="1512"/>
                    <a:pt x="97" y="1577"/>
                  </a:cubicBezTo>
                  <a:cubicBezTo>
                    <a:pt x="141" y="1606"/>
                    <a:pt x="190" y="1621"/>
                    <a:pt x="238" y="1621"/>
                  </a:cubicBezTo>
                  <a:cubicBezTo>
                    <a:pt x="296" y="1621"/>
                    <a:pt x="351" y="1598"/>
                    <a:pt x="387" y="1544"/>
                  </a:cubicBezTo>
                  <a:lnTo>
                    <a:pt x="1254" y="323"/>
                  </a:lnTo>
                  <a:cubicBezTo>
                    <a:pt x="1319" y="227"/>
                    <a:pt x="1319" y="98"/>
                    <a:pt x="1222" y="34"/>
                  </a:cubicBezTo>
                  <a:cubicBezTo>
                    <a:pt x="1188" y="11"/>
                    <a:pt x="1150" y="0"/>
                    <a:pt x="11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2" name="Shape 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3" name="Google Shape;275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6100" y="619188"/>
            <a:ext cx="6591801" cy="370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7" name="Shape 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" name="Google Shape;2758;p44"/>
          <p:cNvSpPr txBox="1"/>
          <p:nvPr>
            <p:ph type="title"/>
          </p:nvPr>
        </p:nvSpPr>
        <p:spPr>
          <a:xfrm>
            <a:off x="2268525" y="2287100"/>
            <a:ext cx="4690500" cy="78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>
                <a:solidFill>
                  <a:schemeClr val="dk2"/>
                </a:solidFill>
              </a:rPr>
              <a:t>4. Unit test &amp; benchmark</a:t>
            </a:r>
            <a:endParaRPr sz="10500"/>
          </a:p>
        </p:txBody>
      </p:sp>
      <p:grpSp>
        <p:nvGrpSpPr>
          <p:cNvPr id="2759" name="Google Shape;2759;p44"/>
          <p:cNvGrpSpPr/>
          <p:nvPr/>
        </p:nvGrpSpPr>
        <p:grpSpPr>
          <a:xfrm>
            <a:off x="3379031" y="176393"/>
            <a:ext cx="1475957" cy="1578476"/>
            <a:chOff x="1744400" y="429725"/>
            <a:chExt cx="4623925" cy="4948200"/>
          </a:xfrm>
        </p:grpSpPr>
        <p:sp>
          <p:nvSpPr>
            <p:cNvPr id="2760" name="Google Shape;2760;p44"/>
            <p:cNvSpPr/>
            <p:nvPr/>
          </p:nvSpPr>
          <p:spPr>
            <a:xfrm>
              <a:off x="1744400" y="430000"/>
              <a:ext cx="4623925" cy="4588575"/>
            </a:xfrm>
            <a:custGeom>
              <a:rect b="b" l="l" r="r" t="t"/>
              <a:pathLst>
                <a:path extrusionOk="0" h="183543" w="184957">
                  <a:moveTo>
                    <a:pt x="93830" y="1"/>
                  </a:moveTo>
                  <a:cubicBezTo>
                    <a:pt x="76191" y="1"/>
                    <a:pt x="57391" y="6440"/>
                    <a:pt x="42281" y="19249"/>
                  </a:cubicBezTo>
                  <a:cubicBezTo>
                    <a:pt x="12606" y="44404"/>
                    <a:pt x="7524" y="71664"/>
                    <a:pt x="7524" y="71664"/>
                  </a:cubicBezTo>
                  <a:cubicBezTo>
                    <a:pt x="7524" y="71664"/>
                    <a:pt x="0" y="103754"/>
                    <a:pt x="20916" y="131716"/>
                  </a:cubicBezTo>
                  <a:cubicBezTo>
                    <a:pt x="41831" y="159679"/>
                    <a:pt x="78300" y="170544"/>
                    <a:pt x="107611" y="180117"/>
                  </a:cubicBezTo>
                  <a:cubicBezTo>
                    <a:pt x="114704" y="182434"/>
                    <a:pt x="121689" y="183542"/>
                    <a:pt x="128348" y="183542"/>
                  </a:cubicBezTo>
                  <a:cubicBezTo>
                    <a:pt x="149206" y="183542"/>
                    <a:pt x="166871" y="172670"/>
                    <a:pt x="174681" y="154008"/>
                  </a:cubicBezTo>
                  <a:cubicBezTo>
                    <a:pt x="184956" y="129386"/>
                    <a:pt x="164181" y="116107"/>
                    <a:pt x="159577" y="83933"/>
                  </a:cubicBezTo>
                  <a:cubicBezTo>
                    <a:pt x="155001" y="51759"/>
                    <a:pt x="158650" y="42495"/>
                    <a:pt x="137257" y="18013"/>
                  </a:cubicBezTo>
                  <a:cubicBezTo>
                    <a:pt x="126757" y="5984"/>
                    <a:pt x="110833" y="1"/>
                    <a:pt x="93830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4"/>
            <p:cNvSpPr/>
            <p:nvPr/>
          </p:nvSpPr>
          <p:spPr>
            <a:xfrm>
              <a:off x="1899500" y="429725"/>
              <a:ext cx="4282125" cy="4588850"/>
            </a:xfrm>
            <a:custGeom>
              <a:rect b="b" l="l" r="r" t="t"/>
              <a:pathLst>
                <a:path extrusionOk="0" h="183554" w="171285">
                  <a:moveTo>
                    <a:pt x="170470" y="133468"/>
                  </a:moveTo>
                  <a:lnTo>
                    <a:pt x="170470" y="147814"/>
                  </a:lnTo>
                  <a:cubicBezTo>
                    <a:pt x="171032" y="145372"/>
                    <a:pt x="171285" y="143013"/>
                    <a:pt x="171285" y="140711"/>
                  </a:cubicBezTo>
                  <a:cubicBezTo>
                    <a:pt x="171285" y="138241"/>
                    <a:pt x="171004" y="135854"/>
                    <a:pt x="170470" y="133468"/>
                  </a:cubicBezTo>
                  <a:close/>
                  <a:moveTo>
                    <a:pt x="87622" y="0"/>
                  </a:moveTo>
                  <a:cubicBezTo>
                    <a:pt x="70777" y="0"/>
                    <a:pt x="52893" y="5896"/>
                    <a:pt x="38126" y="17575"/>
                  </a:cubicBezTo>
                  <a:lnTo>
                    <a:pt x="103147" y="17575"/>
                  </a:lnTo>
                  <a:lnTo>
                    <a:pt x="103147" y="91805"/>
                  </a:lnTo>
                  <a:lnTo>
                    <a:pt x="3931" y="91805"/>
                  </a:lnTo>
                  <a:lnTo>
                    <a:pt x="3931" y="63169"/>
                  </a:lnTo>
                  <a:cubicBezTo>
                    <a:pt x="1910" y="68419"/>
                    <a:pt x="1320" y="71675"/>
                    <a:pt x="1320" y="71675"/>
                  </a:cubicBezTo>
                  <a:cubicBezTo>
                    <a:pt x="1320" y="71675"/>
                    <a:pt x="1" y="77290"/>
                    <a:pt x="1" y="85853"/>
                  </a:cubicBezTo>
                  <a:cubicBezTo>
                    <a:pt x="1" y="97785"/>
                    <a:pt x="2555" y="115444"/>
                    <a:pt x="14712" y="131727"/>
                  </a:cubicBezTo>
                  <a:cubicBezTo>
                    <a:pt x="35627" y="159690"/>
                    <a:pt x="72096" y="170555"/>
                    <a:pt x="101407" y="180128"/>
                  </a:cubicBezTo>
                  <a:cubicBezTo>
                    <a:pt x="108509" y="182458"/>
                    <a:pt x="115500" y="183553"/>
                    <a:pt x="122154" y="183553"/>
                  </a:cubicBezTo>
                  <a:cubicBezTo>
                    <a:pt x="143013" y="183553"/>
                    <a:pt x="160672" y="172688"/>
                    <a:pt x="168477" y="154019"/>
                  </a:cubicBezTo>
                  <a:cubicBezTo>
                    <a:pt x="169095" y="152503"/>
                    <a:pt x="169628" y="151015"/>
                    <a:pt x="170021" y="149583"/>
                  </a:cubicBezTo>
                  <a:lnTo>
                    <a:pt x="100452" y="149583"/>
                  </a:lnTo>
                  <a:lnTo>
                    <a:pt x="100452" y="98290"/>
                  </a:lnTo>
                  <a:lnTo>
                    <a:pt x="100452" y="97167"/>
                  </a:lnTo>
                  <a:lnTo>
                    <a:pt x="100452" y="94079"/>
                  </a:lnTo>
                  <a:lnTo>
                    <a:pt x="117465" y="94079"/>
                  </a:lnTo>
                  <a:lnTo>
                    <a:pt x="119402" y="97167"/>
                  </a:lnTo>
                  <a:lnTo>
                    <a:pt x="156349" y="97167"/>
                  </a:lnTo>
                  <a:cubicBezTo>
                    <a:pt x="155114" y="93124"/>
                    <a:pt x="154075" y="88745"/>
                    <a:pt x="153373" y="83944"/>
                  </a:cubicBezTo>
                  <a:cubicBezTo>
                    <a:pt x="148797" y="51770"/>
                    <a:pt x="152446" y="42506"/>
                    <a:pt x="131053" y="18024"/>
                  </a:cubicBezTo>
                  <a:cubicBezTo>
                    <a:pt x="120554" y="6008"/>
                    <a:pt x="104635" y="0"/>
                    <a:pt x="87622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4"/>
            <p:cNvSpPr/>
            <p:nvPr/>
          </p:nvSpPr>
          <p:spPr>
            <a:xfrm>
              <a:off x="4410775" y="2781675"/>
              <a:ext cx="1750500" cy="1387625"/>
            </a:xfrm>
            <a:custGeom>
              <a:rect b="b" l="l" r="r" t="t"/>
              <a:pathLst>
                <a:path extrusionOk="0" h="55505" w="70020">
                  <a:moveTo>
                    <a:pt x="1" y="1"/>
                  </a:moveTo>
                  <a:lnTo>
                    <a:pt x="1" y="55505"/>
                  </a:lnTo>
                  <a:lnTo>
                    <a:pt x="70019" y="55505"/>
                  </a:lnTo>
                  <a:lnTo>
                    <a:pt x="70019" y="3089"/>
                  </a:lnTo>
                  <a:lnTo>
                    <a:pt x="18951" y="3089"/>
                  </a:lnTo>
                  <a:lnTo>
                    <a:pt x="1701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4"/>
            <p:cNvSpPr/>
            <p:nvPr/>
          </p:nvSpPr>
          <p:spPr>
            <a:xfrm>
              <a:off x="4424125" y="2894675"/>
              <a:ext cx="1725925" cy="1246550"/>
            </a:xfrm>
            <a:custGeom>
              <a:rect b="b" l="l" r="r" t="t"/>
              <a:pathLst>
                <a:path extrusionOk="0" h="49862" w="69037">
                  <a:moveTo>
                    <a:pt x="0" y="1"/>
                  </a:moveTo>
                  <a:lnTo>
                    <a:pt x="0" y="49862"/>
                  </a:lnTo>
                  <a:lnTo>
                    <a:pt x="69036" y="49862"/>
                  </a:lnTo>
                  <a:lnTo>
                    <a:pt x="690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4"/>
            <p:cNvSpPr/>
            <p:nvPr/>
          </p:nvSpPr>
          <p:spPr>
            <a:xfrm>
              <a:off x="6118425" y="2900300"/>
              <a:ext cx="26000" cy="749625"/>
            </a:xfrm>
            <a:custGeom>
              <a:rect b="b" l="l" r="r" t="t"/>
              <a:pathLst>
                <a:path extrusionOk="0" h="29985" w="1040">
                  <a:moveTo>
                    <a:pt x="1" y="1"/>
                  </a:moveTo>
                  <a:lnTo>
                    <a:pt x="1" y="29984"/>
                  </a:lnTo>
                  <a:lnTo>
                    <a:pt x="1040" y="29984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4"/>
            <p:cNvSpPr/>
            <p:nvPr/>
          </p:nvSpPr>
          <p:spPr>
            <a:xfrm>
              <a:off x="6118425" y="3649900"/>
              <a:ext cx="26000" cy="485025"/>
            </a:xfrm>
            <a:custGeom>
              <a:rect b="b" l="l" r="r" t="t"/>
              <a:pathLst>
                <a:path extrusionOk="0" h="19401" w="1040">
                  <a:moveTo>
                    <a:pt x="1" y="0"/>
                  </a:moveTo>
                  <a:lnTo>
                    <a:pt x="1" y="19400"/>
                  </a:lnTo>
                  <a:lnTo>
                    <a:pt x="1040" y="19400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4"/>
            <p:cNvSpPr/>
            <p:nvPr/>
          </p:nvSpPr>
          <p:spPr>
            <a:xfrm>
              <a:off x="4417100" y="2877850"/>
              <a:ext cx="1735050" cy="67400"/>
            </a:xfrm>
            <a:custGeom>
              <a:rect b="b" l="l" r="r" t="t"/>
              <a:pathLst>
                <a:path extrusionOk="0" h="2696" w="69402">
                  <a:moveTo>
                    <a:pt x="1" y="0"/>
                  </a:moveTo>
                  <a:lnTo>
                    <a:pt x="1" y="2695"/>
                  </a:lnTo>
                  <a:lnTo>
                    <a:pt x="69401" y="2695"/>
                  </a:lnTo>
                  <a:lnTo>
                    <a:pt x="69401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4"/>
            <p:cNvSpPr/>
            <p:nvPr/>
          </p:nvSpPr>
          <p:spPr>
            <a:xfrm>
              <a:off x="4411500" y="2871525"/>
              <a:ext cx="1746975" cy="80050"/>
            </a:xfrm>
            <a:custGeom>
              <a:rect b="b" l="l" r="r" t="t"/>
              <a:pathLst>
                <a:path extrusionOk="0" h="3202" w="69879">
                  <a:moveTo>
                    <a:pt x="69401" y="478"/>
                  </a:moveTo>
                  <a:lnTo>
                    <a:pt x="69401" y="2724"/>
                  </a:lnTo>
                  <a:lnTo>
                    <a:pt x="449" y="2724"/>
                  </a:lnTo>
                  <a:lnTo>
                    <a:pt x="449" y="478"/>
                  </a:lnTo>
                  <a:close/>
                  <a:moveTo>
                    <a:pt x="0" y="0"/>
                  </a:moveTo>
                  <a:lnTo>
                    <a:pt x="0" y="3201"/>
                  </a:lnTo>
                  <a:lnTo>
                    <a:pt x="69878" y="3201"/>
                  </a:lnTo>
                  <a:lnTo>
                    <a:pt x="69878" y="2948"/>
                  </a:lnTo>
                  <a:lnTo>
                    <a:pt x="6987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4"/>
            <p:cNvSpPr/>
            <p:nvPr/>
          </p:nvSpPr>
          <p:spPr>
            <a:xfrm>
              <a:off x="4417800" y="2888375"/>
              <a:ext cx="1737850" cy="1258475"/>
            </a:xfrm>
            <a:custGeom>
              <a:rect b="b" l="l" r="r" t="t"/>
              <a:pathLst>
                <a:path extrusionOk="0" h="50339" w="69514">
                  <a:moveTo>
                    <a:pt x="69065" y="478"/>
                  </a:moveTo>
                  <a:lnTo>
                    <a:pt x="69065" y="49861"/>
                  </a:lnTo>
                  <a:lnTo>
                    <a:pt x="478" y="49861"/>
                  </a:lnTo>
                  <a:lnTo>
                    <a:pt x="478" y="478"/>
                  </a:lnTo>
                  <a:close/>
                  <a:moveTo>
                    <a:pt x="253" y="0"/>
                  </a:moveTo>
                  <a:cubicBezTo>
                    <a:pt x="197" y="0"/>
                    <a:pt x="113" y="28"/>
                    <a:pt x="85" y="85"/>
                  </a:cubicBezTo>
                  <a:cubicBezTo>
                    <a:pt x="29" y="113"/>
                    <a:pt x="1" y="169"/>
                    <a:pt x="1" y="253"/>
                  </a:cubicBezTo>
                  <a:lnTo>
                    <a:pt x="1" y="50114"/>
                  </a:lnTo>
                  <a:cubicBezTo>
                    <a:pt x="1" y="50170"/>
                    <a:pt x="29" y="50226"/>
                    <a:pt x="85" y="50282"/>
                  </a:cubicBezTo>
                  <a:cubicBezTo>
                    <a:pt x="113" y="50310"/>
                    <a:pt x="197" y="50338"/>
                    <a:pt x="253" y="50338"/>
                  </a:cubicBezTo>
                  <a:lnTo>
                    <a:pt x="69289" y="50338"/>
                  </a:lnTo>
                  <a:cubicBezTo>
                    <a:pt x="69345" y="50338"/>
                    <a:pt x="69402" y="50310"/>
                    <a:pt x="69458" y="50282"/>
                  </a:cubicBezTo>
                  <a:cubicBezTo>
                    <a:pt x="69514" y="50226"/>
                    <a:pt x="69514" y="50170"/>
                    <a:pt x="69514" y="50114"/>
                  </a:cubicBezTo>
                  <a:lnTo>
                    <a:pt x="69514" y="253"/>
                  </a:lnTo>
                  <a:cubicBezTo>
                    <a:pt x="69514" y="169"/>
                    <a:pt x="69514" y="113"/>
                    <a:pt x="69458" y="85"/>
                  </a:cubicBezTo>
                  <a:cubicBezTo>
                    <a:pt x="69402" y="28"/>
                    <a:pt x="69345" y="0"/>
                    <a:pt x="69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4"/>
            <p:cNvSpPr/>
            <p:nvPr/>
          </p:nvSpPr>
          <p:spPr>
            <a:xfrm>
              <a:off x="5191975" y="2989450"/>
              <a:ext cx="141800" cy="21075"/>
            </a:xfrm>
            <a:custGeom>
              <a:rect b="b" l="l" r="r" t="t"/>
              <a:pathLst>
                <a:path extrusionOk="0" h="843" w="5672">
                  <a:moveTo>
                    <a:pt x="421" y="0"/>
                  </a:moveTo>
                  <a:cubicBezTo>
                    <a:pt x="197" y="0"/>
                    <a:pt x="0" y="197"/>
                    <a:pt x="0" y="421"/>
                  </a:cubicBezTo>
                  <a:cubicBezTo>
                    <a:pt x="0" y="674"/>
                    <a:pt x="197" y="842"/>
                    <a:pt x="421" y="842"/>
                  </a:cubicBezTo>
                  <a:lnTo>
                    <a:pt x="5250" y="842"/>
                  </a:lnTo>
                  <a:cubicBezTo>
                    <a:pt x="5475" y="842"/>
                    <a:pt x="5671" y="674"/>
                    <a:pt x="5671" y="421"/>
                  </a:cubicBezTo>
                  <a:cubicBezTo>
                    <a:pt x="5671" y="197"/>
                    <a:pt x="5475" y="0"/>
                    <a:pt x="5250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4"/>
            <p:cNvSpPr/>
            <p:nvPr/>
          </p:nvSpPr>
          <p:spPr>
            <a:xfrm>
              <a:off x="5433400" y="2989450"/>
              <a:ext cx="141800" cy="21075"/>
            </a:xfrm>
            <a:custGeom>
              <a:rect b="b" l="l" r="r" t="t"/>
              <a:pathLst>
                <a:path extrusionOk="0" h="843" w="5672">
                  <a:moveTo>
                    <a:pt x="422" y="0"/>
                  </a:moveTo>
                  <a:cubicBezTo>
                    <a:pt x="197" y="0"/>
                    <a:pt x="1" y="197"/>
                    <a:pt x="1" y="421"/>
                  </a:cubicBezTo>
                  <a:cubicBezTo>
                    <a:pt x="1" y="674"/>
                    <a:pt x="197" y="842"/>
                    <a:pt x="422" y="842"/>
                  </a:cubicBezTo>
                  <a:lnTo>
                    <a:pt x="5251" y="842"/>
                  </a:lnTo>
                  <a:cubicBezTo>
                    <a:pt x="5504" y="842"/>
                    <a:pt x="5672" y="674"/>
                    <a:pt x="5672" y="421"/>
                  </a:cubicBezTo>
                  <a:cubicBezTo>
                    <a:pt x="5672" y="197"/>
                    <a:pt x="5504" y="0"/>
                    <a:pt x="5251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4"/>
            <p:cNvSpPr/>
            <p:nvPr/>
          </p:nvSpPr>
          <p:spPr>
            <a:xfrm>
              <a:off x="5674850" y="2989450"/>
              <a:ext cx="141800" cy="21075"/>
            </a:xfrm>
            <a:custGeom>
              <a:rect b="b" l="l" r="r" t="t"/>
              <a:pathLst>
                <a:path extrusionOk="0" h="843" w="5672">
                  <a:moveTo>
                    <a:pt x="422" y="0"/>
                  </a:moveTo>
                  <a:cubicBezTo>
                    <a:pt x="197" y="0"/>
                    <a:pt x="1" y="197"/>
                    <a:pt x="1" y="421"/>
                  </a:cubicBezTo>
                  <a:cubicBezTo>
                    <a:pt x="1" y="674"/>
                    <a:pt x="197" y="842"/>
                    <a:pt x="422" y="842"/>
                  </a:cubicBezTo>
                  <a:lnTo>
                    <a:pt x="5251" y="842"/>
                  </a:lnTo>
                  <a:cubicBezTo>
                    <a:pt x="5503" y="842"/>
                    <a:pt x="5672" y="674"/>
                    <a:pt x="5672" y="421"/>
                  </a:cubicBezTo>
                  <a:cubicBezTo>
                    <a:pt x="5672" y="197"/>
                    <a:pt x="5503" y="0"/>
                    <a:pt x="5251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4"/>
            <p:cNvSpPr/>
            <p:nvPr/>
          </p:nvSpPr>
          <p:spPr>
            <a:xfrm>
              <a:off x="5916300" y="2989450"/>
              <a:ext cx="142500" cy="21075"/>
            </a:xfrm>
            <a:custGeom>
              <a:rect b="b" l="l" r="r" t="t"/>
              <a:pathLst>
                <a:path extrusionOk="0" h="843" w="5700">
                  <a:moveTo>
                    <a:pt x="421" y="0"/>
                  </a:moveTo>
                  <a:cubicBezTo>
                    <a:pt x="197" y="0"/>
                    <a:pt x="0" y="197"/>
                    <a:pt x="0" y="421"/>
                  </a:cubicBezTo>
                  <a:cubicBezTo>
                    <a:pt x="0" y="674"/>
                    <a:pt x="197" y="842"/>
                    <a:pt x="421" y="842"/>
                  </a:cubicBezTo>
                  <a:lnTo>
                    <a:pt x="5250" y="842"/>
                  </a:lnTo>
                  <a:cubicBezTo>
                    <a:pt x="5503" y="842"/>
                    <a:pt x="5699" y="674"/>
                    <a:pt x="5699" y="421"/>
                  </a:cubicBezTo>
                  <a:cubicBezTo>
                    <a:pt x="5699" y="197"/>
                    <a:pt x="5503" y="0"/>
                    <a:pt x="5250" y="0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4"/>
            <p:cNvSpPr/>
            <p:nvPr/>
          </p:nvSpPr>
          <p:spPr>
            <a:xfrm>
              <a:off x="5778025" y="3646400"/>
              <a:ext cx="113725" cy="357975"/>
            </a:xfrm>
            <a:custGeom>
              <a:rect b="b" l="l" r="r" t="t"/>
              <a:pathLst>
                <a:path extrusionOk="0" h="14319" w="4549">
                  <a:moveTo>
                    <a:pt x="1" y="0"/>
                  </a:moveTo>
                  <a:lnTo>
                    <a:pt x="1" y="14318"/>
                  </a:lnTo>
                  <a:lnTo>
                    <a:pt x="4549" y="14318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4"/>
            <p:cNvSpPr/>
            <p:nvPr/>
          </p:nvSpPr>
          <p:spPr>
            <a:xfrm>
              <a:off x="5772400" y="3640075"/>
              <a:ext cx="124975" cy="370600"/>
            </a:xfrm>
            <a:custGeom>
              <a:rect b="b" l="l" r="r" t="t"/>
              <a:pathLst>
                <a:path extrusionOk="0" h="14824" w="4999">
                  <a:moveTo>
                    <a:pt x="4521" y="478"/>
                  </a:moveTo>
                  <a:lnTo>
                    <a:pt x="4521" y="14347"/>
                  </a:lnTo>
                  <a:lnTo>
                    <a:pt x="450" y="14347"/>
                  </a:lnTo>
                  <a:lnTo>
                    <a:pt x="450" y="478"/>
                  </a:lnTo>
                  <a:close/>
                  <a:moveTo>
                    <a:pt x="1" y="0"/>
                  </a:moveTo>
                  <a:lnTo>
                    <a:pt x="1" y="253"/>
                  </a:lnTo>
                  <a:lnTo>
                    <a:pt x="1" y="14824"/>
                  </a:lnTo>
                  <a:lnTo>
                    <a:pt x="4998" y="14824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4"/>
            <p:cNvSpPr/>
            <p:nvPr/>
          </p:nvSpPr>
          <p:spPr>
            <a:xfrm>
              <a:off x="5651700" y="3878000"/>
              <a:ext cx="113725" cy="126375"/>
            </a:xfrm>
            <a:custGeom>
              <a:rect b="b" l="l" r="r" t="t"/>
              <a:pathLst>
                <a:path extrusionOk="0" h="5055" w="4549">
                  <a:moveTo>
                    <a:pt x="0" y="1"/>
                  </a:moveTo>
                  <a:lnTo>
                    <a:pt x="0" y="5054"/>
                  </a:lnTo>
                  <a:lnTo>
                    <a:pt x="4548" y="5054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4"/>
            <p:cNvSpPr/>
            <p:nvPr/>
          </p:nvSpPr>
          <p:spPr>
            <a:xfrm>
              <a:off x="5646075" y="3872400"/>
              <a:ext cx="124950" cy="138275"/>
            </a:xfrm>
            <a:custGeom>
              <a:rect b="b" l="l" r="r" t="t"/>
              <a:pathLst>
                <a:path extrusionOk="0" h="5531" w="4998">
                  <a:moveTo>
                    <a:pt x="4549" y="477"/>
                  </a:moveTo>
                  <a:lnTo>
                    <a:pt x="4549" y="5054"/>
                  </a:lnTo>
                  <a:lnTo>
                    <a:pt x="450" y="5054"/>
                  </a:lnTo>
                  <a:lnTo>
                    <a:pt x="450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56"/>
                  </a:cubicBezTo>
                  <a:cubicBezTo>
                    <a:pt x="29" y="112"/>
                    <a:pt x="1" y="169"/>
                    <a:pt x="1" y="225"/>
                  </a:cubicBezTo>
                  <a:lnTo>
                    <a:pt x="1" y="5278"/>
                  </a:lnTo>
                  <a:cubicBezTo>
                    <a:pt x="1" y="5362"/>
                    <a:pt x="29" y="5419"/>
                    <a:pt x="57" y="5447"/>
                  </a:cubicBezTo>
                  <a:cubicBezTo>
                    <a:pt x="113" y="5503"/>
                    <a:pt x="169" y="5531"/>
                    <a:pt x="225" y="5531"/>
                  </a:cubicBezTo>
                  <a:lnTo>
                    <a:pt x="4773" y="5531"/>
                  </a:lnTo>
                  <a:cubicBezTo>
                    <a:pt x="4829" y="5531"/>
                    <a:pt x="4886" y="5503"/>
                    <a:pt x="4942" y="5447"/>
                  </a:cubicBezTo>
                  <a:cubicBezTo>
                    <a:pt x="4970" y="5419"/>
                    <a:pt x="4998" y="5362"/>
                    <a:pt x="4998" y="5278"/>
                  </a:cubicBezTo>
                  <a:lnTo>
                    <a:pt x="4998" y="225"/>
                  </a:lnTo>
                  <a:cubicBezTo>
                    <a:pt x="4998" y="169"/>
                    <a:pt x="4970" y="112"/>
                    <a:pt x="4942" y="56"/>
                  </a:cubicBezTo>
                  <a:cubicBezTo>
                    <a:pt x="4886" y="28"/>
                    <a:pt x="4829" y="0"/>
                    <a:pt x="47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4"/>
            <p:cNvSpPr/>
            <p:nvPr/>
          </p:nvSpPr>
          <p:spPr>
            <a:xfrm>
              <a:off x="5525350" y="3171925"/>
              <a:ext cx="113725" cy="832450"/>
            </a:xfrm>
            <a:custGeom>
              <a:rect b="b" l="l" r="r" t="t"/>
              <a:pathLst>
                <a:path extrusionOk="0" h="33298" w="4549">
                  <a:moveTo>
                    <a:pt x="1" y="0"/>
                  </a:moveTo>
                  <a:lnTo>
                    <a:pt x="1" y="33297"/>
                  </a:lnTo>
                  <a:lnTo>
                    <a:pt x="4549" y="3329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4"/>
            <p:cNvSpPr/>
            <p:nvPr/>
          </p:nvSpPr>
          <p:spPr>
            <a:xfrm>
              <a:off x="5519750" y="3166300"/>
              <a:ext cx="124950" cy="844375"/>
            </a:xfrm>
            <a:custGeom>
              <a:rect b="b" l="l" r="r" t="t"/>
              <a:pathLst>
                <a:path extrusionOk="0" h="33775" w="4998">
                  <a:moveTo>
                    <a:pt x="4548" y="450"/>
                  </a:moveTo>
                  <a:lnTo>
                    <a:pt x="4548" y="33298"/>
                  </a:lnTo>
                  <a:lnTo>
                    <a:pt x="477" y="33298"/>
                  </a:lnTo>
                  <a:lnTo>
                    <a:pt x="477" y="450"/>
                  </a:lnTo>
                  <a:close/>
                  <a:moveTo>
                    <a:pt x="0" y="1"/>
                  </a:moveTo>
                  <a:lnTo>
                    <a:pt x="0" y="225"/>
                  </a:lnTo>
                  <a:lnTo>
                    <a:pt x="0" y="33775"/>
                  </a:lnTo>
                  <a:lnTo>
                    <a:pt x="4997" y="33775"/>
                  </a:lnTo>
                  <a:lnTo>
                    <a:pt x="4997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4"/>
            <p:cNvSpPr/>
            <p:nvPr/>
          </p:nvSpPr>
          <p:spPr>
            <a:xfrm>
              <a:off x="5399725" y="3214025"/>
              <a:ext cx="113025" cy="790350"/>
            </a:xfrm>
            <a:custGeom>
              <a:rect b="b" l="l" r="r" t="t"/>
              <a:pathLst>
                <a:path extrusionOk="0" h="31614" w="4521">
                  <a:moveTo>
                    <a:pt x="0" y="1"/>
                  </a:moveTo>
                  <a:lnTo>
                    <a:pt x="0" y="31613"/>
                  </a:lnTo>
                  <a:lnTo>
                    <a:pt x="4520" y="31613"/>
                  </a:lnTo>
                  <a:lnTo>
                    <a:pt x="4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4"/>
            <p:cNvSpPr/>
            <p:nvPr/>
          </p:nvSpPr>
          <p:spPr>
            <a:xfrm>
              <a:off x="5393400" y="3208425"/>
              <a:ext cx="125650" cy="802250"/>
            </a:xfrm>
            <a:custGeom>
              <a:rect b="b" l="l" r="r" t="t"/>
              <a:pathLst>
                <a:path extrusionOk="0" h="32090" w="5026">
                  <a:moveTo>
                    <a:pt x="4549" y="478"/>
                  </a:moveTo>
                  <a:lnTo>
                    <a:pt x="4549" y="31613"/>
                  </a:lnTo>
                  <a:lnTo>
                    <a:pt x="478" y="31613"/>
                  </a:lnTo>
                  <a:lnTo>
                    <a:pt x="478" y="478"/>
                  </a:lnTo>
                  <a:close/>
                  <a:moveTo>
                    <a:pt x="253" y="0"/>
                  </a:moveTo>
                  <a:cubicBezTo>
                    <a:pt x="169" y="0"/>
                    <a:pt x="113" y="28"/>
                    <a:pt x="85" y="57"/>
                  </a:cubicBezTo>
                  <a:cubicBezTo>
                    <a:pt x="29" y="113"/>
                    <a:pt x="1" y="169"/>
                    <a:pt x="1" y="225"/>
                  </a:cubicBezTo>
                  <a:lnTo>
                    <a:pt x="1" y="31837"/>
                  </a:lnTo>
                  <a:cubicBezTo>
                    <a:pt x="1" y="31921"/>
                    <a:pt x="29" y="31978"/>
                    <a:pt x="85" y="32006"/>
                  </a:cubicBezTo>
                  <a:cubicBezTo>
                    <a:pt x="113" y="32062"/>
                    <a:pt x="169" y="32090"/>
                    <a:pt x="253" y="32090"/>
                  </a:cubicBezTo>
                  <a:lnTo>
                    <a:pt x="4773" y="32090"/>
                  </a:lnTo>
                  <a:cubicBezTo>
                    <a:pt x="4858" y="32090"/>
                    <a:pt x="4914" y="32062"/>
                    <a:pt x="4942" y="32006"/>
                  </a:cubicBezTo>
                  <a:cubicBezTo>
                    <a:pt x="4998" y="31978"/>
                    <a:pt x="5026" y="31921"/>
                    <a:pt x="5026" y="31837"/>
                  </a:cubicBezTo>
                  <a:lnTo>
                    <a:pt x="5026" y="225"/>
                  </a:lnTo>
                  <a:cubicBezTo>
                    <a:pt x="5026" y="169"/>
                    <a:pt x="4998" y="113"/>
                    <a:pt x="4942" y="57"/>
                  </a:cubicBezTo>
                  <a:cubicBezTo>
                    <a:pt x="4914" y="28"/>
                    <a:pt x="4858" y="0"/>
                    <a:pt x="47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4"/>
            <p:cNvSpPr/>
            <p:nvPr/>
          </p:nvSpPr>
          <p:spPr>
            <a:xfrm>
              <a:off x="5273375" y="3646400"/>
              <a:ext cx="113725" cy="357975"/>
            </a:xfrm>
            <a:custGeom>
              <a:rect b="b" l="l" r="r" t="t"/>
              <a:pathLst>
                <a:path extrusionOk="0" h="14319" w="4549">
                  <a:moveTo>
                    <a:pt x="1" y="0"/>
                  </a:moveTo>
                  <a:lnTo>
                    <a:pt x="1" y="14318"/>
                  </a:lnTo>
                  <a:lnTo>
                    <a:pt x="4549" y="14318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4"/>
            <p:cNvSpPr/>
            <p:nvPr/>
          </p:nvSpPr>
          <p:spPr>
            <a:xfrm>
              <a:off x="5267075" y="3640075"/>
              <a:ext cx="125650" cy="370600"/>
            </a:xfrm>
            <a:custGeom>
              <a:rect b="b" l="l" r="r" t="t"/>
              <a:pathLst>
                <a:path extrusionOk="0" h="14824" w="5026">
                  <a:moveTo>
                    <a:pt x="4548" y="478"/>
                  </a:moveTo>
                  <a:lnTo>
                    <a:pt x="4548" y="14347"/>
                  </a:lnTo>
                  <a:lnTo>
                    <a:pt x="477" y="14347"/>
                  </a:lnTo>
                  <a:lnTo>
                    <a:pt x="477" y="478"/>
                  </a:lnTo>
                  <a:close/>
                  <a:moveTo>
                    <a:pt x="0" y="0"/>
                  </a:moveTo>
                  <a:lnTo>
                    <a:pt x="0" y="253"/>
                  </a:lnTo>
                  <a:lnTo>
                    <a:pt x="0" y="14824"/>
                  </a:lnTo>
                  <a:lnTo>
                    <a:pt x="5026" y="14824"/>
                  </a:lnTo>
                  <a:lnTo>
                    <a:pt x="502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4"/>
            <p:cNvSpPr/>
            <p:nvPr/>
          </p:nvSpPr>
          <p:spPr>
            <a:xfrm>
              <a:off x="5147050" y="3530575"/>
              <a:ext cx="113725" cy="473800"/>
            </a:xfrm>
            <a:custGeom>
              <a:rect b="b" l="l" r="r" t="t"/>
              <a:pathLst>
                <a:path extrusionOk="0" h="18952" w="4549">
                  <a:moveTo>
                    <a:pt x="0" y="1"/>
                  </a:moveTo>
                  <a:lnTo>
                    <a:pt x="0" y="18951"/>
                  </a:lnTo>
                  <a:lnTo>
                    <a:pt x="4549" y="18951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4"/>
            <p:cNvSpPr/>
            <p:nvPr/>
          </p:nvSpPr>
          <p:spPr>
            <a:xfrm>
              <a:off x="5141425" y="3524275"/>
              <a:ext cx="124975" cy="486400"/>
            </a:xfrm>
            <a:custGeom>
              <a:rect b="b" l="l" r="r" t="t"/>
              <a:pathLst>
                <a:path extrusionOk="0" h="19456" w="4999">
                  <a:moveTo>
                    <a:pt x="4521" y="477"/>
                  </a:moveTo>
                  <a:lnTo>
                    <a:pt x="4521" y="18979"/>
                  </a:lnTo>
                  <a:lnTo>
                    <a:pt x="450" y="18979"/>
                  </a:lnTo>
                  <a:lnTo>
                    <a:pt x="450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84"/>
                  </a:cubicBezTo>
                  <a:cubicBezTo>
                    <a:pt x="29" y="112"/>
                    <a:pt x="1" y="168"/>
                    <a:pt x="1" y="253"/>
                  </a:cubicBezTo>
                  <a:lnTo>
                    <a:pt x="1" y="19203"/>
                  </a:lnTo>
                  <a:cubicBezTo>
                    <a:pt x="1" y="19287"/>
                    <a:pt x="29" y="19344"/>
                    <a:pt x="57" y="19372"/>
                  </a:cubicBezTo>
                  <a:cubicBezTo>
                    <a:pt x="113" y="19428"/>
                    <a:pt x="169" y="19456"/>
                    <a:pt x="225" y="19456"/>
                  </a:cubicBezTo>
                  <a:lnTo>
                    <a:pt x="4774" y="19456"/>
                  </a:lnTo>
                  <a:cubicBezTo>
                    <a:pt x="4830" y="19456"/>
                    <a:pt x="4886" y="19428"/>
                    <a:pt x="4942" y="19372"/>
                  </a:cubicBezTo>
                  <a:cubicBezTo>
                    <a:pt x="4970" y="19344"/>
                    <a:pt x="4998" y="19287"/>
                    <a:pt x="4998" y="19203"/>
                  </a:cubicBezTo>
                  <a:lnTo>
                    <a:pt x="4998" y="253"/>
                  </a:lnTo>
                  <a:cubicBezTo>
                    <a:pt x="4998" y="168"/>
                    <a:pt x="4970" y="112"/>
                    <a:pt x="4942" y="84"/>
                  </a:cubicBezTo>
                  <a:cubicBezTo>
                    <a:pt x="4886" y="28"/>
                    <a:pt x="4830" y="0"/>
                    <a:pt x="477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4"/>
            <p:cNvSpPr/>
            <p:nvPr/>
          </p:nvSpPr>
          <p:spPr>
            <a:xfrm>
              <a:off x="5020700" y="3941175"/>
              <a:ext cx="113750" cy="63200"/>
            </a:xfrm>
            <a:custGeom>
              <a:rect b="b" l="l" r="r" t="t"/>
              <a:pathLst>
                <a:path extrusionOk="0" h="2528" w="4550">
                  <a:moveTo>
                    <a:pt x="1" y="0"/>
                  </a:moveTo>
                  <a:lnTo>
                    <a:pt x="1" y="2527"/>
                  </a:lnTo>
                  <a:lnTo>
                    <a:pt x="4549" y="2527"/>
                  </a:lnTo>
                  <a:lnTo>
                    <a:pt x="454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4"/>
            <p:cNvSpPr/>
            <p:nvPr/>
          </p:nvSpPr>
          <p:spPr>
            <a:xfrm>
              <a:off x="5015100" y="3935550"/>
              <a:ext cx="124950" cy="75125"/>
            </a:xfrm>
            <a:custGeom>
              <a:rect b="b" l="l" r="r" t="t"/>
              <a:pathLst>
                <a:path extrusionOk="0" h="3005" w="4998">
                  <a:moveTo>
                    <a:pt x="4548" y="478"/>
                  </a:moveTo>
                  <a:lnTo>
                    <a:pt x="4548" y="2528"/>
                  </a:lnTo>
                  <a:lnTo>
                    <a:pt x="450" y="2528"/>
                  </a:lnTo>
                  <a:lnTo>
                    <a:pt x="475" y="478"/>
                  </a:lnTo>
                  <a:close/>
                  <a:moveTo>
                    <a:pt x="0" y="1"/>
                  </a:moveTo>
                  <a:lnTo>
                    <a:pt x="0" y="225"/>
                  </a:lnTo>
                  <a:lnTo>
                    <a:pt x="0" y="3005"/>
                  </a:lnTo>
                  <a:lnTo>
                    <a:pt x="4998" y="3005"/>
                  </a:lnTo>
                  <a:lnTo>
                    <a:pt x="499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4"/>
            <p:cNvSpPr/>
            <p:nvPr/>
          </p:nvSpPr>
          <p:spPr>
            <a:xfrm>
              <a:off x="4894375" y="3878000"/>
              <a:ext cx="113725" cy="126375"/>
            </a:xfrm>
            <a:custGeom>
              <a:rect b="b" l="l" r="r" t="t"/>
              <a:pathLst>
                <a:path extrusionOk="0" h="5055" w="4549">
                  <a:moveTo>
                    <a:pt x="0" y="1"/>
                  </a:moveTo>
                  <a:lnTo>
                    <a:pt x="0" y="5054"/>
                  </a:lnTo>
                  <a:lnTo>
                    <a:pt x="4549" y="5054"/>
                  </a:lnTo>
                  <a:lnTo>
                    <a:pt x="4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4"/>
            <p:cNvSpPr/>
            <p:nvPr/>
          </p:nvSpPr>
          <p:spPr>
            <a:xfrm>
              <a:off x="4888750" y="3872400"/>
              <a:ext cx="125675" cy="138275"/>
            </a:xfrm>
            <a:custGeom>
              <a:rect b="b" l="l" r="r" t="t"/>
              <a:pathLst>
                <a:path extrusionOk="0" h="5531" w="5027">
                  <a:moveTo>
                    <a:pt x="4549" y="477"/>
                  </a:moveTo>
                  <a:lnTo>
                    <a:pt x="4549" y="5054"/>
                  </a:lnTo>
                  <a:lnTo>
                    <a:pt x="478" y="5054"/>
                  </a:lnTo>
                  <a:lnTo>
                    <a:pt x="478" y="477"/>
                  </a:ln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57" y="56"/>
                  </a:cubicBezTo>
                  <a:cubicBezTo>
                    <a:pt x="29" y="112"/>
                    <a:pt x="1" y="169"/>
                    <a:pt x="1" y="225"/>
                  </a:cubicBezTo>
                  <a:lnTo>
                    <a:pt x="1" y="5278"/>
                  </a:lnTo>
                  <a:cubicBezTo>
                    <a:pt x="1" y="5362"/>
                    <a:pt x="29" y="5419"/>
                    <a:pt x="57" y="5447"/>
                  </a:cubicBezTo>
                  <a:cubicBezTo>
                    <a:pt x="113" y="5503"/>
                    <a:pt x="169" y="5531"/>
                    <a:pt x="225" y="5531"/>
                  </a:cubicBezTo>
                  <a:lnTo>
                    <a:pt x="4774" y="5531"/>
                  </a:lnTo>
                  <a:cubicBezTo>
                    <a:pt x="4830" y="5531"/>
                    <a:pt x="4914" y="5503"/>
                    <a:pt x="4942" y="5447"/>
                  </a:cubicBezTo>
                  <a:cubicBezTo>
                    <a:pt x="4998" y="5419"/>
                    <a:pt x="5026" y="5362"/>
                    <a:pt x="5026" y="5278"/>
                  </a:cubicBezTo>
                  <a:lnTo>
                    <a:pt x="5026" y="225"/>
                  </a:lnTo>
                  <a:cubicBezTo>
                    <a:pt x="5026" y="169"/>
                    <a:pt x="4998" y="112"/>
                    <a:pt x="4942" y="56"/>
                  </a:cubicBezTo>
                  <a:cubicBezTo>
                    <a:pt x="4914" y="28"/>
                    <a:pt x="4830" y="0"/>
                    <a:pt x="477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4"/>
            <p:cNvSpPr/>
            <p:nvPr/>
          </p:nvSpPr>
          <p:spPr>
            <a:xfrm>
              <a:off x="4768750" y="3646400"/>
              <a:ext cx="113025" cy="357975"/>
            </a:xfrm>
            <a:custGeom>
              <a:rect b="b" l="l" r="r" t="t"/>
              <a:pathLst>
                <a:path extrusionOk="0" h="14319" w="4521">
                  <a:moveTo>
                    <a:pt x="0" y="0"/>
                  </a:moveTo>
                  <a:lnTo>
                    <a:pt x="0" y="14318"/>
                  </a:lnTo>
                  <a:lnTo>
                    <a:pt x="4520" y="14318"/>
                  </a:lnTo>
                  <a:lnTo>
                    <a:pt x="4520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4"/>
            <p:cNvSpPr/>
            <p:nvPr/>
          </p:nvSpPr>
          <p:spPr>
            <a:xfrm>
              <a:off x="4762425" y="3640075"/>
              <a:ext cx="125650" cy="370600"/>
            </a:xfrm>
            <a:custGeom>
              <a:rect b="b" l="l" r="r" t="t"/>
              <a:pathLst>
                <a:path extrusionOk="0" h="14824" w="5026">
                  <a:moveTo>
                    <a:pt x="4549" y="478"/>
                  </a:moveTo>
                  <a:lnTo>
                    <a:pt x="4549" y="14347"/>
                  </a:lnTo>
                  <a:lnTo>
                    <a:pt x="478" y="14347"/>
                  </a:lnTo>
                  <a:lnTo>
                    <a:pt x="478" y="478"/>
                  </a:lnTo>
                  <a:close/>
                  <a:moveTo>
                    <a:pt x="0" y="0"/>
                  </a:moveTo>
                  <a:lnTo>
                    <a:pt x="0" y="253"/>
                  </a:lnTo>
                  <a:lnTo>
                    <a:pt x="0" y="14824"/>
                  </a:lnTo>
                  <a:lnTo>
                    <a:pt x="5026" y="14824"/>
                  </a:lnTo>
                  <a:lnTo>
                    <a:pt x="502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4"/>
            <p:cNvSpPr/>
            <p:nvPr/>
          </p:nvSpPr>
          <p:spPr>
            <a:xfrm>
              <a:off x="4673275" y="3320025"/>
              <a:ext cx="283600" cy="242875"/>
            </a:xfrm>
            <a:custGeom>
              <a:rect b="b" l="l" r="r" t="t"/>
              <a:pathLst>
                <a:path extrusionOk="0" h="9715" w="11344">
                  <a:moveTo>
                    <a:pt x="9403" y="365"/>
                  </a:moveTo>
                  <a:lnTo>
                    <a:pt x="10976" y="9263"/>
                  </a:lnTo>
                  <a:lnTo>
                    <a:pt x="10976" y="9263"/>
                  </a:lnTo>
                  <a:cubicBezTo>
                    <a:pt x="10495" y="9332"/>
                    <a:pt x="9998" y="9377"/>
                    <a:pt x="9546" y="9377"/>
                  </a:cubicBezTo>
                  <a:cubicBezTo>
                    <a:pt x="5167" y="9377"/>
                    <a:pt x="1292" y="6233"/>
                    <a:pt x="506" y="1769"/>
                  </a:cubicBezTo>
                  <a:cubicBezTo>
                    <a:pt x="406" y="1319"/>
                    <a:pt x="373" y="825"/>
                    <a:pt x="367" y="365"/>
                  </a:cubicBezTo>
                  <a:close/>
                  <a:moveTo>
                    <a:pt x="197" y="0"/>
                  </a:moveTo>
                  <a:cubicBezTo>
                    <a:pt x="141" y="0"/>
                    <a:pt x="85" y="28"/>
                    <a:pt x="57" y="56"/>
                  </a:cubicBezTo>
                  <a:cubicBezTo>
                    <a:pt x="29" y="84"/>
                    <a:pt x="1" y="141"/>
                    <a:pt x="1" y="197"/>
                  </a:cubicBezTo>
                  <a:cubicBezTo>
                    <a:pt x="1" y="730"/>
                    <a:pt x="57" y="1292"/>
                    <a:pt x="141" y="1853"/>
                  </a:cubicBezTo>
                  <a:cubicBezTo>
                    <a:pt x="955" y="6457"/>
                    <a:pt x="4998" y="9714"/>
                    <a:pt x="9546" y="9714"/>
                  </a:cubicBezTo>
                  <a:cubicBezTo>
                    <a:pt x="10080" y="9714"/>
                    <a:pt x="10641" y="9686"/>
                    <a:pt x="11203" y="9574"/>
                  </a:cubicBezTo>
                  <a:cubicBezTo>
                    <a:pt x="11259" y="9574"/>
                    <a:pt x="11287" y="9546"/>
                    <a:pt x="11315" y="9518"/>
                  </a:cubicBezTo>
                  <a:cubicBezTo>
                    <a:pt x="11343" y="9461"/>
                    <a:pt x="11343" y="9433"/>
                    <a:pt x="11343" y="9377"/>
                  </a:cubicBezTo>
                  <a:lnTo>
                    <a:pt x="9715" y="141"/>
                  </a:lnTo>
                  <a:cubicBezTo>
                    <a:pt x="9715" y="56"/>
                    <a:pt x="9631" y="0"/>
                    <a:pt x="954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4"/>
            <p:cNvSpPr/>
            <p:nvPr/>
          </p:nvSpPr>
          <p:spPr>
            <a:xfrm>
              <a:off x="4905600" y="3314400"/>
              <a:ext cx="197250" cy="245675"/>
            </a:xfrm>
            <a:custGeom>
              <a:rect b="b" l="l" r="r" t="t"/>
              <a:pathLst>
                <a:path extrusionOk="0" h="9827" w="7890">
                  <a:moveTo>
                    <a:pt x="501" y="816"/>
                  </a:moveTo>
                  <a:lnTo>
                    <a:pt x="7383" y="6206"/>
                  </a:lnTo>
                  <a:lnTo>
                    <a:pt x="7383" y="6206"/>
                  </a:lnTo>
                  <a:cubicBezTo>
                    <a:pt x="5953" y="7957"/>
                    <a:pt x="4238" y="9000"/>
                    <a:pt x="2020" y="9431"/>
                  </a:cubicBezTo>
                  <a:lnTo>
                    <a:pt x="2020" y="9431"/>
                  </a:lnTo>
                  <a:lnTo>
                    <a:pt x="501" y="816"/>
                  </a:lnTo>
                  <a:close/>
                  <a:moveTo>
                    <a:pt x="1" y="1"/>
                  </a:moveTo>
                  <a:lnTo>
                    <a:pt x="85" y="450"/>
                  </a:lnTo>
                  <a:lnTo>
                    <a:pt x="1741" y="9827"/>
                  </a:lnTo>
                  <a:lnTo>
                    <a:pt x="1910" y="9799"/>
                  </a:lnTo>
                  <a:cubicBezTo>
                    <a:pt x="4352" y="9378"/>
                    <a:pt x="6233" y="8227"/>
                    <a:pt x="7777" y="6289"/>
                  </a:cubicBezTo>
                  <a:lnTo>
                    <a:pt x="7890" y="614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4"/>
            <p:cNvSpPr/>
            <p:nvPr/>
          </p:nvSpPr>
          <p:spPr>
            <a:xfrm>
              <a:off x="4789800" y="3086300"/>
              <a:ext cx="361475" cy="386750"/>
            </a:xfrm>
            <a:custGeom>
              <a:rect b="b" l="l" r="r" t="t"/>
              <a:pathLst>
                <a:path extrusionOk="0" h="15470" w="14459">
                  <a:moveTo>
                    <a:pt x="4885" y="337"/>
                  </a:moveTo>
                  <a:cubicBezTo>
                    <a:pt x="8058" y="337"/>
                    <a:pt x="11146" y="1994"/>
                    <a:pt x="12831" y="4942"/>
                  </a:cubicBezTo>
                  <a:cubicBezTo>
                    <a:pt x="13701" y="6401"/>
                    <a:pt x="14094" y="7974"/>
                    <a:pt x="14094" y="9546"/>
                  </a:cubicBezTo>
                  <a:cubicBezTo>
                    <a:pt x="14094" y="11484"/>
                    <a:pt x="13483" y="13395"/>
                    <a:pt x="12237" y="15048"/>
                  </a:cubicBezTo>
                  <a:lnTo>
                    <a:pt x="12237" y="15048"/>
                  </a:lnTo>
                  <a:lnTo>
                    <a:pt x="5019" y="9422"/>
                  </a:lnTo>
                  <a:lnTo>
                    <a:pt x="442" y="1482"/>
                  </a:lnTo>
                  <a:lnTo>
                    <a:pt x="442" y="1482"/>
                  </a:lnTo>
                  <a:cubicBezTo>
                    <a:pt x="1856" y="702"/>
                    <a:pt x="3371" y="337"/>
                    <a:pt x="4885" y="337"/>
                  </a:cubicBezTo>
                  <a:close/>
                  <a:moveTo>
                    <a:pt x="4885" y="0"/>
                  </a:moveTo>
                  <a:cubicBezTo>
                    <a:pt x="3257" y="0"/>
                    <a:pt x="1629" y="393"/>
                    <a:pt x="113" y="1264"/>
                  </a:cubicBezTo>
                  <a:cubicBezTo>
                    <a:pt x="28" y="1320"/>
                    <a:pt x="0" y="1432"/>
                    <a:pt x="57" y="1516"/>
                  </a:cubicBezTo>
                  <a:lnTo>
                    <a:pt x="4745" y="9630"/>
                  </a:lnTo>
                  <a:lnTo>
                    <a:pt x="4773" y="9658"/>
                  </a:lnTo>
                  <a:lnTo>
                    <a:pt x="12157" y="15441"/>
                  </a:lnTo>
                  <a:cubicBezTo>
                    <a:pt x="12185" y="15470"/>
                    <a:pt x="12241" y="15470"/>
                    <a:pt x="12297" y="15470"/>
                  </a:cubicBezTo>
                  <a:cubicBezTo>
                    <a:pt x="12325" y="15470"/>
                    <a:pt x="12381" y="15441"/>
                    <a:pt x="12409" y="15413"/>
                  </a:cubicBezTo>
                  <a:cubicBezTo>
                    <a:pt x="13757" y="13673"/>
                    <a:pt x="14459" y="11623"/>
                    <a:pt x="14459" y="9546"/>
                  </a:cubicBezTo>
                  <a:cubicBezTo>
                    <a:pt x="14459" y="7917"/>
                    <a:pt x="14010" y="6289"/>
                    <a:pt x="13139" y="4773"/>
                  </a:cubicBezTo>
                  <a:cubicBezTo>
                    <a:pt x="11371" y="1713"/>
                    <a:pt x="8170" y="0"/>
                    <a:pt x="488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4"/>
            <p:cNvSpPr/>
            <p:nvPr/>
          </p:nvSpPr>
          <p:spPr>
            <a:xfrm>
              <a:off x="4797525" y="3210525"/>
              <a:ext cx="228825" cy="228125"/>
            </a:xfrm>
            <a:custGeom>
              <a:rect b="b" l="l" r="r" t="t"/>
              <a:pathLst>
                <a:path extrusionOk="0" h="9125" w="9153">
                  <a:moveTo>
                    <a:pt x="4576" y="1"/>
                  </a:moveTo>
                  <a:cubicBezTo>
                    <a:pt x="2050" y="1"/>
                    <a:pt x="0" y="2050"/>
                    <a:pt x="0" y="4577"/>
                  </a:cubicBezTo>
                  <a:cubicBezTo>
                    <a:pt x="0" y="7075"/>
                    <a:pt x="2050" y="9125"/>
                    <a:pt x="4576" y="9125"/>
                  </a:cubicBezTo>
                  <a:cubicBezTo>
                    <a:pt x="7103" y="9125"/>
                    <a:pt x="9153" y="7075"/>
                    <a:pt x="9153" y="4577"/>
                  </a:cubicBezTo>
                  <a:cubicBezTo>
                    <a:pt x="9153" y="2050"/>
                    <a:pt x="7103" y="1"/>
                    <a:pt x="45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4"/>
            <p:cNvSpPr/>
            <p:nvPr/>
          </p:nvSpPr>
          <p:spPr>
            <a:xfrm>
              <a:off x="4793300" y="3206325"/>
              <a:ext cx="237250" cy="236550"/>
            </a:xfrm>
            <a:custGeom>
              <a:rect b="b" l="l" r="r" t="t"/>
              <a:pathLst>
                <a:path extrusionOk="0" h="9462" w="9490">
                  <a:moveTo>
                    <a:pt x="4745" y="337"/>
                  </a:moveTo>
                  <a:cubicBezTo>
                    <a:pt x="5953" y="337"/>
                    <a:pt x="7047" y="842"/>
                    <a:pt x="7862" y="1628"/>
                  </a:cubicBezTo>
                  <a:cubicBezTo>
                    <a:pt x="8648" y="2415"/>
                    <a:pt x="9125" y="3510"/>
                    <a:pt x="9125" y="4745"/>
                  </a:cubicBezTo>
                  <a:cubicBezTo>
                    <a:pt x="9125" y="5952"/>
                    <a:pt x="8648" y="7047"/>
                    <a:pt x="7862" y="7833"/>
                  </a:cubicBezTo>
                  <a:cubicBezTo>
                    <a:pt x="7047" y="8619"/>
                    <a:pt x="5953" y="9124"/>
                    <a:pt x="4745" y="9124"/>
                  </a:cubicBezTo>
                  <a:cubicBezTo>
                    <a:pt x="3538" y="9124"/>
                    <a:pt x="2443" y="8619"/>
                    <a:pt x="1629" y="7833"/>
                  </a:cubicBezTo>
                  <a:cubicBezTo>
                    <a:pt x="843" y="7047"/>
                    <a:pt x="366" y="5952"/>
                    <a:pt x="366" y="4745"/>
                  </a:cubicBezTo>
                  <a:cubicBezTo>
                    <a:pt x="366" y="3510"/>
                    <a:pt x="843" y="2415"/>
                    <a:pt x="1629" y="1628"/>
                  </a:cubicBezTo>
                  <a:cubicBezTo>
                    <a:pt x="2443" y="842"/>
                    <a:pt x="3538" y="337"/>
                    <a:pt x="4745" y="337"/>
                  </a:cubicBezTo>
                  <a:close/>
                  <a:moveTo>
                    <a:pt x="4745" y="0"/>
                  </a:moveTo>
                  <a:cubicBezTo>
                    <a:pt x="2134" y="0"/>
                    <a:pt x="1" y="2106"/>
                    <a:pt x="1" y="4745"/>
                  </a:cubicBezTo>
                  <a:cubicBezTo>
                    <a:pt x="1" y="7356"/>
                    <a:pt x="2134" y="9461"/>
                    <a:pt x="4745" y="9461"/>
                  </a:cubicBezTo>
                  <a:cubicBezTo>
                    <a:pt x="7356" y="9461"/>
                    <a:pt x="9490" y="7356"/>
                    <a:pt x="9490" y="4745"/>
                  </a:cubicBezTo>
                  <a:cubicBezTo>
                    <a:pt x="9490" y="2106"/>
                    <a:pt x="7356" y="0"/>
                    <a:pt x="474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4"/>
            <p:cNvSpPr/>
            <p:nvPr/>
          </p:nvSpPr>
          <p:spPr>
            <a:xfrm>
              <a:off x="5243200" y="4242275"/>
              <a:ext cx="278675" cy="11950"/>
            </a:xfrm>
            <a:custGeom>
              <a:rect b="b" l="l" r="r" t="t"/>
              <a:pathLst>
                <a:path extrusionOk="0" h="478" w="11147">
                  <a:moveTo>
                    <a:pt x="1" y="1"/>
                  </a:moveTo>
                  <a:lnTo>
                    <a:pt x="1" y="478"/>
                  </a:lnTo>
                  <a:lnTo>
                    <a:pt x="11146" y="478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4"/>
            <p:cNvSpPr/>
            <p:nvPr/>
          </p:nvSpPr>
          <p:spPr>
            <a:xfrm>
              <a:off x="5243200" y="4290000"/>
              <a:ext cx="278675" cy="11250"/>
            </a:xfrm>
            <a:custGeom>
              <a:rect b="b" l="l" r="r" t="t"/>
              <a:pathLst>
                <a:path extrusionOk="0" h="450" w="11147">
                  <a:moveTo>
                    <a:pt x="1" y="1"/>
                  </a:moveTo>
                  <a:lnTo>
                    <a:pt x="1" y="450"/>
                  </a:lnTo>
                  <a:lnTo>
                    <a:pt x="11146" y="450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4"/>
            <p:cNvSpPr/>
            <p:nvPr/>
          </p:nvSpPr>
          <p:spPr>
            <a:xfrm>
              <a:off x="5243200" y="4337025"/>
              <a:ext cx="278675" cy="11950"/>
            </a:xfrm>
            <a:custGeom>
              <a:rect b="b" l="l" r="r" t="t"/>
              <a:pathLst>
                <a:path extrusionOk="0" h="478" w="11147">
                  <a:moveTo>
                    <a:pt x="1" y="1"/>
                  </a:moveTo>
                  <a:lnTo>
                    <a:pt x="1" y="478"/>
                  </a:lnTo>
                  <a:lnTo>
                    <a:pt x="11146" y="478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4"/>
            <p:cNvSpPr/>
            <p:nvPr/>
          </p:nvSpPr>
          <p:spPr>
            <a:xfrm>
              <a:off x="5243200" y="4384750"/>
              <a:ext cx="278675" cy="11250"/>
            </a:xfrm>
            <a:custGeom>
              <a:rect b="b" l="l" r="r" t="t"/>
              <a:pathLst>
                <a:path extrusionOk="0" h="450" w="11147">
                  <a:moveTo>
                    <a:pt x="1" y="1"/>
                  </a:moveTo>
                  <a:lnTo>
                    <a:pt x="1" y="450"/>
                  </a:lnTo>
                  <a:lnTo>
                    <a:pt x="11146" y="450"/>
                  </a:lnTo>
                  <a:lnTo>
                    <a:pt x="11146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4"/>
            <p:cNvSpPr/>
            <p:nvPr/>
          </p:nvSpPr>
          <p:spPr>
            <a:xfrm>
              <a:off x="5568175" y="3960825"/>
              <a:ext cx="277950" cy="389575"/>
            </a:xfrm>
            <a:custGeom>
              <a:rect b="b" l="l" r="r" t="t"/>
              <a:pathLst>
                <a:path extrusionOk="0" h="15583" w="11118">
                  <a:moveTo>
                    <a:pt x="10669" y="1"/>
                  </a:moveTo>
                  <a:lnTo>
                    <a:pt x="10669" y="15105"/>
                  </a:lnTo>
                  <a:lnTo>
                    <a:pt x="0" y="15105"/>
                  </a:lnTo>
                  <a:lnTo>
                    <a:pt x="0" y="15582"/>
                  </a:lnTo>
                  <a:lnTo>
                    <a:pt x="11118" y="15582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4"/>
            <p:cNvSpPr/>
            <p:nvPr/>
          </p:nvSpPr>
          <p:spPr>
            <a:xfrm>
              <a:off x="1997775" y="759600"/>
              <a:ext cx="2480425" cy="1965250"/>
            </a:xfrm>
            <a:custGeom>
              <a:rect b="b" l="l" r="r" t="t"/>
              <a:pathLst>
                <a:path extrusionOk="0" h="78610" w="99217">
                  <a:moveTo>
                    <a:pt x="0" y="1"/>
                  </a:moveTo>
                  <a:lnTo>
                    <a:pt x="0" y="78610"/>
                  </a:lnTo>
                  <a:lnTo>
                    <a:pt x="99216" y="78610"/>
                  </a:lnTo>
                  <a:lnTo>
                    <a:pt x="99216" y="4380"/>
                  </a:lnTo>
                  <a:lnTo>
                    <a:pt x="26839" y="4380"/>
                  </a:lnTo>
                  <a:lnTo>
                    <a:pt x="2408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4"/>
            <p:cNvSpPr/>
            <p:nvPr/>
          </p:nvSpPr>
          <p:spPr>
            <a:xfrm>
              <a:off x="2016000" y="918925"/>
              <a:ext cx="2445350" cy="1766625"/>
            </a:xfrm>
            <a:custGeom>
              <a:rect b="b" l="l" r="r" t="t"/>
              <a:pathLst>
                <a:path extrusionOk="0" h="70665" w="97814">
                  <a:moveTo>
                    <a:pt x="1" y="1"/>
                  </a:moveTo>
                  <a:lnTo>
                    <a:pt x="1" y="70665"/>
                  </a:lnTo>
                  <a:lnTo>
                    <a:pt x="97813" y="70665"/>
                  </a:lnTo>
                  <a:lnTo>
                    <a:pt x="978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4"/>
            <p:cNvSpPr/>
            <p:nvPr/>
          </p:nvSpPr>
          <p:spPr>
            <a:xfrm>
              <a:off x="4417100" y="924550"/>
              <a:ext cx="38625" cy="1064750"/>
            </a:xfrm>
            <a:custGeom>
              <a:rect b="b" l="l" r="r" t="t"/>
              <a:pathLst>
                <a:path extrusionOk="0" h="42590" w="1545">
                  <a:moveTo>
                    <a:pt x="1" y="0"/>
                  </a:moveTo>
                  <a:lnTo>
                    <a:pt x="1" y="42590"/>
                  </a:lnTo>
                  <a:lnTo>
                    <a:pt x="1545" y="42590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4"/>
            <p:cNvSpPr/>
            <p:nvPr/>
          </p:nvSpPr>
          <p:spPr>
            <a:xfrm>
              <a:off x="4417100" y="1989275"/>
              <a:ext cx="38625" cy="689975"/>
            </a:xfrm>
            <a:custGeom>
              <a:rect b="b" l="l" r="r" t="t"/>
              <a:pathLst>
                <a:path extrusionOk="0" h="27599" w="1545">
                  <a:moveTo>
                    <a:pt x="1" y="1"/>
                  </a:moveTo>
                  <a:lnTo>
                    <a:pt x="1" y="27598"/>
                  </a:lnTo>
                  <a:lnTo>
                    <a:pt x="1545" y="27598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4"/>
            <p:cNvSpPr/>
            <p:nvPr/>
          </p:nvSpPr>
          <p:spPr>
            <a:xfrm>
              <a:off x="2006175" y="895050"/>
              <a:ext cx="2458675" cy="96200"/>
            </a:xfrm>
            <a:custGeom>
              <a:rect b="b" l="l" r="r" t="t"/>
              <a:pathLst>
                <a:path extrusionOk="0" h="3848" w="98347">
                  <a:moveTo>
                    <a:pt x="1" y="1"/>
                  </a:moveTo>
                  <a:lnTo>
                    <a:pt x="1" y="3847"/>
                  </a:lnTo>
                  <a:lnTo>
                    <a:pt x="98347" y="3847"/>
                  </a:lnTo>
                  <a:lnTo>
                    <a:pt x="9834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4"/>
            <p:cNvSpPr/>
            <p:nvPr/>
          </p:nvSpPr>
          <p:spPr>
            <a:xfrm>
              <a:off x="2000575" y="889450"/>
              <a:ext cx="2469900" cy="107400"/>
            </a:xfrm>
            <a:custGeom>
              <a:rect b="b" l="l" r="r" t="t"/>
              <a:pathLst>
                <a:path extrusionOk="0" h="4296" w="98796">
                  <a:moveTo>
                    <a:pt x="98346" y="450"/>
                  </a:moveTo>
                  <a:lnTo>
                    <a:pt x="98346" y="3847"/>
                  </a:lnTo>
                  <a:lnTo>
                    <a:pt x="478" y="3847"/>
                  </a:lnTo>
                  <a:lnTo>
                    <a:pt x="478" y="450"/>
                  </a:lnTo>
                  <a:close/>
                  <a:moveTo>
                    <a:pt x="0" y="0"/>
                  </a:moveTo>
                  <a:lnTo>
                    <a:pt x="0" y="4296"/>
                  </a:lnTo>
                  <a:lnTo>
                    <a:pt x="98795" y="4296"/>
                  </a:lnTo>
                  <a:lnTo>
                    <a:pt x="98795" y="4071"/>
                  </a:lnTo>
                  <a:lnTo>
                    <a:pt x="9879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4"/>
            <p:cNvSpPr/>
            <p:nvPr/>
          </p:nvSpPr>
          <p:spPr>
            <a:xfrm>
              <a:off x="2010400" y="913300"/>
              <a:ext cx="2457275" cy="1777875"/>
            </a:xfrm>
            <a:custGeom>
              <a:rect b="b" l="l" r="r" t="t"/>
              <a:pathLst>
                <a:path extrusionOk="0" h="71115" w="98291">
                  <a:moveTo>
                    <a:pt x="97813" y="450"/>
                  </a:moveTo>
                  <a:lnTo>
                    <a:pt x="97813" y="70637"/>
                  </a:lnTo>
                  <a:lnTo>
                    <a:pt x="450" y="70637"/>
                  </a:lnTo>
                  <a:lnTo>
                    <a:pt x="450" y="450"/>
                  </a:lnTo>
                  <a:close/>
                  <a:moveTo>
                    <a:pt x="225" y="1"/>
                  </a:moveTo>
                  <a:cubicBezTo>
                    <a:pt x="169" y="1"/>
                    <a:pt x="113" y="29"/>
                    <a:pt x="57" y="57"/>
                  </a:cubicBezTo>
                  <a:cubicBezTo>
                    <a:pt x="28" y="113"/>
                    <a:pt x="0" y="169"/>
                    <a:pt x="0" y="226"/>
                  </a:cubicBezTo>
                  <a:lnTo>
                    <a:pt x="0" y="70890"/>
                  </a:lnTo>
                  <a:cubicBezTo>
                    <a:pt x="0" y="70946"/>
                    <a:pt x="28" y="71002"/>
                    <a:pt x="57" y="71030"/>
                  </a:cubicBezTo>
                  <a:cubicBezTo>
                    <a:pt x="113" y="71086"/>
                    <a:pt x="169" y="71114"/>
                    <a:pt x="225" y="71114"/>
                  </a:cubicBezTo>
                  <a:lnTo>
                    <a:pt x="98037" y="71114"/>
                  </a:lnTo>
                  <a:cubicBezTo>
                    <a:pt x="98122" y="71114"/>
                    <a:pt x="98178" y="71086"/>
                    <a:pt x="98206" y="71030"/>
                  </a:cubicBezTo>
                  <a:cubicBezTo>
                    <a:pt x="98262" y="71002"/>
                    <a:pt x="98290" y="70946"/>
                    <a:pt x="98290" y="70890"/>
                  </a:cubicBezTo>
                  <a:lnTo>
                    <a:pt x="98290" y="226"/>
                  </a:lnTo>
                  <a:cubicBezTo>
                    <a:pt x="98290" y="169"/>
                    <a:pt x="98262" y="113"/>
                    <a:pt x="98206" y="57"/>
                  </a:cubicBezTo>
                  <a:cubicBezTo>
                    <a:pt x="98178" y="29"/>
                    <a:pt x="98122" y="1"/>
                    <a:pt x="980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4"/>
            <p:cNvSpPr/>
            <p:nvPr/>
          </p:nvSpPr>
          <p:spPr>
            <a:xfrm>
              <a:off x="3103900" y="1053675"/>
              <a:ext cx="201475" cy="30225"/>
            </a:xfrm>
            <a:custGeom>
              <a:rect b="b" l="l" r="r" t="t"/>
              <a:pathLst>
                <a:path extrusionOk="0" h="1209" w="8059">
                  <a:moveTo>
                    <a:pt x="618" y="1"/>
                  </a:moveTo>
                  <a:cubicBezTo>
                    <a:pt x="282" y="1"/>
                    <a:pt x="1" y="254"/>
                    <a:pt x="1" y="590"/>
                  </a:cubicBezTo>
                  <a:cubicBezTo>
                    <a:pt x="1" y="927"/>
                    <a:pt x="282" y="1208"/>
                    <a:pt x="618" y="1208"/>
                  </a:cubicBezTo>
                  <a:lnTo>
                    <a:pt x="7441" y="1208"/>
                  </a:lnTo>
                  <a:cubicBezTo>
                    <a:pt x="7778" y="1208"/>
                    <a:pt x="8058" y="927"/>
                    <a:pt x="8058" y="590"/>
                  </a:cubicBezTo>
                  <a:cubicBezTo>
                    <a:pt x="8058" y="254"/>
                    <a:pt x="7778" y="1"/>
                    <a:pt x="7441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4"/>
            <p:cNvSpPr/>
            <p:nvPr/>
          </p:nvSpPr>
          <p:spPr>
            <a:xfrm>
              <a:off x="3446425" y="1053675"/>
              <a:ext cx="200750" cy="30225"/>
            </a:xfrm>
            <a:custGeom>
              <a:rect b="b" l="l" r="r" t="t"/>
              <a:pathLst>
                <a:path extrusionOk="0" h="1209" w="8030">
                  <a:moveTo>
                    <a:pt x="590" y="1"/>
                  </a:moveTo>
                  <a:cubicBezTo>
                    <a:pt x="253" y="1"/>
                    <a:pt x="0" y="254"/>
                    <a:pt x="0" y="590"/>
                  </a:cubicBezTo>
                  <a:cubicBezTo>
                    <a:pt x="0" y="927"/>
                    <a:pt x="253" y="1208"/>
                    <a:pt x="590" y="1208"/>
                  </a:cubicBezTo>
                  <a:lnTo>
                    <a:pt x="7440" y="1208"/>
                  </a:lnTo>
                  <a:cubicBezTo>
                    <a:pt x="7777" y="1208"/>
                    <a:pt x="8030" y="927"/>
                    <a:pt x="8030" y="590"/>
                  </a:cubicBezTo>
                  <a:cubicBezTo>
                    <a:pt x="8030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4"/>
            <p:cNvSpPr/>
            <p:nvPr/>
          </p:nvSpPr>
          <p:spPr>
            <a:xfrm>
              <a:off x="3788225" y="1053675"/>
              <a:ext cx="201475" cy="30225"/>
            </a:xfrm>
            <a:custGeom>
              <a:rect b="b" l="l" r="r" t="t"/>
              <a:pathLst>
                <a:path extrusionOk="0" h="1209" w="8059">
                  <a:moveTo>
                    <a:pt x="618" y="1"/>
                  </a:moveTo>
                  <a:cubicBezTo>
                    <a:pt x="281" y="1"/>
                    <a:pt x="1" y="254"/>
                    <a:pt x="1" y="590"/>
                  </a:cubicBezTo>
                  <a:cubicBezTo>
                    <a:pt x="1" y="927"/>
                    <a:pt x="281" y="1208"/>
                    <a:pt x="618" y="1208"/>
                  </a:cubicBezTo>
                  <a:lnTo>
                    <a:pt x="7440" y="1208"/>
                  </a:lnTo>
                  <a:cubicBezTo>
                    <a:pt x="7777" y="1208"/>
                    <a:pt x="8058" y="927"/>
                    <a:pt x="8058" y="590"/>
                  </a:cubicBezTo>
                  <a:cubicBezTo>
                    <a:pt x="8058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4"/>
            <p:cNvSpPr/>
            <p:nvPr/>
          </p:nvSpPr>
          <p:spPr>
            <a:xfrm>
              <a:off x="4130750" y="1053675"/>
              <a:ext cx="201450" cy="30225"/>
            </a:xfrm>
            <a:custGeom>
              <a:rect b="b" l="l" r="r" t="t"/>
              <a:pathLst>
                <a:path extrusionOk="0" h="1209" w="8058">
                  <a:moveTo>
                    <a:pt x="590" y="1"/>
                  </a:moveTo>
                  <a:cubicBezTo>
                    <a:pt x="253" y="1"/>
                    <a:pt x="0" y="254"/>
                    <a:pt x="0" y="590"/>
                  </a:cubicBezTo>
                  <a:cubicBezTo>
                    <a:pt x="0" y="927"/>
                    <a:pt x="253" y="1208"/>
                    <a:pt x="590" y="1208"/>
                  </a:cubicBezTo>
                  <a:lnTo>
                    <a:pt x="7440" y="1208"/>
                  </a:lnTo>
                  <a:cubicBezTo>
                    <a:pt x="7777" y="1208"/>
                    <a:pt x="8058" y="927"/>
                    <a:pt x="8058" y="590"/>
                  </a:cubicBezTo>
                  <a:cubicBezTo>
                    <a:pt x="8058" y="254"/>
                    <a:pt x="7777" y="1"/>
                    <a:pt x="7440" y="1"/>
                  </a:cubicBezTo>
                  <a:close/>
                </a:path>
              </a:pathLst>
            </a:custGeom>
            <a:solidFill>
              <a:srgbClr val="D4D4D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4"/>
            <p:cNvSpPr/>
            <p:nvPr/>
          </p:nvSpPr>
          <p:spPr>
            <a:xfrm>
              <a:off x="2149375" y="1931025"/>
              <a:ext cx="2203175" cy="5625"/>
            </a:xfrm>
            <a:custGeom>
              <a:rect b="b" l="l" r="r" t="t"/>
              <a:pathLst>
                <a:path extrusionOk="0" h="225" w="88127">
                  <a:moveTo>
                    <a:pt x="0" y="0"/>
                  </a:moveTo>
                  <a:lnTo>
                    <a:pt x="0" y="225"/>
                  </a:lnTo>
                  <a:lnTo>
                    <a:pt x="88127" y="225"/>
                  </a:lnTo>
                  <a:lnTo>
                    <a:pt x="8812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4"/>
            <p:cNvSpPr/>
            <p:nvPr/>
          </p:nvSpPr>
          <p:spPr>
            <a:xfrm>
              <a:off x="2146550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4"/>
            <p:cNvSpPr/>
            <p:nvPr/>
          </p:nvSpPr>
          <p:spPr>
            <a:xfrm>
              <a:off x="2421700" y="1916975"/>
              <a:ext cx="6325" cy="16875"/>
            </a:xfrm>
            <a:custGeom>
              <a:rect b="b" l="l" r="r" t="t"/>
              <a:pathLst>
                <a:path extrusionOk="0" h="675" w="253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4"/>
            <p:cNvSpPr/>
            <p:nvPr/>
          </p:nvSpPr>
          <p:spPr>
            <a:xfrm>
              <a:off x="2697525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4"/>
            <p:cNvSpPr/>
            <p:nvPr/>
          </p:nvSpPr>
          <p:spPr>
            <a:xfrm>
              <a:off x="2972650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4"/>
            <p:cNvSpPr/>
            <p:nvPr/>
          </p:nvSpPr>
          <p:spPr>
            <a:xfrm>
              <a:off x="3247800" y="1916975"/>
              <a:ext cx="6325" cy="16875"/>
            </a:xfrm>
            <a:custGeom>
              <a:rect b="b" l="l" r="r" t="t"/>
              <a:pathLst>
                <a:path extrusionOk="0" h="675" w="253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4"/>
            <p:cNvSpPr/>
            <p:nvPr/>
          </p:nvSpPr>
          <p:spPr>
            <a:xfrm>
              <a:off x="3523625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4"/>
            <p:cNvSpPr/>
            <p:nvPr/>
          </p:nvSpPr>
          <p:spPr>
            <a:xfrm>
              <a:off x="3798750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1" y="1"/>
                  </a:moveTo>
                  <a:lnTo>
                    <a:pt x="1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4"/>
            <p:cNvSpPr/>
            <p:nvPr/>
          </p:nvSpPr>
          <p:spPr>
            <a:xfrm>
              <a:off x="4073900" y="1916975"/>
              <a:ext cx="6325" cy="16875"/>
            </a:xfrm>
            <a:custGeom>
              <a:rect b="b" l="l" r="r" t="t"/>
              <a:pathLst>
                <a:path extrusionOk="0" h="675" w="253">
                  <a:moveTo>
                    <a:pt x="0" y="1"/>
                  </a:moveTo>
                  <a:lnTo>
                    <a:pt x="0" y="675"/>
                  </a:lnTo>
                  <a:lnTo>
                    <a:pt x="253" y="675"/>
                  </a:lnTo>
                  <a:lnTo>
                    <a:pt x="25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4"/>
            <p:cNvSpPr/>
            <p:nvPr/>
          </p:nvSpPr>
          <p:spPr>
            <a:xfrm>
              <a:off x="4349725" y="1916975"/>
              <a:ext cx="5650" cy="16875"/>
            </a:xfrm>
            <a:custGeom>
              <a:rect b="b" l="l" r="r" t="t"/>
              <a:pathLst>
                <a:path extrusionOk="0" h="675" w="226">
                  <a:moveTo>
                    <a:pt x="0" y="1"/>
                  </a:moveTo>
                  <a:lnTo>
                    <a:pt x="0" y="675"/>
                  </a:lnTo>
                  <a:lnTo>
                    <a:pt x="225" y="675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4"/>
            <p:cNvSpPr/>
            <p:nvPr/>
          </p:nvSpPr>
          <p:spPr>
            <a:xfrm>
              <a:off x="2274300" y="1744725"/>
              <a:ext cx="301125" cy="108725"/>
            </a:xfrm>
            <a:custGeom>
              <a:rect b="b" l="l" r="r" t="t"/>
              <a:pathLst>
                <a:path extrusionOk="0" h="4349" w="12045">
                  <a:moveTo>
                    <a:pt x="11502" y="0"/>
                  </a:moveTo>
                  <a:cubicBezTo>
                    <a:pt x="11467" y="0"/>
                    <a:pt x="11432" y="4"/>
                    <a:pt x="11399" y="13"/>
                  </a:cubicBezTo>
                  <a:lnTo>
                    <a:pt x="365" y="3438"/>
                  </a:lnTo>
                  <a:cubicBezTo>
                    <a:pt x="141" y="3494"/>
                    <a:pt x="0" y="3775"/>
                    <a:pt x="57" y="4027"/>
                  </a:cubicBezTo>
                  <a:cubicBezTo>
                    <a:pt x="128" y="4218"/>
                    <a:pt x="322" y="4348"/>
                    <a:pt x="534" y="4348"/>
                  </a:cubicBezTo>
                  <a:cubicBezTo>
                    <a:pt x="571" y="4348"/>
                    <a:pt x="608" y="4344"/>
                    <a:pt x="646" y="4336"/>
                  </a:cubicBezTo>
                  <a:lnTo>
                    <a:pt x="11680" y="911"/>
                  </a:lnTo>
                  <a:cubicBezTo>
                    <a:pt x="11904" y="827"/>
                    <a:pt x="12045" y="574"/>
                    <a:pt x="11988" y="321"/>
                  </a:cubicBezTo>
                  <a:cubicBezTo>
                    <a:pt x="11917" y="130"/>
                    <a:pt x="11703" y="0"/>
                    <a:pt x="115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4"/>
            <p:cNvSpPr/>
            <p:nvPr/>
          </p:nvSpPr>
          <p:spPr>
            <a:xfrm>
              <a:off x="2549425" y="1557275"/>
              <a:ext cx="301825" cy="210775"/>
            </a:xfrm>
            <a:custGeom>
              <a:rect b="b" l="l" r="r" t="t"/>
              <a:pathLst>
                <a:path extrusionOk="0" h="8431" w="12073">
                  <a:moveTo>
                    <a:pt x="11555" y="1"/>
                  </a:moveTo>
                  <a:cubicBezTo>
                    <a:pt x="11459" y="1"/>
                    <a:pt x="11364" y="32"/>
                    <a:pt x="11287" y="99"/>
                  </a:cubicBezTo>
                  <a:lnTo>
                    <a:pt x="253" y="7595"/>
                  </a:lnTo>
                  <a:cubicBezTo>
                    <a:pt x="57" y="7735"/>
                    <a:pt x="1" y="8016"/>
                    <a:pt x="141" y="8240"/>
                  </a:cubicBezTo>
                  <a:cubicBezTo>
                    <a:pt x="229" y="8363"/>
                    <a:pt x="370" y="8431"/>
                    <a:pt x="519" y="8431"/>
                  </a:cubicBezTo>
                  <a:cubicBezTo>
                    <a:pt x="609" y="8431"/>
                    <a:pt x="702" y="8406"/>
                    <a:pt x="787" y="8353"/>
                  </a:cubicBezTo>
                  <a:lnTo>
                    <a:pt x="11792" y="857"/>
                  </a:lnTo>
                  <a:cubicBezTo>
                    <a:pt x="12017" y="716"/>
                    <a:pt x="12073" y="436"/>
                    <a:pt x="11933" y="211"/>
                  </a:cubicBezTo>
                  <a:cubicBezTo>
                    <a:pt x="11848" y="75"/>
                    <a:pt x="11701" y="1"/>
                    <a:pt x="115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4"/>
            <p:cNvSpPr/>
            <p:nvPr/>
          </p:nvSpPr>
          <p:spPr>
            <a:xfrm>
              <a:off x="2824575" y="1301875"/>
              <a:ext cx="301825" cy="278950"/>
            </a:xfrm>
            <a:custGeom>
              <a:rect b="b" l="l" r="r" t="t"/>
              <a:pathLst>
                <a:path extrusionOk="0" h="11158" w="12073">
                  <a:moveTo>
                    <a:pt x="11550" y="1"/>
                  </a:moveTo>
                  <a:cubicBezTo>
                    <a:pt x="11438" y="1"/>
                    <a:pt x="11324" y="43"/>
                    <a:pt x="11230" y="124"/>
                  </a:cubicBezTo>
                  <a:lnTo>
                    <a:pt x="225" y="10343"/>
                  </a:lnTo>
                  <a:cubicBezTo>
                    <a:pt x="28" y="10511"/>
                    <a:pt x="0" y="10820"/>
                    <a:pt x="197" y="11017"/>
                  </a:cubicBezTo>
                  <a:cubicBezTo>
                    <a:pt x="288" y="11108"/>
                    <a:pt x="412" y="11158"/>
                    <a:pt x="538" y="11158"/>
                  </a:cubicBezTo>
                  <a:cubicBezTo>
                    <a:pt x="644" y="11158"/>
                    <a:pt x="752" y="11122"/>
                    <a:pt x="842" y="11045"/>
                  </a:cubicBezTo>
                  <a:lnTo>
                    <a:pt x="11876" y="826"/>
                  </a:lnTo>
                  <a:cubicBezTo>
                    <a:pt x="12044" y="629"/>
                    <a:pt x="12072" y="348"/>
                    <a:pt x="11876" y="152"/>
                  </a:cubicBezTo>
                  <a:cubicBezTo>
                    <a:pt x="11788" y="50"/>
                    <a:pt x="11670" y="1"/>
                    <a:pt x="115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4"/>
            <p:cNvSpPr/>
            <p:nvPr/>
          </p:nvSpPr>
          <p:spPr>
            <a:xfrm>
              <a:off x="3101100" y="1276175"/>
              <a:ext cx="299725" cy="49225"/>
            </a:xfrm>
            <a:custGeom>
              <a:rect b="b" l="l" r="r" t="t"/>
              <a:pathLst>
                <a:path extrusionOk="0" h="1969" w="11989">
                  <a:moveTo>
                    <a:pt x="11455" y="1"/>
                  </a:moveTo>
                  <a:lnTo>
                    <a:pt x="450" y="1039"/>
                  </a:lnTo>
                  <a:cubicBezTo>
                    <a:pt x="197" y="1067"/>
                    <a:pt x="1" y="1292"/>
                    <a:pt x="29" y="1545"/>
                  </a:cubicBezTo>
                  <a:cubicBezTo>
                    <a:pt x="55" y="1781"/>
                    <a:pt x="253" y="1968"/>
                    <a:pt x="486" y="1968"/>
                  </a:cubicBezTo>
                  <a:cubicBezTo>
                    <a:pt x="502" y="1968"/>
                    <a:pt x="518" y="1968"/>
                    <a:pt x="534" y="1966"/>
                  </a:cubicBezTo>
                  <a:lnTo>
                    <a:pt x="11539" y="955"/>
                  </a:lnTo>
                  <a:cubicBezTo>
                    <a:pt x="11792" y="927"/>
                    <a:pt x="11988" y="702"/>
                    <a:pt x="11960" y="422"/>
                  </a:cubicBezTo>
                  <a:cubicBezTo>
                    <a:pt x="11932" y="169"/>
                    <a:pt x="11708" y="1"/>
                    <a:pt x="114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4"/>
            <p:cNvSpPr/>
            <p:nvPr/>
          </p:nvSpPr>
          <p:spPr>
            <a:xfrm>
              <a:off x="3375525" y="1276375"/>
              <a:ext cx="301825" cy="210900"/>
            </a:xfrm>
            <a:custGeom>
              <a:rect b="b" l="l" r="r" t="t"/>
              <a:pathLst>
                <a:path extrusionOk="0" h="8436" w="12073">
                  <a:moveTo>
                    <a:pt x="527" y="0"/>
                  </a:moveTo>
                  <a:cubicBezTo>
                    <a:pt x="375" y="0"/>
                    <a:pt x="230" y="75"/>
                    <a:pt x="141" y="217"/>
                  </a:cubicBezTo>
                  <a:cubicBezTo>
                    <a:pt x="1" y="414"/>
                    <a:pt x="57" y="723"/>
                    <a:pt x="253" y="863"/>
                  </a:cubicBezTo>
                  <a:lnTo>
                    <a:pt x="11287" y="8359"/>
                  </a:lnTo>
                  <a:cubicBezTo>
                    <a:pt x="11359" y="8410"/>
                    <a:pt x="11446" y="8435"/>
                    <a:pt x="11534" y="8435"/>
                  </a:cubicBezTo>
                  <a:cubicBezTo>
                    <a:pt x="11687" y="8435"/>
                    <a:pt x="11844" y="8361"/>
                    <a:pt x="11933" y="8218"/>
                  </a:cubicBezTo>
                  <a:cubicBezTo>
                    <a:pt x="12073" y="8022"/>
                    <a:pt x="12017" y="7713"/>
                    <a:pt x="11792" y="7573"/>
                  </a:cubicBezTo>
                  <a:lnTo>
                    <a:pt x="787" y="77"/>
                  </a:lnTo>
                  <a:cubicBezTo>
                    <a:pt x="704" y="25"/>
                    <a:pt x="615" y="0"/>
                    <a:pt x="52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4"/>
            <p:cNvSpPr/>
            <p:nvPr/>
          </p:nvSpPr>
          <p:spPr>
            <a:xfrm>
              <a:off x="3650675" y="1463775"/>
              <a:ext cx="301825" cy="202300"/>
            </a:xfrm>
            <a:custGeom>
              <a:rect b="b" l="l" r="r" t="t"/>
              <a:pathLst>
                <a:path extrusionOk="0" h="8092" w="12073">
                  <a:moveTo>
                    <a:pt x="526" y="0"/>
                  </a:moveTo>
                  <a:cubicBezTo>
                    <a:pt x="374" y="0"/>
                    <a:pt x="229" y="75"/>
                    <a:pt x="140" y="217"/>
                  </a:cubicBezTo>
                  <a:cubicBezTo>
                    <a:pt x="0" y="442"/>
                    <a:pt x="56" y="722"/>
                    <a:pt x="281" y="863"/>
                  </a:cubicBezTo>
                  <a:lnTo>
                    <a:pt x="11286" y="8022"/>
                  </a:lnTo>
                  <a:cubicBezTo>
                    <a:pt x="11363" y="8070"/>
                    <a:pt x="11446" y="8092"/>
                    <a:pt x="11528" y="8092"/>
                  </a:cubicBezTo>
                  <a:cubicBezTo>
                    <a:pt x="11686" y="8092"/>
                    <a:pt x="11839" y="8011"/>
                    <a:pt x="11932" y="7882"/>
                  </a:cubicBezTo>
                  <a:cubicBezTo>
                    <a:pt x="12072" y="7657"/>
                    <a:pt x="12016" y="7376"/>
                    <a:pt x="11791" y="7236"/>
                  </a:cubicBezTo>
                  <a:lnTo>
                    <a:pt x="786" y="77"/>
                  </a:lnTo>
                  <a:cubicBezTo>
                    <a:pt x="704" y="25"/>
                    <a:pt x="614" y="0"/>
                    <a:pt x="5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4"/>
            <p:cNvSpPr/>
            <p:nvPr/>
          </p:nvSpPr>
          <p:spPr>
            <a:xfrm>
              <a:off x="3925800" y="1267900"/>
              <a:ext cx="301825" cy="398225"/>
            </a:xfrm>
            <a:custGeom>
              <a:rect b="b" l="l" r="r" t="t"/>
              <a:pathLst>
                <a:path extrusionOk="0" h="15929" w="12073">
                  <a:moveTo>
                    <a:pt x="11572" y="1"/>
                  </a:moveTo>
                  <a:cubicBezTo>
                    <a:pt x="11427" y="1"/>
                    <a:pt x="11279" y="69"/>
                    <a:pt x="11174" y="191"/>
                  </a:cubicBezTo>
                  <a:lnTo>
                    <a:pt x="169" y="15183"/>
                  </a:lnTo>
                  <a:cubicBezTo>
                    <a:pt x="0" y="15380"/>
                    <a:pt x="56" y="15688"/>
                    <a:pt x="253" y="15829"/>
                  </a:cubicBezTo>
                  <a:cubicBezTo>
                    <a:pt x="344" y="15897"/>
                    <a:pt x="445" y="15929"/>
                    <a:pt x="543" y="15929"/>
                  </a:cubicBezTo>
                  <a:cubicBezTo>
                    <a:pt x="687" y="15929"/>
                    <a:pt x="827" y="15861"/>
                    <a:pt x="927" y="15745"/>
                  </a:cubicBezTo>
                  <a:lnTo>
                    <a:pt x="11932" y="753"/>
                  </a:lnTo>
                  <a:cubicBezTo>
                    <a:pt x="12072" y="528"/>
                    <a:pt x="12044" y="247"/>
                    <a:pt x="11820" y="79"/>
                  </a:cubicBezTo>
                  <a:cubicBezTo>
                    <a:pt x="11746" y="26"/>
                    <a:pt x="11659" y="1"/>
                    <a:pt x="1157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4"/>
            <p:cNvSpPr/>
            <p:nvPr/>
          </p:nvSpPr>
          <p:spPr>
            <a:xfrm>
              <a:off x="2251850" y="1806800"/>
              <a:ext cx="70200" cy="70200"/>
            </a:xfrm>
            <a:custGeom>
              <a:rect b="b" l="l" r="r" t="t"/>
              <a:pathLst>
                <a:path extrusionOk="0" h="2808" w="2808">
                  <a:moveTo>
                    <a:pt x="1404" y="0"/>
                  </a:moveTo>
                  <a:cubicBezTo>
                    <a:pt x="646" y="0"/>
                    <a:pt x="0" y="618"/>
                    <a:pt x="0" y="1404"/>
                  </a:cubicBezTo>
                  <a:cubicBezTo>
                    <a:pt x="0" y="2162"/>
                    <a:pt x="646" y="2808"/>
                    <a:pt x="1404" y="2808"/>
                  </a:cubicBezTo>
                  <a:cubicBezTo>
                    <a:pt x="2190" y="2808"/>
                    <a:pt x="2808" y="2162"/>
                    <a:pt x="2808" y="1404"/>
                  </a:cubicBezTo>
                  <a:cubicBezTo>
                    <a:pt x="2808" y="618"/>
                    <a:pt x="2190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4"/>
            <p:cNvSpPr/>
            <p:nvPr/>
          </p:nvSpPr>
          <p:spPr>
            <a:xfrm>
              <a:off x="2246225" y="1800475"/>
              <a:ext cx="82150" cy="82150"/>
            </a:xfrm>
            <a:custGeom>
              <a:rect b="b" l="l" r="r" t="t"/>
              <a:pathLst>
                <a:path extrusionOk="0" h="3286" w="3286">
                  <a:moveTo>
                    <a:pt x="1629" y="478"/>
                  </a:moveTo>
                  <a:cubicBezTo>
                    <a:pt x="2275" y="478"/>
                    <a:pt x="2808" y="1011"/>
                    <a:pt x="2808" y="1657"/>
                  </a:cubicBezTo>
                  <a:cubicBezTo>
                    <a:pt x="2808" y="2303"/>
                    <a:pt x="2275" y="2808"/>
                    <a:pt x="1629" y="2808"/>
                  </a:cubicBezTo>
                  <a:cubicBezTo>
                    <a:pt x="983" y="2808"/>
                    <a:pt x="478" y="2303"/>
                    <a:pt x="478" y="1657"/>
                  </a:cubicBezTo>
                  <a:cubicBezTo>
                    <a:pt x="478" y="1011"/>
                    <a:pt x="983" y="478"/>
                    <a:pt x="1629" y="478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57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57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4"/>
            <p:cNvSpPr/>
            <p:nvPr/>
          </p:nvSpPr>
          <p:spPr>
            <a:xfrm>
              <a:off x="2527675" y="1721150"/>
              <a:ext cx="70200" cy="70225"/>
            </a:xfrm>
            <a:custGeom>
              <a:rect b="b" l="l" r="r" t="t"/>
              <a:pathLst>
                <a:path extrusionOk="0" h="2809" w="2808">
                  <a:moveTo>
                    <a:pt x="1404" y="1"/>
                  </a:moveTo>
                  <a:cubicBezTo>
                    <a:pt x="618" y="1"/>
                    <a:pt x="0" y="647"/>
                    <a:pt x="0" y="1405"/>
                  </a:cubicBezTo>
                  <a:cubicBezTo>
                    <a:pt x="0" y="2191"/>
                    <a:pt x="618" y="2808"/>
                    <a:pt x="1404" y="2808"/>
                  </a:cubicBezTo>
                  <a:cubicBezTo>
                    <a:pt x="2162" y="2808"/>
                    <a:pt x="2808" y="2191"/>
                    <a:pt x="2808" y="1405"/>
                  </a:cubicBezTo>
                  <a:cubicBezTo>
                    <a:pt x="2808" y="647"/>
                    <a:pt x="2162" y="1"/>
                    <a:pt x="14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4"/>
            <p:cNvSpPr/>
            <p:nvPr/>
          </p:nvSpPr>
          <p:spPr>
            <a:xfrm>
              <a:off x="2521350" y="1715550"/>
              <a:ext cx="82150" cy="82150"/>
            </a:xfrm>
            <a:custGeom>
              <a:rect b="b" l="l" r="r" t="t"/>
              <a:pathLst>
                <a:path extrusionOk="0" h="3286" w="3286">
                  <a:moveTo>
                    <a:pt x="1657" y="478"/>
                  </a:moveTo>
                  <a:cubicBezTo>
                    <a:pt x="2303" y="478"/>
                    <a:pt x="2808" y="983"/>
                    <a:pt x="2808" y="1629"/>
                  </a:cubicBezTo>
                  <a:cubicBezTo>
                    <a:pt x="2808" y="2274"/>
                    <a:pt x="2303" y="2808"/>
                    <a:pt x="1657" y="2808"/>
                  </a:cubicBezTo>
                  <a:cubicBezTo>
                    <a:pt x="1011" y="2808"/>
                    <a:pt x="478" y="2274"/>
                    <a:pt x="478" y="1629"/>
                  </a:cubicBezTo>
                  <a:cubicBezTo>
                    <a:pt x="478" y="983"/>
                    <a:pt x="1011" y="478"/>
                    <a:pt x="1657" y="478"/>
                  </a:cubicBezTo>
                  <a:close/>
                  <a:moveTo>
                    <a:pt x="1657" y="0"/>
                  </a:moveTo>
                  <a:cubicBezTo>
                    <a:pt x="731" y="0"/>
                    <a:pt x="1" y="730"/>
                    <a:pt x="1" y="1629"/>
                  </a:cubicBezTo>
                  <a:cubicBezTo>
                    <a:pt x="1" y="2555"/>
                    <a:pt x="731" y="3285"/>
                    <a:pt x="1657" y="3285"/>
                  </a:cubicBezTo>
                  <a:cubicBezTo>
                    <a:pt x="2556" y="3285"/>
                    <a:pt x="3286" y="2555"/>
                    <a:pt x="3286" y="1629"/>
                  </a:cubicBezTo>
                  <a:cubicBezTo>
                    <a:pt x="3286" y="730"/>
                    <a:pt x="2556" y="0"/>
                    <a:pt x="16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4"/>
            <p:cNvSpPr/>
            <p:nvPr/>
          </p:nvSpPr>
          <p:spPr>
            <a:xfrm>
              <a:off x="2802800" y="1533775"/>
              <a:ext cx="70225" cy="70200"/>
            </a:xfrm>
            <a:custGeom>
              <a:rect b="b" l="l" r="r" t="t"/>
              <a:pathLst>
                <a:path extrusionOk="0" h="2808" w="2809">
                  <a:moveTo>
                    <a:pt x="1404" y="0"/>
                  </a:moveTo>
                  <a:cubicBezTo>
                    <a:pt x="618" y="0"/>
                    <a:pt x="1" y="646"/>
                    <a:pt x="1" y="1404"/>
                  </a:cubicBezTo>
                  <a:cubicBezTo>
                    <a:pt x="1" y="2190"/>
                    <a:pt x="618" y="2807"/>
                    <a:pt x="1404" y="2807"/>
                  </a:cubicBezTo>
                  <a:cubicBezTo>
                    <a:pt x="2191" y="2807"/>
                    <a:pt x="2808" y="2190"/>
                    <a:pt x="2808" y="1404"/>
                  </a:cubicBezTo>
                  <a:cubicBezTo>
                    <a:pt x="2808" y="646"/>
                    <a:pt x="2191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4"/>
            <p:cNvSpPr/>
            <p:nvPr/>
          </p:nvSpPr>
          <p:spPr>
            <a:xfrm>
              <a:off x="2797200" y="1528150"/>
              <a:ext cx="81425" cy="82150"/>
            </a:xfrm>
            <a:custGeom>
              <a:rect b="b" l="l" r="r" t="t"/>
              <a:pathLst>
                <a:path extrusionOk="0" h="3286" w="3257">
                  <a:moveTo>
                    <a:pt x="1628" y="478"/>
                  </a:moveTo>
                  <a:cubicBezTo>
                    <a:pt x="2274" y="478"/>
                    <a:pt x="2808" y="983"/>
                    <a:pt x="2808" y="1629"/>
                  </a:cubicBezTo>
                  <a:cubicBezTo>
                    <a:pt x="2808" y="2274"/>
                    <a:pt x="2274" y="2808"/>
                    <a:pt x="1628" y="2808"/>
                  </a:cubicBezTo>
                  <a:cubicBezTo>
                    <a:pt x="983" y="2808"/>
                    <a:pt x="449" y="2274"/>
                    <a:pt x="449" y="1629"/>
                  </a:cubicBezTo>
                  <a:cubicBezTo>
                    <a:pt x="449" y="983"/>
                    <a:pt x="983" y="478"/>
                    <a:pt x="1628" y="478"/>
                  </a:cubicBezTo>
                  <a:close/>
                  <a:moveTo>
                    <a:pt x="1628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55"/>
                    <a:pt x="730" y="3285"/>
                    <a:pt x="1628" y="3285"/>
                  </a:cubicBezTo>
                  <a:cubicBezTo>
                    <a:pt x="2527" y="3285"/>
                    <a:pt x="3257" y="2555"/>
                    <a:pt x="3257" y="1629"/>
                  </a:cubicBezTo>
                  <a:cubicBezTo>
                    <a:pt x="3257" y="730"/>
                    <a:pt x="2527" y="0"/>
                    <a:pt x="162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4"/>
            <p:cNvSpPr/>
            <p:nvPr/>
          </p:nvSpPr>
          <p:spPr>
            <a:xfrm>
              <a:off x="3077950" y="1278275"/>
              <a:ext cx="70200" cy="70225"/>
            </a:xfrm>
            <a:custGeom>
              <a:rect b="b" l="l" r="r" t="t"/>
              <a:pathLst>
                <a:path extrusionOk="0" h="2809" w="2808">
                  <a:moveTo>
                    <a:pt x="1404" y="1"/>
                  </a:moveTo>
                  <a:cubicBezTo>
                    <a:pt x="646" y="1"/>
                    <a:pt x="0" y="647"/>
                    <a:pt x="0" y="1405"/>
                  </a:cubicBezTo>
                  <a:cubicBezTo>
                    <a:pt x="0" y="2191"/>
                    <a:pt x="646" y="2808"/>
                    <a:pt x="1404" y="2808"/>
                  </a:cubicBezTo>
                  <a:cubicBezTo>
                    <a:pt x="2190" y="2808"/>
                    <a:pt x="2808" y="2191"/>
                    <a:pt x="2808" y="1405"/>
                  </a:cubicBezTo>
                  <a:cubicBezTo>
                    <a:pt x="2808" y="647"/>
                    <a:pt x="2190" y="1"/>
                    <a:pt x="14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4"/>
            <p:cNvSpPr/>
            <p:nvPr/>
          </p:nvSpPr>
          <p:spPr>
            <a:xfrm>
              <a:off x="3072325" y="1272675"/>
              <a:ext cx="82150" cy="82125"/>
            </a:xfrm>
            <a:custGeom>
              <a:rect b="b" l="l" r="r" t="t"/>
              <a:pathLst>
                <a:path extrusionOk="0" h="3285" w="3286">
                  <a:moveTo>
                    <a:pt x="1629" y="477"/>
                  </a:moveTo>
                  <a:cubicBezTo>
                    <a:pt x="2275" y="477"/>
                    <a:pt x="2808" y="983"/>
                    <a:pt x="2808" y="1629"/>
                  </a:cubicBezTo>
                  <a:cubicBezTo>
                    <a:pt x="2808" y="2274"/>
                    <a:pt x="2275" y="2808"/>
                    <a:pt x="1629" y="2808"/>
                  </a:cubicBezTo>
                  <a:cubicBezTo>
                    <a:pt x="983" y="2808"/>
                    <a:pt x="478" y="2274"/>
                    <a:pt x="478" y="1629"/>
                  </a:cubicBezTo>
                  <a:cubicBezTo>
                    <a:pt x="478" y="983"/>
                    <a:pt x="983" y="477"/>
                    <a:pt x="1629" y="477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29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4"/>
            <p:cNvSpPr/>
            <p:nvPr/>
          </p:nvSpPr>
          <p:spPr>
            <a:xfrm>
              <a:off x="3353775" y="1253025"/>
              <a:ext cx="70200" cy="70200"/>
            </a:xfrm>
            <a:custGeom>
              <a:rect b="b" l="l" r="r" t="t"/>
              <a:pathLst>
                <a:path extrusionOk="0" h="2808" w="2808">
                  <a:moveTo>
                    <a:pt x="1404" y="0"/>
                  </a:moveTo>
                  <a:cubicBezTo>
                    <a:pt x="618" y="0"/>
                    <a:pt x="0" y="618"/>
                    <a:pt x="0" y="1404"/>
                  </a:cubicBezTo>
                  <a:cubicBezTo>
                    <a:pt x="0" y="2190"/>
                    <a:pt x="618" y="2808"/>
                    <a:pt x="1404" y="2808"/>
                  </a:cubicBezTo>
                  <a:cubicBezTo>
                    <a:pt x="2162" y="2808"/>
                    <a:pt x="2808" y="2190"/>
                    <a:pt x="2808" y="1404"/>
                  </a:cubicBezTo>
                  <a:cubicBezTo>
                    <a:pt x="2808" y="618"/>
                    <a:pt x="2162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4"/>
            <p:cNvSpPr/>
            <p:nvPr/>
          </p:nvSpPr>
          <p:spPr>
            <a:xfrm>
              <a:off x="3347450" y="1247400"/>
              <a:ext cx="82150" cy="81450"/>
            </a:xfrm>
            <a:custGeom>
              <a:rect b="b" l="l" r="r" t="t"/>
              <a:pathLst>
                <a:path extrusionOk="0" h="3258" w="3286">
                  <a:moveTo>
                    <a:pt x="1657" y="450"/>
                  </a:moveTo>
                  <a:cubicBezTo>
                    <a:pt x="2303" y="450"/>
                    <a:pt x="2808" y="983"/>
                    <a:pt x="2808" y="1629"/>
                  </a:cubicBezTo>
                  <a:cubicBezTo>
                    <a:pt x="2808" y="2275"/>
                    <a:pt x="2303" y="2808"/>
                    <a:pt x="1657" y="2808"/>
                  </a:cubicBezTo>
                  <a:cubicBezTo>
                    <a:pt x="1011" y="2808"/>
                    <a:pt x="478" y="2275"/>
                    <a:pt x="478" y="1629"/>
                  </a:cubicBezTo>
                  <a:cubicBezTo>
                    <a:pt x="478" y="983"/>
                    <a:pt x="1011" y="450"/>
                    <a:pt x="1657" y="450"/>
                  </a:cubicBezTo>
                  <a:close/>
                  <a:moveTo>
                    <a:pt x="1657" y="1"/>
                  </a:moveTo>
                  <a:cubicBezTo>
                    <a:pt x="731" y="1"/>
                    <a:pt x="1" y="730"/>
                    <a:pt x="1" y="1629"/>
                  </a:cubicBezTo>
                  <a:cubicBezTo>
                    <a:pt x="1" y="2527"/>
                    <a:pt x="731" y="3257"/>
                    <a:pt x="1657" y="3257"/>
                  </a:cubicBezTo>
                  <a:cubicBezTo>
                    <a:pt x="2556" y="3257"/>
                    <a:pt x="3285" y="2527"/>
                    <a:pt x="3285" y="1629"/>
                  </a:cubicBezTo>
                  <a:cubicBezTo>
                    <a:pt x="3285" y="730"/>
                    <a:pt x="2556" y="1"/>
                    <a:pt x="16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4"/>
            <p:cNvSpPr/>
            <p:nvPr/>
          </p:nvSpPr>
          <p:spPr>
            <a:xfrm>
              <a:off x="3628900" y="1440425"/>
              <a:ext cx="70225" cy="70200"/>
            </a:xfrm>
            <a:custGeom>
              <a:rect b="b" l="l" r="r" t="t"/>
              <a:pathLst>
                <a:path extrusionOk="0" h="2808" w="2809">
                  <a:moveTo>
                    <a:pt x="1404" y="0"/>
                  </a:moveTo>
                  <a:cubicBezTo>
                    <a:pt x="618" y="0"/>
                    <a:pt x="1" y="618"/>
                    <a:pt x="1" y="1404"/>
                  </a:cubicBezTo>
                  <a:cubicBezTo>
                    <a:pt x="1" y="2190"/>
                    <a:pt x="618" y="2808"/>
                    <a:pt x="1404" y="2808"/>
                  </a:cubicBezTo>
                  <a:cubicBezTo>
                    <a:pt x="2191" y="2808"/>
                    <a:pt x="2808" y="2190"/>
                    <a:pt x="2808" y="1404"/>
                  </a:cubicBezTo>
                  <a:cubicBezTo>
                    <a:pt x="2808" y="618"/>
                    <a:pt x="2191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4"/>
            <p:cNvSpPr/>
            <p:nvPr/>
          </p:nvSpPr>
          <p:spPr>
            <a:xfrm>
              <a:off x="3623300" y="1434800"/>
              <a:ext cx="81425" cy="81450"/>
            </a:xfrm>
            <a:custGeom>
              <a:rect b="b" l="l" r="r" t="t"/>
              <a:pathLst>
                <a:path extrusionOk="0" h="3258" w="3257">
                  <a:moveTo>
                    <a:pt x="1628" y="450"/>
                  </a:moveTo>
                  <a:cubicBezTo>
                    <a:pt x="2274" y="450"/>
                    <a:pt x="2808" y="983"/>
                    <a:pt x="2808" y="1629"/>
                  </a:cubicBezTo>
                  <a:cubicBezTo>
                    <a:pt x="2808" y="2275"/>
                    <a:pt x="2274" y="2808"/>
                    <a:pt x="1628" y="2808"/>
                  </a:cubicBezTo>
                  <a:cubicBezTo>
                    <a:pt x="983" y="2808"/>
                    <a:pt x="449" y="2275"/>
                    <a:pt x="449" y="1629"/>
                  </a:cubicBezTo>
                  <a:cubicBezTo>
                    <a:pt x="449" y="983"/>
                    <a:pt x="983" y="450"/>
                    <a:pt x="1628" y="450"/>
                  </a:cubicBezTo>
                  <a:close/>
                  <a:moveTo>
                    <a:pt x="1628" y="0"/>
                  </a:moveTo>
                  <a:cubicBezTo>
                    <a:pt x="730" y="0"/>
                    <a:pt x="0" y="730"/>
                    <a:pt x="0" y="1629"/>
                  </a:cubicBezTo>
                  <a:cubicBezTo>
                    <a:pt x="0" y="2527"/>
                    <a:pt x="730" y="3257"/>
                    <a:pt x="1628" y="3257"/>
                  </a:cubicBezTo>
                  <a:cubicBezTo>
                    <a:pt x="2527" y="3257"/>
                    <a:pt x="3257" y="2527"/>
                    <a:pt x="3257" y="1629"/>
                  </a:cubicBezTo>
                  <a:cubicBezTo>
                    <a:pt x="3257" y="730"/>
                    <a:pt x="2527" y="0"/>
                    <a:pt x="162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4"/>
            <p:cNvSpPr/>
            <p:nvPr/>
          </p:nvSpPr>
          <p:spPr>
            <a:xfrm>
              <a:off x="3904050" y="1619400"/>
              <a:ext cx="70200" cy="70200"/>
            </a:xfrm>
            <a:custGeom>
              <a:rect b="b" l="l" r="r" t="t"/>
              <a:pathLst>
                <a:path extrusionOk="0" h="2808" w="2808">
                  <a:moveTo>
                    <a:pt x="1404" y="0"/>
                  </a:moveTo>
                  <a:cubicBezTo>
                    <a:pt x="646" y="0"/>
                    <a:pt x="0" y="618"/>
                    <a:pt x="0" y="1404"/>
                  </a:cubicBezTo>
                  <a:cubicBezTo>
                    <a:pt x="0" y="2162"/>
                    <a:pt x="646" y="2808"/>
                    <a:pt x="1404" y="2808"/>
                  </a:cubicBezTo>
                  <a:cubicBezTo>
                    <a:pt x="2190" y="2808"/>
                    <a:pt x="2807" y="2162"/>
                    <a:pt x="2807" y="1404"/>
                  </a:cubicBezTo>
                  <a:cubicBezTo>
                    <a:pt x="2807" y="618"/>
                    <a:pt x="2190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4"/>
            <p:cNvSpPr/>
            <p:nvPr/>
          </p:nvSpPr>
          <p:spPr>
            <a:xfrm>
              <a:off x="3898425" y="1613075"/>
              <a:ext cx="82150" cy="82150"/>
            </a:xfrm>
            <a:custGeom>
              <a:rect b="b" l="l" r="r" t="t"/>
              <a:pathLst>
                <a:path extrusionOk="0" h="3286" w="3286">
                  <a:moveTo>
                    <a:pt x="1629" y="478"/>
                  </a:moveTo>
                  <a:cubicBezTo>
                    <a:pt x="2274" y="478"/>
                    <a:pt x="2808" y="1011"/>
                    <a:pt x="2808" y="1657"/>
                  </a:cubicBezTo>
                  <a:cubicBezTo>
                    <a:pt x="2808" y="2303"/>
                    <a:pt x="2274" y="2808"/>
                    <a:pt x="1629" y="2808"/>
                  </a:cubicBezTo>
                  <a:cubicBezTo>
                    <a:pt x="983" y="2808"/>
                    <a:pt x="478" y="2303"/>
                    <a:pt x="478" y="1657"/>
                  </a:cubicBezTo>
                  <a:cubicBezTo>
                    <a:pt x="478" y="1011"/>
                    <a:pt x="983" y="478"/>
                    <a:pt x="1629" y="478"/>
                  </a:cubicBezTo>
                  <a:close/>
                  <a:moveTo>
                    <a:pt x="1629" y="0"/>
                  </a:moveTo>
                  <a:cubicBezTo>
                    <a:pt x="730" y="0"/>
                    <a:pt x="0" y="730"/>
                    <a:pt x="0" y="1657"/>
                  </a:cubicBezTo>
                  <a:cubicBezTo>
                    <a:pt x="0" y="2555"/>
                    <a:pt x="730" y="3285"/>
                    <a:pt x="1629" y="3285"/>
                  </a:cubicBezTo>
                  <a:cubicBezTo>
                    <a:pt x="2527" y="3285"/>
                    <a:pt x="3285" y="2555"/>
                    <a:pt x="3285" y="1657"/>
                  </a:cubicBezTo>
                  <a:cubicBezTo>
                    <a:pt x="3285" y="730"/>
                    <a:pt x="2527" y="0"/>
                    <a:pt x="16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4"/>
            <p:cNvSpPr/>
            <p:nvPr/>
          </p:nvSpPr>
          <p:spPr>
            <a:xfrm>
              <a:off x="4179875" y="1244600"/>
              <a:ext cx="70200" cy="70200"/>
            </a:xfrm>
            <a:custGeom>
              <a:rect b="b" l="l" r="r" t="t"/>
              <a:pathLst>
                <a:path extrusionOk="0" h="2808" w="2808">
                  <a:moveTo>
                    <a:pt x="1404" y="0"/>
                  </a:moveTo>
                  <a:cubicBezTo>
                    <a:pt x="618" y="0"/>
                    <a:pt x="0" y="618"/>
                    <a:pt x="0" y="1404"/>
                  </a:cubicBezTo>
                  <a:cubicBezTo>
                    <a:pt x="0" y="2162"/>
                    <a:pt x="618" y="2808"/>
                    <a:pt x="1404" y="2808"/>
                  </a:cubicBezTo>
                  <a:cubicBezTo>
                    <a:pt x="2162" y="2808"/>
                    <a:pt x="2808" y="2162"/>
                    <a:pt x="2808" y="1404"/>
                  </a:cubicBezTo>
                  <a:cubicBezTo>
                    <a:pt x="2808" y="618"/>
                    <a:pt x="2162" y="0"/>
                    <a:pt x="14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4"/>
            <p:cNvSpPr/>
            <p:nvPr/>
          </p:nvSpPr>
          <p:spPr>
            <a:xfrm>
              <a:off x="4173550" y="1238975"/>
              <a:ext cx="82150" cy="81450"/>
            </a:xfrm>
            <a:custGeom>
              <a:rect b="b" l="l" r="r" t="t"/>
              <a:pathLst>
                <a:path extrusionOk="0" h="3258" w="3286">
                  <a:moveTo>
                    <a:pt x="1657" y="450"/>
                  </a:moveTo>
                  <a:cubicBezTo>
                    <a:pt x="2303" y="450"/>
                    <a:pt x="2808" y="983"/>
                    <a:pt x="2808" y="1629"/>
                  </a:cubicBezTo>
                  <a:cubicBezTo>
                    <a:pt x="2808" y="2275"/>
                    <a:pt x="2303" y="2780"/>
                    <a:pt x="1657" y="2808"/>
                  </a:cubicBezTo>
                  <a:cubicBezTo>
                    <a:pt x="1011" y="2780"/>
                    <a:pt x="478" y="2275"/>
                    <a:pt x="478" y="1629"/>
                  </a:cubicBezTo>
                  <a:cubicBezTo>
                    <a:pt x="478" y="983"/>
                    <a:pt x="1011" y="450"/>
                    <a:pt x="1657" y="450"/>
                  </a:cubicBezTo>
                  <a:close/>
                  <a:moveTo>
                    <a:pt x="1657" y="1"/>
                  </a:moveTo>
                  <a:cubicBezTo>
                    <a:pt x="731" y="1"/>
                    <a:pt x="1" y="731"/>
                    <a:pt x="1" y="1629"/>
                  </a:cubicBezTo>
                  <a:cubicBezTo>
                    <a:pt x="1" y="2527"/>
                    <a:pt x="731" y="3257"/>
                    <a:pt x="1657" y="3257"/>
                  </a:cubicBezTo>
                  <a:cubicBezTo>
                    <a:pt x="2556" y="3257"/>
                    <a:pt x="3285" y="2527"/>
                    <a:pt x="3285" y="1629"/>
                  </a:cubicBezTo>
                  <a:cubicBezTo>
                    <a:pt x="3285" y="731"/>
                    <a:pt x="2556" y="1"/>
                    <a:pt x="16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4"/>
            <p:cNvSpPr/>
            <p:nvPr/>
          </p:nvSpPr>
          <p:spPr>
            <a:xfrm>
              <a:off x="2899675" y="2124725"/>
              <a:ext cx="271625" cy="294825"/>
            </a:xfrm>
            <a:custGeom>
              <a:rect b="b" l="l" r="r" t="t"/>
              <a:pathLst>
                <a:path extrusionOk="0" h="11793" w="10865">
                  <a:moveTo>
                    <a:pt x="10865" y="1"/>
                  </a:moveTo>
                  <a:cubicBezTo>
                    <a:pt x="10275" y="1"/>
                    <a:pt x="9686" y="57"/>
                    <a:pt x="9124" y="141"/>
                  </a:cubicBezTo>
                  <a:cubicBezTo>
                    <a:pt x="3650" y="1096"/>
                    <a:pt x="0" y="6318"/>
                    <a:pt x="955" y="11792"/>
                  </a:cubicBezTo>
                  <a:lnTo>
                    <a:pt x="10865" y="10052"/>
                  </a:lnTo>
                  <a:lnTo>
                    <a:pt x="1086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4"/>
            <p:cNvSpPr/>
            <p:nvPr/>
          </p:nvSpPr>
          <p:spPr>
            <a:xfrm>
              <a:off x="2913700" y="2118425"/>
              <a:ext cx="263225" cy="306875"/>
            </a:xfrm>
            <a:custGeom>
              <a:rect b="b" l="l" r="r" t="t"/>
              <a:pathLst>
                <a:path extrusionOk="0" h="12275" w="10529">
                  <a:moveTo>
                    <a:pt x="10051" y="481"/>
                  </a:moveTo>
                  <a:lnTo>
                    <a:pt x="10051" y="10114"/>
                  </a:lnTo>
                  <a:lnTo>
                    <a:pt x="10051" y="10114"/>
                  </a:lnTo>
                  <a:lnTo>
                    <a:pt x="586" y="11781"/>
                  </a:lnTo>
                  <a:lnTo>
                    <a:pt x="586" y="11781"/>
                  </a:lnTo>
                  <a:cubicBezTo>
                    <a:pt x="520" y="11276"/>
                    <a:pt x="478" y="10786"/>
                    <a:pt x="478" y="10276"/>
                  </a:cubicBezTo>
                  <a:cubicBezTo>
                    <a:pt x="478" y="5615"/>
                    <a:pt x="3819" y="1460"/>
                    <a:pt x="8591" y="618"/>
                  </a:cubicBezTo>
                  <a:cubicBezTo>
                    <a:pt x="9069" y="546"/>
                    <a:pt x="9567" y="495"/>
                    <a:pt x="10051" y="481"/>
                  </a:cubicBezTo>
                  <a:close/>
                  <a:moveTo>
                    <a:pt x="10304" y="0"/>
                  </a:moveTo>
                  <a:cubicBezTo>
                    <a:pt x="9714" y="0"/>
                    <a:pt x="9097" y="56"/>
                    <a:pt x="8507" y="169"/>
                  </a:cubicBezTo>
                  <a:cubicBezTo>
                    <a:pt x="3510" y="1039"/>
                    <a:pt x="1" y="5391"/>
                    <a:pt x="1" y="10276"/>
                  </a:cubicBezTo>
                  <a:cubicBezTo>
                    <a:pt x="1" y="10893"/>
                    <a:pt x="57" y="11483"/>
                    <a:pt x="169" y="12072"/>
                  </a:cubicBezTo>
                  <a:cubicBezTo>
                    <a:pt x="193" y="12195"/>
                    <a:pt x="282" y="12274"/>
                    <a:pt x="397" y="12274"/>
                  </a:cubicBezTo>
                  <a:cubicBezTo>
                    <a:pt x="414" y="12274"/>
                    <a:pt x="432" y="12273"/>
                    <a:pt x="450" y="12269"/>
                  </a:cubicBezTo>
                  <a:lnTo>
                    <a:pt x="10332" y="10528"/>
                  </a:lnTo>
                  <a:cubicBezTo>
                    <a:pt x="10444" y="10500"/>
                    <a:pt x="10529" y="10416"/>
                    <a:pt x="10529" y="10304"/>
                  </a:cubicBezTo>
                  <a:lnTo>
                    <a:pt x="10529" y="253"/>
                  </a:lnTo>
                  <a:cubicBezTo>
                    <a:pt x="10529" y="169"/>
                    <a:pt x="10501" y="113"/>
                    <a:pt x="10472" y="85"/>
                  </a:cubicBezTo>
                  <a:cubicBezTo>
                    <a:pt x="10416" y="28"/>
                    <a:pt x="10360" y="0"/>
                    <a:pt x="103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4"/>
            <p:cNvSpPr/>
            <p:nvPr/>
          </p:nvSpPr>
          <p:spPr>
            <a:xfrm>
              <a:off x="2923525" y="2376000"/>
              <a:ext cx="247775" cy="197950"/>
            </a:xfrm>
            <a:custGeom>
              <a:rect b="b" l="l" r="r" t="t"/>
              <a:pathLst>
                <a:path extrusionOk="0" h="7918" w="9911">
                  <a:moveTo>
                    <a:pt x="9911" y="1"/>
                  </a:moveTo>
                  <a:lnTo>
                    <a:pt x="1" y="1741"/>
                  </a:lnTo>
                  <a:cubicBezTo>
                    <a:pt x="450" y="4324"/>
                    <a:pt x="1657" y="6318"/>
                    <a:pt x="3706" y="7918"/>
                  </a:cubicBezTo>
                  <a:lnTo>
                    <a:pt x="9911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4"/>
            <p:cNvSpPr/>
            <p:nvPr/>
          </p:nvSpPr>
          <p:spPr>
            <a:xfrm>
              <a:off x="2916500" y="2367575"/>
              <a:ext cx="268850" cy="214800"/>
            </a:xfrm>
            <a:custGeom>
              <a:rect b="b" l="l" r="r" t="t"/>
              <a:pathLst>
                <a:path extrusionOk="0" h="8592" w="10754">
                  <a:moveTo>
                    <a:pt x="9630" y="666"/>
                  </a:moveTo>
                  <a:lnTo>
                    <a:pt x="3964" y="7929"/>
                  </a:lnTo>
                  <a:lnTo>
                    <a:pt x="3964" y="7929"/>
                  </a:lnTo>
                  <a:cubicBezTo>
                    <a:pt x="2101" y="6427"/>
                    <a:pt x="1009" y="4618"/>
                    <a:pt x="547" y="2266"/>
                  </a:cubicBezTo>
                  <a:lnTo>
                    <a:pt x="547" y="2266"/>
                  </a:lnTo>
                  <a:lnTo>
                    <a:pt x="9630" y="666"/>
                  </a:lnTo>
                  <a:close/>
                  <a:moveTo>
                    <a:pt x="10753" y="1"/>
                  </a:moveTo>
                  <a:lnTo>
                    <a:pt x="10136" y="113"/>
                  </a:lnTo>
                  <a:lnTo>
                    <a:pt x="1" y="1882"/>
                  </a:lnTo>
                  <a:lnTo>
                    <a:pt x="57" y="2106"/>
                  </a:lnTo>
                  <a:cubicBezTo>
                    <a:pt x="506" y="4745"/>
                    <a:pt x="1741" y="6795"/>
                    <a:pt x="3847" y="8451"/>
                  </a:cubicBezTo>
                  <a:lnTo>
                    <a:pt x="4044" y="8592"/>
                  </a:lnTo>
                  <a:lnTo>
                    <a:pt x="1075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4"/>
            <p:cNvSpPr/>
            <p:nvPr/>
          </p:nvSpPr>
          <p:spPr>
            <a:xfrm>
              <a:off x="3016175" y="2250375"/>
              <a:ext cx="442200" cy="377675"/>
            </a:xfrm>
            <a:custGeom>
              <a:rect b="b" l="l" r="r" t="t"/>
              <a:pathLst>
                <a:path extrusionOk="0" h="15107" w="17688">
                  <a:moveTo>
                    <a:pt x="14908" y="0"/>
                  </a:moveTo>
                  <a:lnTo>
                    <a:pt x="6205" y="5026"/>
                  </a:lnTo>
                  <a:lnTo>
                    <a:pt x="0" y="12943"/>
                  </a:lnTo>
                  <a:cubicBezTo>
                    <a:pt x="1846" y="14382"/>
                    <a:pt x="3997" y="15106"/>
                    <a:pt x="6167" y="15106"/>
                  </a:cubicBezTo>
                  <a:cubicBezTo>
                    <a:pt x="7891" y="15106"/>
                    <a:pt x="9627" y="14649"/>
                    <a:pt x="11230" y="13729"/>
                  </a:cubicBezTo>
                  <a:cubicBezTo>
                    <a:pt x="16031" y="10949"/>
                    <a:pt x="17688" y="4801"/>
                    <a:pt x="149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4"/>
            <p:cNvSpPr/>
            <p:nvPr/>
          </p:nvSpPr>
          <p:spPr>
            <a:xfrm>
              <a:off x="3009850" y="2244450"/>
              <a:ext cx="418350" cy="389175"/>
            </a:xfrm>
            <a:custGeom>
              <a:rect b="b" l="l" r="r" t="t"/>
              <a:pathLst>
                <a:path extrusionOk="0" h="15567" w="16734">
                  <a:moveTo>
                    <a:pt x="15077" y="547"/>
                  </a:moveTo>
                  <a:cubicBezTo>
                    <a:pt x="15898" y="2037"/>
                    <a:pt x="16284" y="3649"/>
                    <a:pt x="16284" y="5235"/>
                  </a:cubicBezTo>
                  <a:cubicBezTo>
                    <a:pt x="16284" y="8632"/>
                    <a:pt x="14515" y="11945"/>
                    <a:pt x="11371" y="13769"/>
                  </a:cubicBezTo>
                  <a:cubicBezTo>
                    <a:pt x="9799" y="14668"/>
                    <a:pt x="8114" y="15117"/>
                    <a:pt x="6430" y="15117"/>
                  </a:cubicBezTo>
                  <a:cubicBezTo>
                    <a:pt x="4374" y="15117"/>
                    <a:pt x="2371" y="14439"/>
                    <a:pt x="595" y="13134"/>
                  </a:cubicBezTo>
                  <a:lnTo>
                    <a:pt x="595" y="13134"/>
                  </a:lnTo>
                  <a:lnTo>
                    <a:pt x="6593" y="5446"/>
                  </a:lnTo>
                  <a:lnTo>
                    <a:pt x="6593" y="5446"/>
                  </a:lnTo>
                  <a:lnTo>
                    <a:pt x="15077" y="547"/>
                  </a:lnTo>
                  <a:close/>
                  <a:moveTo>
                    <a:pt x="15166" y="0"/>
                  </a:moveTo>
                  <a:cubicBezTo>
                    <a:pt x="15127" y="0"/>
                    <a:pt x="15086" y="13"/>
                    <a:pt x="15049" y="41"/>
                  </a:cubicBezTo>
                  <a:lnTo>
                    <a:pt x="6346" y="5066"/>
                  </a:lnTo>
                  <a:lnTo>
                    <a:pt x="6261" y="5122"/>
                  </a:lnTo>
                  <a:lnTo>
                    <a:pt x="85" y="13039"/>
                  </a:lnTo>
                  <a:cubicBezTo>
                    <a:pt x="1" y="13124"/>
                    <a:pt x="29" y="13292"/>
                    <a:pt x="113" y="13376"/>
                  </a:cubicBezTo>
                  <a:cubicBezTo>
                    <a:pt x="1994" y="14836"/>
                    <a:pt x="4212" y="15566"/>
                    <a:pt x="6430" y="15566"/>
                  </a:cubicBezTo>
                  <a:cubicBezTo>
                    <a:pt x="8199" y="15566"/>
                    <a:pt x="9967" y="15117"/>
                    <a:pt x="11596" y="14162"/>
                  </a:cubicBezTo>
                  <a:cubicBezTo>
                    <a:pt x="14908" y="12253"/>
                    <a:pt x="16733" y="8800"/>
                    <a:pt x="16733" y="5235"/>
                  </a:cubicBezTo>
                  <a:cubicBezTo>
                    <a:pt x="16733" y="3494"/>
                    <a:pt x="16284" y="1725"/>
                    <a:pt x="15358" y="125"/>
                  </a:cubicBezTo>
                  <a:cubicBezTo>
                    <a:pt x="15320" y="50"/>
                    <a:pt x="15245" y="0"/>
                    <a:pt x="1516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4"/>
            <p:cNvSpPr/>
            <p:nvPr/>
          </p:nvSpPr>
          <p:spPr>
            <a:xfrm>
              <a:off x="3171275" y="2124725"/>
              <a:ext cx="217625" cy="251300"/>
            </a:xfrm>
            <a:custGeom>
              <a:rect b="b" l="l" r="r" t="t"/>
              <a:pathLst>
                <a:path extrusionOk="0" h="10052" w="8705">
                  <a:moveTo>
                    <a:pt x="1" y="1"/>
                  </a:moveTo>
                  <a:lnTo>
                    <a:pt x="1" y="10052"/>
                  </a:lnTo>
                  <a:lnTo>
                    <a:pt x="8704" y="5026"/>
                  </a:lnTo>
                  <a:cubicBezTo>
                    <a:pt x="6851" y="1798"/>
                    <a:pt x="3707" y="1"/>
                    <a:pt x="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4"/>
            <p:cNvSpPr/>
            <p:nvPr/>
          </p:nvSpPr>
          <p:spPr>
            <a:xfrm>
              <a:off x="3164975" y="2118425"/>
              <a:ext cx="231625" cy="267425"/>
            </a:xfrm>
            <a:custGeom>
              <a:rect b="b" l="l" r="r" t="t"/>
              <a:pathLst>
                <a:path extrusionOk="0" h="10697" w="9265">
                  <a:moveTo>
                    <a:pt x="478" y="480"/>
                  </a:moveTo>
                  <a:cubicBezTo>
                    <a:pt x="3926" y="550"/>
                    <a:pt x="6847" y="2238"/>
                    <a:pt x="8645" y="5197"/>
                  </a:cubicBezTo>
                  <a:lnTo>
                    <a:pt x="8645" y="5197"/>
                  </a:lnTo>
                  <a:lnTo>
                    <a:pt x="478" y="9913"/>
                  </a:lnTo>
                  <a:lnTo>
                    <a:pt x="478" y="480"/>
                  </a:lnTo>
                  <a:close/>
                  <a:moveTo>
                    <a:pt x="0" y="0"/>
                  </a:moveTo>
                  <a:lnTo>
                    <a:pt x="0" y="10697"/>
                  </a:lnTo>
                  <a:lnTo>
                    <a:pt x="365" y="10500"/>
                  </a:lnTo>
                  <a:lnTo>
                    <a:pt x="9265" y="5363"/>
                  </a:lnTo>
                  <a:lnTo>
                    <a:pt x="9153" y="5166"/>
                  </a:lnTo>
                  <a:cubicBezTo>
                    <a:pt x="7272" y="1881"/>
                    <a:pt x="4043" y="0"/>
                    <a:pt x="25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4"/>
            <p:cNvSpPr/>
            <p:nvPr/>
          </p:nvSpPr>
          <p:spPr>
            <a:xfrm>
              <a:off x="3048450" y="2253175"/>
              <a:ext cx="244975" cy="244975"/>
            </a:xfrm>
            <a:custGeom>
              <a:rect b="b" l="l" r="r" t="t"/>
              <a:pathLst>
                <a:path extrusionOk="0" h="9799" w="9799">
                  <a:moveTo>
                    <a:pt x="4914" y="1"/>
                  </a:moveTo>
                  <a:cubicBezTo>
                    <a:pt x="2191" y="1"/>
                    <a:pt x="1" y="2190"/>
                    <a:pt x="1" y="4914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914"/>
                  </a:cubicBezTo>
                  <a:cubicBezTo>
                    <a:pt x="9799" y="2190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4"/>
            <p:cNvSpPr/>
            <p:nvPr/>
          </p:nvSpPr>
          <p:spPr>
            <a:xfrm>
              <a:off x="3042850" y="2247575"/>
              <a:ext cx="256900" cy="256900"/>
            </a:xfrm>
            <a:custGeom>
              <a:rect b="b" l="l" r="r" t="t"/>
              <a:pathLst>
                <a:path extrusionOk="0" h="10276" w="10276">
                  <a:moveTo>
                    <a:pt x="5138" y="477"/>
                  </a:moveTo>
                  <a:cubicBezTo>
                    <a:pt x="6429" y="477"/>
                    <a:pt x="7580" y="983"/>
                    <a:pt x="8423" y="1825"/>
                  </a:cubicBezTo>
                  <a:cubicBezTo>
                    <a:pt x="9265" y="2667"/>
                    <a:pt x="9798" y="3846"/>
                    <a:pt x="9798" y="5138"/>
                  </a:cubicBezTo>
                  <a:cubicBezTo>
                    <a:pt x="9798" y="6429"/>
                    <a:pt x="9265" y="7580"/>
                    <a:pt x="8423" y="8422"/>
                  </a:cubicBezTo>
                  <a:cubicBezTo>
                    <a:pt x="7580" y="9265"/>
                    <a:pt x="6429" y="9798"/>
                    <a:pt x="5138" y="9798"/>
                  </a:cubicBezTo>
                  <a:cubicBezTo>
                    <a:pt x="3847" y="9798"/>
                    <a:pt x="2667" y="9265"/>
                    <a:pt x="1825" y="8422"/>
                  </a:cubicBezTo>
                  <a:cubicBezTo>
                    <a:pt x="983" y="7580"/>
                    <a:pt x="478" y="6429"/>
                    <a:pt x="478" y="5138"/>
                  </a:cubicBezTo>
                  <a:cubicBezTo>
                    <a:pt x="478" y="3846"/>
                    <a:pt x="983" y="2667"/>
                    <a:pt x="1825" y="1825"/>
                  </a:cubicBezTo>
                  <a:cubicBezTo>
                    <a:pt x="2667" y="983"/>
                    <a:pt x="3847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2" y="0"/>
                    <a:pt x="0" y="2302"/>
                    <a:pt x="0" y="5138"/>
                  </a:cubicBezTo>
                  <a:cubicBezTo>
                    <a:pt x="0" y="7973"/>
                    <a:pt x="2302" y="10275"/>
                    <a:pt x="5138" y="10275"/>
                  </a:cubicBezTo>
                  <a:cubicBezTo>
                    <a:pt x="7974" y="10275"/>
                    <a:pt x="10276" y="7973"/>
                    <a:pt x="10276" y="5138"/>
                  </a:cubicBezTo>
                  <a:cubicBezTo>
                    <a:pt x="10276" y="2302"/>
                    <a:pt x="7974" y="0"/>
                    <a:pt x="51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4"/>
            <p:cNvSpPr/>
            <p:nvPr/>
          </p:nvSpPr>
          <p:spPr>
            <a:xfrm>
              <a:off x="2176025" y="2376000"/>
              <a:ext cx="295525" cy="251575"/>
            </a:xfrm>
            <a:custGeom>
              <a:rect b="b" l="l" r="r" t="t"/>
              <a:pathLst>
                <a:path extrusionOk="0" h="10063" w="11821">
                  <a:moveTo>
                    <a:pt x="1" y="1"/>
                  </a:moveTo>
                  <a:cubicBezTo>
                    <a:pt x="1" y="590"/>
                    <a:pt x="57" y="1208"/>
                    <a:pt x="169" y="1769"/>
                  </a:cubicBezTo>
                  <a:cubicBezTo>
                    <a:pt x="1022" y="6632"/>
                    <a:pt x="5276" y="10063"/>
                    <a:pt x="10074" y="10063"/>
                  </a:cubicBezTo>
                  <a:cubicBezTo>
                    <a:pt x="10650" y="10063"/>
                    <a:pt x="11234" y="10013"/>
                    <a:pt x="11820" y="9911"/>
                  </a:cubicBezTo>
                  <a:lnTo>
                    <a:pt x="10080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4"/>
            <p:cNvSpPr/>
            <p:nvPr/>
          </p:nvSpPr>
          <p:spPr>
            <a:xfrm>
              <a:off x="2170425" y="2370400"/>
              <a:ext cx="306750" cy="263225"/>
            </a:xfrm>
            <a:custGeom>
              <a:rect b="b" l="l" r="r" t="t"/>
              <a:pathLst>
                <a:path extrusionOk="0" h="10529" w="12270">
                  <a:moveTo>
                    <a:pt x="10086" y="477"/>
                  </a:moveTo>
                  <a:lnTo>
                    <a:pt x="11775" y="9941"/>
                  </a:lnTo>
                  <a:lnTo>
                    <a:pt x="11775" y="9941"/>
                  </a:lnTo>
                  <a:cubicBezTo>
                    <a:pt x="11279" y="10008"/>
                    <a:pt x="10767" y="10051"/>
                    <a:pt x="10276" y="10051"/>
                  </a:cubicBezTo>
                  <a:cubicBezTo>
                    <a:pt x="5615" y="10051"/>
                    <a:pt x="1460" y="6710"/>
                    <a:pt x="618" y="1937"/>
                  </a:cubicBezTo>
                  <a:cubicBezTo>
                    <a:pt x="546" y="1483"/>
                    <a:pt x="495" y="967"/>
                    <a:pt x="481" y="477"/>
                  </a:cubicBezTo>
                  <a:close/>
                  <a:moveTo>
                    <a:pt x="225" y="0"/>
                  </a:moveTo>
                  <a:cubicBezTo>
                    <a:pt x="169" y="0"/>
                    <a:pt x="113" y="28"/>
                    <a:pt x="85" y="56"/>
                  </a:cubicBezTo>
                  <a:cubicBezTo>
                    <a:pt x="28" y="112"/>
                    <a:pt x="0" y="169"/>
                    <a:pt x="0" y="225"/>
                  </a:cubicBezTo>
                  <a:cubicBezTo>
                    <a:pt x="0" y="814"/>
                    <a:pt x="57" y="1432"/>
                    <a:pt x="169" y="2022"/>
                  </a:cubicBezTo>
                  <a:cubicBezTo>
                    <a:pt x="1039" y="7019"/>
                    <a:pt x="5391" y="10528"/>
                    <a:pt x="10276" y="10528"/>
                  </a:cubicBezTo>
                  <a:cubicBezTo>
                    <a:pt x="10865" y="10528"/>
                    <a:pt x="11483" y="10472"/>
                    <a:pt x="12073" y="10360"/>
                  </a:cubicBezTo>
                  <a:cubicBezTo>
                    <a:pt x="12129" y="10360"/>
                    <a:pt x="12185" y="10332"/>
                    <a:pt x="12241" y="10275"/>
                  </a:cubicBezTo>
                  <a:cubicBezTo>
                    <a:pt x="12269" y="10219"/>
                    <a:pt x="12269" y="10163"/>
                    <a:pt x="12269" y="10107"/>
                  </a:cubicBezTo>
                  <a:lnTo>
                    <a:pt x="10528" y="197"/>
                  </a:lnTo>
                  <a:cubicBezTo>
                    <a:pt x="10500" y="84"/>
                    <a:pt x="10416" y="0"/>
                    <a:pt x="103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4"/>
            <p:cNvSpPr/>
            <p:nvPr/>
          </p:nvSpPr>
          <p:spPr>
            <a:xfrm>
              <a:off x="2428000" y="2376000"/>
              <a:ext cx="197950" cy="247800"/>
            </a:xfrm>
            <a:custGeom>
              <a:rect b="b" l="l" r="r" t="t"/>
              <a:pathLst>
                <a:path extrusionOk="0" h="9912" w="7918">
                  <a:moveTo>
                    <a:pt x="1" y="1"/>
                  </a:moveTo>
                  <a:lnTo>
                    <a:pt x="1741" y="9911"/>
                  </a:lnTo>
                  <a:cubicBezTo>
                    <a:pt x="4324" y="9462"/>
                    <a:pt x="6290" y="8255"/>
                    <a:pt x="7918" y="620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4"/>
            <p:cNvSpPr/>
            <p:nvPr/>
          </p:nvSpPr>
          <p:spPr>
            <a:xfrm>
              <a:off x="2419575" y="2361975"/>
              <a:ext cx="214100" cy="268825"/>
            </a:xfrm>
            <a:custGeom>
              <a:rect b="b" l="l" r="r" t="t"/>
              <a:pathLst>
                <a:path extrusionOk="0" h="10753" w="8564">
                  <a:moveTo>
                    <a:pt x="670" y="1148"/>
                  </a:moveTo>
                  <a:lnTo>
                    <a:pt x="7928" y="6790"/>
                  </a:lnTo>
                  <a:lnTo>
                    <a:pt x="7928" y="6790"/>
                  </a:lnTo>
                  <a:cubicBezTo>
                    <a:pt x="6430" y="8647"/>
                    <a:pt x="4603" y="9738"/>
                    <a:pt x="2261" y="10203"/>
                  </a:cubicBezTo>
                  <a:lnTo>
                    <a:pt x="2261" y="10203"/>
                  </a:lnTo>
                  <a:lnTo>
                    <a:pt x="670" y="1148"/>
                  </a:lnTo>
                  <a:close/>
                  <a:moveTo>
                    <a:pt x="1" y="0"/>
                  </a:moveTo>
                  <a:lnTo>
                    <a:pt x="85" y="618"/>
                  </a:lnTo>
                  <a:lnTo>
                    <a:pt x="1882" y="10753"/>
                  </a:lnTo>
                  <a:lnTo>
                    <a:pt x="2107" y="10697"/>
                  </a:lnTo>
                  <a:cubicBezTo>
                    <a:pt x="4746" y="10248"/>
                    <a:pt x="6795" y="9012"/>
                    <a:pt x="8423" y="6907"/>
                  </a:cubicBezTo>
                  <a:lnTo>
                    <a:pt x="8564" y="6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4"/>
            <p:cNvSpPr/>
            <p:nvPr/>
          </p:nvSpPr>
          <p:spPr>
            <a:xfrm>
              <a:off x="2302375" y="2124700"/>
              <a:ext cx="395175" cy="406450"/>
            </a:xfrm>
            <a:custGeom>
              <a:rect b="b" l="l" r="r" t="t"/>
              <a:pathLst>
                <a:path extrusionOk="0" h="16258" w="15807">
                  <a:moveTo>
                    <a:pt x="5009" y="1"/>
                  </a:moveTo>
                  <a:cubicBezTo>
                    <a:pt x="3306" y="1"/>
                    <a:pt x="1580" y="435"/>
                    <a:pt x="0" y="1350"/>
                  </a:cubicBezTo>
                  <a:lnTo>
                    <a:pt x="5026" y="10053"/>
                  </a:lnTo>
                  <a:lnTo>
                    <a:pt x="12943" y="16257"/>
                  </a:lnTo>
                  <a:cubicBezTo>
                    <a:pt x="15498" y="12972"/>
                    <a:pt x="15807" y="8649"/>
                    <a:pt x="13729" y="5027"/>
                  </a:cubicBezTo>
                  <a:cubicBezTo>
                    <a:pt x="11864" y="1806"/>
                    <a:pt x="8483" y="1"/>
                    <a:pt x="5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4"/>
            <p:cNvSpPr/>
            <p:nvPr/>
          </p:nvSpPr>
          <p:spPr>
            <a:xfrm>
              <a:off x="2295350" y="2119125"/>
              <a:ext cx="390275" cy="417625"/>
            </a:xfrm>
            <a:custGeom>
              <a:rect b="b" l="l" r="r" t="t"/>
              <a:pathLst>
                <a:path extrusionOk="0" h="16705" w="15611">
                  <a:moveTo>
                    <a:pt x="5279" y="478"/>
                  </a:moveTo>
                  <a:cubicBezTo>
                    <a:pt x="8676" y="478"/>
                    <a:pt x="11989" y="2218"/>
                    <a:pt x="13785" y="5391"/>
                  </a:cubicBezTo>
                  <a:cubicBezTo>
                    <a:pt x="14712" y="6935"/>
                    <a:pt x="15161" y="8647"/>
                    <a:pt x="15161" y="10304"/>
                  </a:cubicBezTo>
                  <a:cubicBezTo>
                    <a:pt x="15134" y="12359"/>
                    <a:pt x="14482" y="14388"/>
                    <a:pt x="13180" y="16140"/>
                  </a:cubicBezTo>
                  <a:lnTo>
                    <a:pt x="13180" y="16140"/>
                  </a:lnTo>
                  <a:lnTo>
                    <a:pt x="5490" y="10141"/>
                  </a:lnTo>
                  <a:lnTo>
                    <a:pt x="5490" y="10141"/>
                  </a:lnTo>
                  <a:lnTo>
                    <a:pt x="593" y="1660"/>
                  </a:lnTo>
                  <a:lnTo>
                    <a:pt x="593" y="1660"/>
                  </a:lnTo>
                  <a:cubicBezTo>
                    <a:pt x="2082" y="863"/>
                    <a:pt x="3693" y="478"/>
                    <a:pt x="5279" y="478"/>
                  </a:cubicBezTo>
                  <a:close/>
                  <a:moveTo>
                    <a:pt x="5279" y="0"/>
                  </a:moveTo>
                  <a:cubicBezTo>
                    <a:pt x="3538" y="0"/>
                    <a:pt x="1769" y="450"/>
                    <a:pt x="141" y="1376"/>
                  </a:cubicBezTo>
                  <a:cubicBezTo>
                    <a:pt x="29" y="1432"/>
                    <a:pt x="1" y="1573"/>
                    <a:pt x="57" y="1685"/>
                  </a:cubicBezTo>
                  <a:lnTo>
                    <a:pt x="5082" y="10416"/>
                  </a:lnTo>
                  <a:lnTo>
                    <a:pt x="5138" y="10472"/>
                  </a:lnTo>
                  <a:lnTo>
                    <a:pt x="13084" y="16649"/>
                  </a:lnTo>
                  <a:cubicBezTo>
                    <a:pt x="13112" y="16705"/>
                    <a:pt x="13196" y="16705"/>
                    <a:pt x="13252" y="16705"/>
                  </a:cubicBezTo>
                  <a:cubicBezTo>
                    <a:pt x="13308" y="16705"/>
                    <a:pt x="13364" y="16677"/>
                    <a:pt x="13392" y="16621"/>
                  </a:cubicBezTo>
                  <a:cubicBezTo>
                    <a:pt x="14880" y="14740"/>
                    <a:pt x="15610" y="12550"/>
                    <a:pt x="15610" y="10304"/>
                  </a:cubicBezTo>
                  <a:cubicBezTo>
                    <a:pt x="15610" y="8563"/>
                    <a:pt x="15161" y="6766"/>
                    <a:pt x="14207" y="5138"/>
                  </a:cubicBezTo>
                  <a:cubicBezTo>
                    <a:pt x="12297" y="1853"/>
                    <a:pt x="8844" y="0"/>
                    <a:pt x="527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4"/>
            <p:cNvSpPr/>
            <p:nvPr/>
          </p:nvSpPr>
          <p:spPr>
            <a:xfrm>
              <a:off x="2176025" y="2158425"/>
              <a:ext cx="252000" cy="217600"/>
            </a:xfrm>
            <a:custGeom>
              <a:rect b="b" l="l" r="r" t="t"/>
              <a:pathLst>
                <a:path extrusionOk="0" h="8704" w="10080">
                  <a:moveTo>
                    <a:pt x="5054" y="1"/>
                  </a:moveTo>
                  <a:cubicBezTo>
                    <a:pt x="1826" y="1853"/>
                    <a:pt x="1" y="4998"/>
                    <a:pt x="1" y="8704"/>
                  </a:cubicBezTo>
                  <a:lnTo>
                    <a:pt x="10080" y="8704"/>
                  </a:lnTo>
                  <a:lnTo>
                    <a:pt x="5054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4"/>
            <p:cNvSpPr/>
            <p:nvPr/>
          </p:nvSpPr>
          <p:spPr>
            <a:xfrm>
              <a:off x="2170425" y="2150700"/>
              <a:ext cx="267425" cy="231650"/>
            </a:xfrm>
            <a:custGeom>
              <a:rect b="b" l="l" r="r" t="t"/>
              <a:pathLst>
                <a:path extrusionOk="0" h="9266" w="10697">
                  <a:moveTo>
                    <a:pt x="5176" y="634"/>
                  </a:moveTo>
                  <a:lnTo>
                    <a:pt x="9869" y="8788"/>
                  </a:lnTo>
                  <a:lnTo>
                    <a:pt x="480" y="8788"/>
                  </a:lnTo>
                  <a:cubicBezTo>
                    <a:pt x="550" y="5347"/>
                    <a:pt x="2230" y="2433"/>
                    <a:pt x="5176" y="634"/>
                  </a:cubicBezTo>
                  <a:close/>
                  <a:moveTo>
                    <a:pt x="5363" y="1"/>
                  </a:moveTo>
                  <a:lnTo>
                    <a:pt x="5138" y="113"/>
                  </a:lnTo>
                  <a:cubicBezTo>
                    <a:pt x="1853" y="1994"/>
                    <a:pt x="0" y="5223"/>
                    <a:pt x="0" y="9013"/>
                  </a:cubicBezTo>
                  <a:lnTo>
                    <a:pt x="0" y="9265"/>
                  </a:lnTo>
                  <a:lnTo>
                    <a:pt x="10697" y="9265"/>
                  </a:lnTo>
                  <a:lnTo>
                    <a:pt x="10500" y="8900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4"/>
            <p:cNvSpPr/>
            <p:nvPr/>
          </p:nvSpPr>
          <p:spPr>
            <a:xfrm>
              <a:off x="2305175" y="2253875"/>
              <a:ext cx="244975" cy="244975"/>
            </a:xfrm>
            <a:custGeom>
              <a:rect b="b" l="l" r="r" t="t"/>
              <a:pathLst>
                <a:path extrusionOk="0" h="9799" w="9799">
                  <a:moveTo>
                    <a:pt x="4914" y="1"/>
                  </a:moveTo>
                  <a:cubicBezTo>
                    <a:pt x="2191" y="1"/>
                    <a:pt x="1" y="2191"/>
                    <a:pt x="1" y="4886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886"/>
                  </a:cubicBezTo>
                  <a:cubicBezTo>
                    <a:pt x="9799" y="2191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4"/>
            <p:cNvSpPr/>
            <p:nvPr/>
          </p:nvSpPr>
          <p:spPr>
            <a:xfrm>
              <a:off x="2299575" y="2247575"/>
              <a:ext cx="256200" cy="256900"/>
            </a:xfrm>
            <a:custGeom>
              <a:rect b="b" l="l" r="r" t="t"/>
              <a:pathLst>
                <a:path extrusionOk="0" h="10276" w="10248">
                  <a:moveTo>
                    <a:pt x="5138" y="477"/>
                  </a:moveTo>
                  <a:cubicBezTo>
                    <a:pt x="6401" y="477"/>
                    <a:pt x="7580" y="1011"/>
                    <a:pt x="8423" y="1853"/>
                  </a:cubicBezTo>
                  <a:cubicBezTo>
                    <a:pt x="9265" y="2695"/>
                    <a:pt x="9798" y="3846"/>
                    <a:pt x="9798" y="5138"/>
                  </a:cubicBezTo>
                  <a:cubicBezTo>
                    <a:pt x="9798" y="6429"/>
                    <a:pt x="9265" y="7608"/>
                    <a:pt x="8423" y="8451"/>
                  </a:cubicBezTo>
                  <a:cubicBezTo>
                    <a:pt x="7580" y="9293"/>
                    <a:pt x="6401" y="9826"/>
                    <a:pt x="5138" y="9826"/>
                  </a:cubicBezTo>
                  <a:cubicBezTo>
                    <a:pt x="3846" y="9826"/>
                    <a:pt x="2667" y="9293"/>
                    <a:pt x="1825" y="8451"/>
                  </a:cubicBezTo>
                  <a:cubicBezTo>
                    <a:pt x="983" y="7608"/>
                    <a:pt x="449" y="6429"/>
                    <a:pt x="449" y="5138"/>
                  </a:cubicBezTo>
                  <a:cubicBezTo>
                    <a:pt x="449" y="3846"/>
                    <a:pt x="983" y="2695"/>
                    <a:pt x="1825" y="1853"/>
                  </a:cubicBezTo>
                  <a:cubicBezTo>
                    <a:pt x="2667" y="1011"/>
                    <a:pt x="3846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2" y="0"/>
                    <a:pt x="0" y="2302"/>
                    <a:pt x="0" y="5138"/>
                  </a:cubicBezTo>
                  <a:cubicBezTo>
                    <a:pt x="0" y="7973"/>
                    <a:pt x="2302" y="10275"/>
                    <a:pt x="5138" y="10275"/>
                  </a:cubicBezTo>
                  <a:cubicBezTo>
                    <a:pt x="7973" y="10275"/>
                    <a:pt x="10247" y="7973"/>
                    <a:pt x="10247" y="5138"/>
                  </a:cubicBezTo>
                  <a:cubicBezTo>
                    <a:pt x="10247" y="2302"/>
                    <a:pt x="7973" y="0"/>
                    <a:pt x="51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4"/>
            <p:cNvSpPr/>
            <p:nvPr/>
          </p:nvSpPr>
          <p:spPr>
            <a:xfrm>
              <a:off x="3662600" y="2376000"/>
              <a:ext cx="294800" cy="251575"/>
            </a:xfrm>
            <a:custGeom>
              <a:rect b="b" l="l" r="r" t="t"/>
              <a:pathLst>
                <a:path extrusionOk="0" h="10063" w="11792">
                  <a:moveTo>
                    <a:pt x="0" y="1"/>
                  </a:moveTo>
                  <a:cubicBezTo>
                    <a:pt x="0" y="590"/>
                    <a:pt x="56" y="1208"/>
                    <a:pt x="141" y="1769"/>
                  </a:cubicBezTo>
                  <a:cubicBezTo>
                    <a:pt x="1018" y="6632"/>
                    <a:pt x="5252" y="10063"/>
                    <a:pt x="10046" y="10063"/>
                  </a:cubicBezTo>
                  <a:cubicBezTo>
                    <a:pt x="10622" y="10063"/>
                    <a:pt x="11205" y="10013"/>
                    <a:pt x="11792" y="9911"/>
                  </a:cubicBezTo>
                  <a:lnTo>
                    <a:pt x="1005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4"/>
            <p:cNvSpPr/>
            <p:nvPr/>
          </p:nvSpPr>
          <p:spPr>
            <a:xfrm>
              <a:off x="3656275" y="2370400"/>
              <a:ext cx="307450" cy="263225"/>
            </a:xfrm>
            <a:custGeom>
              <a:rect b="b" l="l" r="r" t="t"/>
              <a:pathLst>
                <a:path extrusionOk="0" h="10529" w="12298">
                  <a:moveTo>
                    <a:pt x="10114" y="477"/>
                  </a:moveTo>
                  <a:lnTo>
                    <a:pt x="11777" y="9943"/>
                  </a:lnTo>
                  <a:lnTo>
                    <a:pt x="11777" y="9943"/>
                  </a:lnTo>
                  <a:cubicBezTo>
                    <a:pt x="11273" y="10009"/>
                    <a:pt x="10785" y="10051"/>
                    <a:pt x="10276" y="10051"/>
                  </a:cubicBezTo>
                  <a:cubicBezTo>
                    <a:pt x="5616" y="10051"/>
                    <a:pt x="1461" y="6710"/>
                    <a:pt x="618" y="1937"/>
                  </a:cubicBezTo>
                  <a:cubicBezTo>
                    <a:pt x="547" y="1483"/>
                    <a:pt x="495" y="967"/>
                    <a:pt x="482" y="477"/>
                  </a:cubicBezTo>
                  <a:close/>
                  <a:moveTo>
                    <a:pt x="253" y="0"/>
                  </a:moveTo>
                  <a:cubicBezTo>
                    <a:pt x="197" y="0"/>
                    <a:pt x="113" y="28"/>
                    <a:pt x="85" y="56"/>
                  </a:cubicBezTo>
                  <a:cubicBezTo>
                    <a:pt x="29" y="112"/>
                    <a:pt x="1" y="169"/>
                    <a:pt x="1" y="225"/>
                  </a:cubicBezTo>
                  <a:cubicBezTo>
                    <a:pt x="1" y="814"/>
                    <a:pt x="57" y="1432"/>
                    <a:pt x="169" y="2022"/>
                  </a:cubicBezTo>
                  <a:cubicBezTo>
                    <a:pt x="1039" y="7019"/>
                    <a:pt x="5391" y="10528"/>
                    <a:pt x="10276" y="10528"/>
                  </a:cubicBezTo>
                  <a:cubicBezTo>
                    <a:pt x="10894" y="10528"/>
                    <a:pt x="11483" y="10472"/>
                    <a:pt x="12101" y="10360"/>
                  </a:cubicBezTo>
                  <a:cubicBezTo>
                    <a:pt x="12157" y="10360"/>
                    <a:pt x="12213" y="10332"/>
                    <a:pt x="12241" y="10275"/>
                  </a:cubicBezTo>
                  <a:cubicBezTo>
                    <a:pt x="12269" y="10219"/>
                    <a:pt x="12297" y="10163"/>
                    <a:pt x="12269" y="10107"/>
                  </a:cubicBezTo>
                  <a:lnTo>
                    <a:pt x="10529" y="197"/>
                  </a:lnTo>
                  <a:cubicBezTo>
                    <a:pt x="10501" y="84"/>
                    <a:pt x="10416" y="0"/>
                    <a:pt x="103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4"/>
            <p:cNvSpPr/>
            <p:nvPr/>
          </p:nvSpPr>
          <p:spPr>
            <a:xfrm>
              <a:off x="3913875" y="2376000"/>
              <a:ext cx="197950" cy="247800"/>
            </a:xfrm>
            <a:custGeom>
              <a:rect b="b" l="l" r="r" t="t"/>
              <a:pathLst>
                <a:path extrusionOk="0" h="9912" w="7918">
                  <a:moveTo>
                    <a:pt x="0" y="1"/>
                  </a:moveTo>
                  <a:lnTo>
                    <a:pt x="1741" y="9911"/>
                  </a:lnTo>
                  <a:cubicBezTo>
                    <a:pt x="4324" y="9462"/>
                    <a:pt x="6317" y="8255"/>
                    <a:pt x="7917" y="620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4"/>
            <p:cNvSpPr/>
            <p:nvPr/>
          </p:nvSpPr>
          <p:spPr>
            <a:xfrm>
              <a:off x="3905450" y="2361975"/>
              <a:ext cx="214800" cy="268825"/>
            </a:xfrm>
            <a:custGeom>
              <a:rect b="b" l="l" r="r" t="t"/>
              <a:pathLst>
                <a:path extrusionOk="0" h="10753" w="8592">
                  <a:moveTo>
                    <a:pt x="665" y="1124"/>
                  </a:moveTo>
                  <a:lnTo>
                    <a:pt x="7944" y="6802"/>
                  </a:lnTo>
                  <a:lnTo>
                    <a:pt x="7944" y="6802"/>
                  </a:lnTo>
                  <a:cubicBezTo>
                    <a:pt x="6418" y="8659"/>
                    <a:pt x="4610" y="9747"/>
                    <a:pt x="2261" y="10208"/>
                  </a:cubicBezTo>
                  <a:lnTo>
                    <a:pt x="2261" y="10208"/>
                  </a:lnTo>
                  <a:lnTo>
                    <a:pt x="665" y="1124"/>
                  </a:lnTo>
                  <a:close/>
                  <a:moveTo>
                    <a:pt x="0" y="0"/>
                  </a:moveTo>
                  <a:lnTo>
                    <a:pt x="112" y="618"/>
                  </a:lnTo>
                  <a:lnTo>
                    <a:pt x="1881" y="10753"/>
                  </a:lnTo>
                  <a:lnTo>
                    <a:pt x="2134" y="10697"/>
                  </a:lnTo>
                  <a:cubicBezTo>
                    <a:pt x="4745" y="10248"/>
                    <a:pt x="6794" y="9012"/>
                    <a:pt x="8451" y="6907"/>
                  </a:cubicBezTo>
                  <a:lnTo>
                    <a:pt x="8591" y="67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4"/>
            <p:cNvSpPr/>
            <p:nvPr/>
          </p:nvSpPr>
          <p:spPr>
            <a:xfrm>
              <a:off x="3788225" y="2124700"/>
              <a:ext cx="395175" cy="406450"/>
            </a:xfrm>
            <a:custGeom>
              <a:rect b="b" l="l" r="r" t="t"/>
              <a:pathLst>
                <a:path extrusionOk="0" h="16258" w="15807">
                  <a:moveTo>
                    <a:pt x="5010" y="1"/>
                  </a:moveTo>
                  <a:cubicBezTo>
                    <a:pt x="3306" y="1"/>
                    <a:pt x="1580" y="435"/>
                    <a:pt x="1" y="1350"/>
                  </a:cubicBezTo>
                  <a:lnTo>
                    <a:pt x="5026" y="10053"/>
                  </a:lnTo>
                  <a:lnTo>
                    <a:pt x="12943" y="16257"/>
                  </a:lnTo>
                  <a:cubicBezTo>
                    <a:pt x="15526" y="12972"/>
                    <a:pt x="15807" y="8649"/>
                    <a:pt x="13729" y="5027"/>
                  </a:cubicBezTo>
                  <a:cubicBezTo>
                    <a:pt x="11864" y="1806"/>
                    <a:pt x="8483" y="1"/>
                    <a:pt x="50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4"/>
            <p:cNvSpPr/>
            <p:nvPr/>
          </p:nvSpPr>
          <p:spPr>
            <a:xfrm>
              <a:off x="3781200" y="2119125"/>
              <a:ext cx="390975" cy="417625"/>
            </a:xfrm>
            <a:custGeom>
              <a:rect b="b" l="l" r="r" t="t"/>
              <a:pathLst>
                <a:path extrusionOk="0" h="16705" w="15639">
                  <a:moveTo>
                    <a:pt x="5307" y="478"/>
                  </a:moveTo>
                  <a:cubicBezTo>
                    <a:pt x="8676" y="478"/>
                    <a:pt x="11989" y="2218"/>
                    <a:pt x="13814" y="5391"/>
                  </a:cubicBezTo>
                  <a:cubicBezTo>
                    <a:pt x="14712" y="6935"/>
                    <a:pt x="15161" y="8647"/>
                    <a:pt x="15161" y="10304"/>
                  </a:cubicBezTo>
                  <a:cubicBezTo>
                    <a:pt x="15161" y="12364"/>
                    <a:pt x="14507" y="14398"/>
                    <a:pt x="13198" y="16154"/>
                  </a:cubicBezTo>
                  <a:lnTo>
                    <a:pt x="13198" y="16154"/>
                  </a:lnTo>
                  <a:lnTo>
                    <a:pt x="5491" y="10141"/>
                  </a:lnTo>
                  <a:lnTo>
                    <a:pt x="5491" y="10141"/>
                  </a:lnTo>
                  <a:lnTo>
                    <a:pt x="593" y="1660"/>
                  </a:lnTo>
                  <a:lnTo>
                    <a:pt x="593" y="1660"/>
                  </a:lnTo>
                  <a:cubicBezTo>
                    <a:pt x="2083" y="863"/>
                    <a:pt x="3695" y="478"/>
                    <a:pt x="5307" y="478"/>
                  </a:cubicBezTo>
                  <a:close/>
                  <a:moveTo>
                    <a:pt x="5307" y="0"/>
                  </a:moveTo>
                  <a:cubicBezTo>
                    <a:pt x="3538" y="0"/>
                    <a:pt x="1770" y="450"/>
                    <a:pt x="169" y="1376"/>
                  </a:cubicBezTo>
                  <a:cubicBezTo>
                    <a:pt x="57" y="1432"/>
                    <a:pt x="1" y="1573"/>
                    <a:pt x="85" y="1685"/>
                  </a:cubicBezTo>
                  <a:lnTo>
                    <a:pt x="5111" y="10416"/>
                  </a:lnTo>
                  <a:lnTo>
                    <a:pt x="5167" y="10472"/>
                  </a:lnTo>
                  <a:lnTo>
                    <a:pt x="13084" y="16649"/>
                  </a:lnTo>
                  <a:cubicBezTo>
                    <a:pt x="13140" y="16705"/>
                    <a:pt x="13196" y="16705"/>
                    <a:pt x="13252" y="16705"/>
                  </a:cubicBezTo>
                  <a:cubicBezTo>
                    <a:pt x="13308" y="16705"/>
                    <a:pt x="13365" y="16677"/>
                    <a:pt x="13421" y="16621"/>
                  </a:cubicBezTo>
                  <a:cubicBezTo>
                    <a:pt x="14881" y="14740"/>
                    <a:pt x="15639" y="12550"/>
                    <a:pt x="15639" y="10304"/>
                  </a:cubicBezTo>
                  <a:cubicBezTo>
                    <a:pt x="15639" y="8563"/>
                    <a:pt x="15161" y="6766"/>
                    <a:pt x="14207" y="5138"/>
                  </a:cubicBezTo>
                  <a:cubicBezTo>
                    <a:pt x="12298" y="1853"/>
                    <a:pt x="8844" y="0"/>
                    <a:pt x="53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4"/>
            <p:cNvSpPr/>
            <p:nvPr/>
          </p:nvSpPr>
          <p:spPr>
            <a:xfrm>
              <a:off x="3662600" y="2158425"/>
              <a:ext cx="251300" cy="217600"/>
            </a:xfrm>
            <a:custGeom>
              <a:rect b="b" l="l" r="r" t="t"/>
              <a:pathLst>
                <a:path extrusionOk="0" h="8704" w="10052">
                  <a:moveTo>
                    <a:pt x="5026" y="1"/>
                  </a:moveTo>
                  <a:cubicBezTo>
                    <a:pt x="1797" y="1853"/>
                    <a:pt x="0" y="4998"/>
                    <a:pt x="0" y="8704"/>
                  </a:cubicBezTo>
                  <a:lnTo>
                    <a:pt x="10051" y="8704"/>
                  </a:lnTo>
                  <a:lnTo>
                    <a:pt x="502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4"/>
            <p:cNvSpPr/>
            <p:nvPr/>
          </p:nvSpPr>
          <p:spPr>
            <a:xfrm>
              <a:off x="3656275" y="2150700"/>
              <a:ext cx="267450" cy="231650"/>
            </a:xfrm>
            <a:custGeom>
              <a:rect b="b" l="l" r="r" t="t"/>
              <a:pathLst>
                <a:path extrusionOk="0" h="9266" w="10698">
                  <a:moveTo>
                    <a:pt x="5197" y="621"/>
                  </a:moveTo>
                  <a:lnTo>
                    <a:pt x="9897" y="8788"/>
                  </a:lnTo>
                  <a:lnTo>
                    <a:pt x="480" y="8788"/>
                  </a:lnTo>
                  <a:cubicBezTo>
                    <a:pt x="550" y="5339"/>
                    <a:pt x="2238" y="2419"/>
                    <a:pt x="5197" y="621"/>
                  </a:cubicBezTo>
                  <a:close/>
                  <a:moveTo>
                    <a:pt x="5363" y="1"/>
                  </a:moveTo>
                  <a:lnTo>
                    <a:pt x="5166" y="113"/>
                  </a:lnTo>
                  <a:cubicBezTo>
                    <a:pt x="1882" y="1994"/>
                    <a:pt x="1" y="5223"/>
                    <a:pt x="1" y="9013"/>
                  </a:cubicBezTo>
                  <a:lnTo>
                    <a:pt x="1" y="9265"/>
                  </a:lnTo>
                  <a:lnTo>
                    <a:pt x="10697" y="9265"/>
                  </a:lnTo>
                  <a:lnTo>
                    <a:pt x="10501" y="8900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4"/>
            <p:cNvSpPr/>
            <p:nvPr/>
          </p:nvSpPr>
          <p:spPr>
            <a:xfrm>
              <a:off x="3791025" y="2253875"/>
              <a:ext cx="245000" cy="244975"/>
            </a:xfrm>
            <a:custGeom>
              <a:rect b="b" l="l" r="r" t="t"/>
              <a:pathLst>
                <a:path extrusionOk="0" h="9799" w="9800">
                  <a:moveTo>
                    <a:pt x="4914" y="1"/>
                  </a:moveTo>
                  <a:cubicBezTo>
                    <a:pt x="2191" y="1"/>
                    <a:pt x="1" y="2191"/>
                    <a:pt x="1" y="4886"/>
                  </a:cubicBezTo>
                  <a:cubicBezTo>
                    <a:pt x="1" y="7609"/>
                    <a:pt x="2191" y="9799"/>
                    <a:pt x="4914" y="9799"/>
                  </a:cubicBezTo>
                  <a:cubicBezTo>
                    <a:pt x="7609" y="9799"/>
                    <a:pt x="9799" y="7609"/>
                    <a:pt x="9799" y="4886"/>
                  </a:cubicBezTo>
                  <a:cubicBezTo>
                    <a:pt x="9799" y="2191"/>
                    <a:pt x="7609" y="1"/>
                    <a:pt x="4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4"/>
            <p:cNvSpPr/>
            <p:nvPr/>
          </p:nvSpPr>
          <p:spPr>
            <a:xfrm>
              <a:off x="3785425" y="2247575"/>
              <a:ext cx="256900" cy="256900"/>
            </a:xfrm>
            <a:custGeom>
              <a:rect b="b" l="l" r="r" t="t"/>
              <a:pathLst>
                <a:path extrusionOk="0" h="10276" w="10276">
                  <a:moveTo>
                    <a:pt x="5138" y="477"/>
                  </a:moveTo>
                  <a:cubicBezTo>
                    <a:pt x="6430" y="477"/>
                    <a:pt x="7581" y="1011"/>
                    <a:pt x="8423" y="1853"/>
                  </a:cubicBezTo>
                  <a:cubicBezTo>
                    <a:pt x="9293" y="2695"/>
                    <a:pt x="9798" y="3846"/>
                    <a:pt x="9798" y="5138"/>
                  </a:cubicBezTo>
                  <a:cubicBezTo>
                    <a:pt x="9798" y="6429"/>
                    <a:pt x="9293" y="7608"/>
                    <a:pt x="8423" y="8451"/>
                  </a:cubicBezTo>
                  <a:cubicBezTo>
                    <a:pt x="7581" y="9293"/>
                    <a:pt x="6430" y="9826"/>
                    <a:pt x="5138" y="9826"/>
                  </a:cubicBezTo>
                  <a:cubicBezTo>
                    <a:pt x="3847" y="9826"/>
                    <a:pt x="2667" y="9293"/>
                    <a:pt x="1825" y="8451"/>
                  </a:cubicBezTo>
                  <a:cubicBezTo>
                    <a:pt x="983" y="7608"/>
                    <a:pt x="478" y="6429"/>
                    <a:pt x="478" y="5138"/>
                  </a:cubicBezTo>
                  <a:cubicBezTo>
                    <a:pt x="478" y="3846"/>
                    <a:pt x="983" y="2695"/>
                    <a:pt x="1825" y="1853"/>
                  </a:cubicBezTo>
                  <a:cubicBezTo>
                    <a:pt x="2667" y="1011"/>
                    <a:pt x="3847" y="477"/>
                    <a:pt x="5138" y="477"/>
                  </a:cubicBezTo>
                  <a:close/>
                  <a:moveTo>
                    <a:pt x="5138" y="0"/>
                  </a:moveTo>
                  <a:cubicBezTo>
                    <a:pt x="2303" y="0"/>
                    <a:pt x="0" y="2302"/>
                    <a:pt x="0" y="5138"/>
                  </a:cubicBezTo>
                  <a:cubicBezTo>
                    <a:pt x="0" y="7973"/>
                    <a:pt x="2303" y="10275"/>
                    <a:pt x="5138" y="10275"/>
                  </a:cubicBezTo>
                  <a:cubicBezTo>
                    <a:pt x="7974" y="10275"/>
                    <a:pt x="10276" y="7973"/>
                    <a:pt x="10276" y="5138"/>
                  </a:cubicBezTo>
                  <a:cubicBezTo>
                    <a:pt x="10276" y="2302"/>
                    <a:pt x="7974" y="0"/>
                    <a:pt x="513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4"/>
            <p:cNvSpPr/>
            <p:nvPr/>
          </p:nvSpPr>
          <p:spPr>
            <a:xfrm>
              <a:off x="2155675" y="118282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4"/>
            <p:cNvSpPr/>
            <p:nvPr/>
          </p:nvSpPr>
          <p:spPr>
            <a:xfrm>
              <a:off x="2155675" y="1229850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4"/>
            <p:cNvSpPr/>
            <p:nvPr/>
          </p:nvSpPr>
          <p:spPr>
            <a:xfrm>
              <a:off x="2155675" y="127757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4"/>
            <p:cNvSpPr/>
            <p:nvPr/>
          </p:nvSpPr>
          <p:spPr>
            <a:xfrm>
              <a:off x="2155675" y="1324600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4"/>
            <p:cNvSpPr/>
            <p:nvPr/>
          </p:nvSpPr>
          <p:spPr>
            <a:xfrm>
              <a:off x="4314625" y="1290925"/>
              <a:ext cx="604350" cy="291850"/>
            </a:xfrm>
            <a:custGeom>
              <a:rect b="b" l="l" r="r" t="t"/>
              <a:pathLst>
                <a:path extrusionOk="0" h="11674" w="24174">
                  <a:moveTo>
                    <a:pt x="225" y="0"/>
                  </a:moveTo>
                  <a:cubicBezTo>
                    <a:pt x="113" y="0"/>
                    <a:pt x="1" y="112"/>
                    <a:pt x="1" y="225"/>
                  </a:cubicBezTo>
                  <a:cubicBezTo>
                    <a:pt x="1" y="365"/>
                    <a:pt x="113" y="477"/>
                    <a:pt x="225" y="477"/>
                  </a:cubicBezTo>
                  <a:lnTo>
                    <a:pt x="11034" y="477"/>
                  </a:lnTo>
                  <a:lnTo>
                    <a:pt x="23752" y="11623"/>
                  </a:lnTo>
                  <a:cubicBezTo>
                    <a:pt x="23799" y="11658"/>
                    <a:pt x="23851" y="11674"/>
                    <a:pt x="23902" y="11674"/>
                  </a:cubicBezTo>
                  <a:cubicBezTo>
                    <a:pt x="23972" y="11674"/>
                    <a:pt x="24040" y="11644"/>
                    <a:pt x="24089" y="11595"/>
                  </a:cubicBezTo>
                  <a:cubicBezTo>
                    <a:pt x="24173" y="11483"/>
                    <a:pt x="24173" y="11342"/>
                    <a:pt x="24061" y="11258"/>
                  </a:cubicBezTo>
                  <a:lnTo>
                    <a:pt x="11259" y="56"/>
                  </a:lnTo>
                  <a:cubicBezTo>
                    <a:pt x="11231" y="28"/>
                    <a:pt x="11174" y="0"/>
                    <a:pt x="1111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4"/>
            <p:cNvSpPr/>
            <p:nvPr/>
          </p:nvSpPr>
          <p:spPr>
            <a:xfrm>
              <a:off x="4963850" y="1490950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4"/>
            <p:cNvSpPr/>
            <p:nvPr/>
          </p:nvSpPr>
          <p:spPr>
            <a:xfrm>
              <a:off x="4963850" y="153797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4"/>
            <p:cNvSpPr/>
            <p:nvPr/>
          </p:nvSpPr>
          <p:spPr>
            <a:xfrm>
              <a:off x="4963850" y="1585700"/>
              <a:ext cx="277975" cy="11250"/>
            </a:xfrm>
            <a:custGeom>
              <a:rect b="b" l="l" r="r" t="t"/>
              <a:pathLst>
                <a:path extrusionOk="0" h="450" w="11119">
                  <a:moveTo>
                    <a:pt x="1" y="1"/>
                  </a:moveTo>
                  <a:lnTo>
                    <a:pt x="1" y="450"/>
                  </a:lnTo>
                  <a:lnTo>
                    <a:pt x="11118" y="450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4"/>
            <p:cNvSpPr/>
            <p:nvPr/>
          </p:nvSpPr>
          <p:spPr>
            <a:xfrm>
              <a:off x="4963850" y="163272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4"/>
            <p:cNvSpPr/>
            <p:nvPr/>
          </p:nvSpPr>
          <p:spPr>
            <a:xfrm>
              <a:off x="4963850" y="2298800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0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4"/>
            <p:cNvSpPr/>
            <p:nvPr/>
          </p:nvSpPr>
          <p:spPr>
            <a:xfrm>
              <a:off x="4963850" y="234582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4"/>
            <p:cNvSpPr/>
            <p:nvPr/>
          </p:nvSpPr>
          <p:spPr>
            <a:xfrm>
              <a:off x="4963850" y="2393550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4"/>
            <p:cNvSpPr/>
            <p:nvPr/>
          </p:nvSpPr>
          <p:spPr>
            <a:xfrm>
              <a:off x="4963850" y="2440575"/>
              <a:ext cx="277975" cy="11950"/>
            </a:xfrm>
            <a:custGeom>
              <a:rect b="b" l="l" r="r" t="t"/>
              <a:pathLst>
                <a:path extrusionOk="0" h="478" w="11119">
                  <a:moveTo>
                    <a:pt x="1" y="1"/>
                  </a:moveTo>
                  <a:lnTo>
                    <a:pt x="1" y="478"/>
                  </a:lnTo>
                  <a:lnTo>
                    <a:pt x="11118" y="478"/>
                  </a:lnTo>
                  <a:lnTo>
                    <a:pt x="1111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4"/>
            <p:cNvSpPr/>
            <p:nvPr/>
          </p:nvSpPr>
          <p:spPr>
            <a:xfrm>
              <a:off x="2291850" y="3234400"/>
              <a:ext cx="278650" cy="11950"/>
            </a:xfrm>
            <a:custGeom>
              <a:rect b="b" l="l" r="r" t="t"/>
              <a:pathLst>
                <a:path extrusionOk="0" h="478" w="11146">
                  <a:moveTo>
                    <a:pt x="0" y="0"/>
                  </a:moveTo>
                  <a:lnTo>
                    <a:pt x="0" y="477"/>
                  </a:lnTo>
                  <a:lnTo>
                    <a:pt x="11146" y="477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4"/>
            <p:cNvSpPr/>
            <p:nvPr/>
          </p:nvSpPr>
          <p:spPr>
            <a:xfrm>
              <a:off x="2291850" y="3282125"/>
              <a:ext cx="278650" cy="11950"/>
            </a:xfrm>
            <a:custGeom>
              <a:rect b="b" l="l" r="r" t="t"/>
              <a:pathLst>
                <a:path extrusionOk="0" h="478" w="11146">
                  <a:moveTo>
                    <a:pt x="0" y="0"/>
                  </a:moveTo>
                  <a:lnTo>
                    <a:pt x="0" y="478"/>
                  </a:lnTo>
                  <a:lnTo>
                    <a:pt x="11146" y="478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4"/>
            <p:cNvSpPr/>
            <p:nvPr/>
          </p:nvSpPr>
          <p:spPr>
            <a:xfrm>
              <a:off x="2291850" y="3329150"/>
              <a:ext cx="278650" cy="11950"/>
            </a:xfrm>
            <a:custGeom>
              <a:rect b="b" l="l" r="r" t="t"/>
              <a:pathLst>
                <a:path extrusionOk="0" h="478" w="11146">
                  <a:moveTo>
                    <a:pt x="0" y="0"/>
                  </a:moveTo>
                  <a:lnTo>
                    <a:pt x="0" y="478"/>
                  </a:lnTo>
                  <a:lnTo>
                    <a:pt x="11146" y="478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4"/>
            <p:cNvSpPr/>
            <p:nvPr/>
          </p:nvSpPr>
          <p:spPr>
            <a:xfrm>
              <a:off x="2291850" y="3376875"/>
              <a:ext cx="278650" cy="11250"/>
            </a:xfrm>
            <a:custGeom>
              <a:rect b="b" l="l" r="r" t="t"/>
              <a:pathLst>
                <a:path extrusionOk="0" h="450" w="11146">
                  <a:moveTo>
                    <a:pt x="0" y="0"/>
                  </a:moveTo>
                  <a:lnTo>
                    <a:pt x="0" y="450"/>
                  </a:lnTo>
                  <a:lnTo>
                    <a:pt x="11146" y="450"/>
                  </a:lnTo>
                  <a:lnTo>
                    <a:pt x="1114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4"/>
            <p:cNvSpPr/>
            <p:nvPr/>
          </p:nvSpPr>
          <p:spPr>
            <a:xfrm>
              <a:off x="4036000" y="2098775"/>
              <a:ext cx="888575" cy="274450"/>
            </a:xfrm>
            <a:custGeom>
              <a:rect b="b" l="l" r="r" t="t"/>
              <a:pathLst>
                <a:path extrusionOk="0" h="10978" w="35543">
                  <a:moveTo>
                    <a:pt x="4548" y="0"/>
                  </a:moveTo>
                  <a:lnTo>
                    <a:pt x="0" y="5194"/>
                  </a:lnTo>
                  <a:lnTo>
                    <a:pt x="365" y="5503"/>
                  </a:lnTo>
                  <a:lnTo>
                    <a:pt x="4773" y="477"/>
                  </a:lnTo>
                  <a:lnTo>
                    <a:pt x="22488" y="477"/>
                  </a:lnTo>
                  <a:lnTo>
                    <a:pt x="35234" y="10977"/>
                  </a:lnTo>
                  <a:lnTo>
                    <a:pt x="35543" y="10612"/>
                  </a:lnTo>
                  <a:lnTo>
                    <a:pt x="2265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4"/>
            <p:cNvSpPr/>
            <p:nvPr/>
          </p:nvSpPr>
          <p:spPr>
            <a:xfrm>
              <a:off x="2418875" y="2616750"/>
              <a:ext cx="11975" cy="600125"/>
            </a:xfrm>
            <a:custGeom>
              <a:rect b="b" l="l" r="r" t="t"/>
              <a:pathLst>
                <a:path extrusionOk="0" h="24005" w="479">
                  <a:moveTo>
                    <a:pt x="1" y="0"/>
                  </a:moveTo>
                  <a:lnTo>
                    <a:pt x="1" y="24004"/>
                  </a:lnTo>
                  <a:lnTo>
                    <a:pt x="478" y="24004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4"/>
            <p:cNvSpPr/>
            <p:nvPr/>
          </p:nvSpPr>
          <p:spPr>
            <a:xfrm>
              <a:off x="1831425" y="3538000"/>
              <a:ext cx="129875" cy="102100"/>
            </a:xfrm>
            <a:custGeom>
              <a:rect b="b" l="l" r="r" t="t"/>
              <a:pathLst>
                <a:path extrusionOk="0" h="4084" w="5195">
                  <a:moveTo>
                    <a:pt x="1580" y="1"/>
                  </a:moveTo>
                  <a:cubicBezTo>
                    <a:pt x="1521" y="1"/>
                    <a:pt x="1462" y="5"/>
                    <a:pt x="1404" y="13"/>
                  </a:cubicBezTo>
                  <a:cubicBezTo>
                    <a:pt x="506" y="125"/>
                    <a:pt x="0" y="1023"/>
                    <a:pt x="197" y="1894"/>
                  </a:cubicBezTo>
                  <a:cubicBezTo>
                    <a:pt x="393" y="2736"/>
                    <a:pt x="1292" y="3381"/>
                    <a:pt x="2050" y="3718"/>
                  </a:cubicBezTo>
                  <a:cubicBezTo>
                    <a:pt x="2860" y="4062"/>
                    <a:pt x="4638" y="4084"/>
                    <a:pt x="5070" y="4084"/>
                  </a:cubicBezTo>
                  <a:cubicBezTo>
                    <a:pt x="5132" y="4084"/>
                    <a:pt x="5166" y="4083"/>
                    <a:pt x="5166" y="4083"/>
                  </a:cubicBezTo>
                  <a:cubicBezTo>
                    <a:pt x="5194" y="4083"/>
                    <a:pt x="4689" y="2623"/>
                    <a:pt x="4661" y="2539"/>
                  </a:cubicBezTo>
                  <a:cubicBezTo>
                    <a:pt x="4206" y="1576"/>
                    <a:pt x="2782" y="1"/>
                    <a:pt x="158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4"/>
            <p:cNvSpPr/>
            <p:nvPr/>
          </p:nvSpPr>
          <p:spPr>
            <a:xfrm>
              <a:off x="1834225" y="3377750"/>
              <a:ext cx="807875" cy="1698375"/>
            </a:xfrm>
            <a:custGeom>
              <a:rect b="b" l="l" r="r" t="t"/>
              <a:pathLst>
                <a:path extrusionOk="0" h="67935" w="32315">
                  <a:moveTo>
                    <a:pt x="15189" y="33037"/>
                  </a:moveTo>
                  <a:cubicBezTo>
                    <a:pt x="15835" y="33739"/>
                    <a:pt x="17491" y="34553"/>
                    <a:pt x="17716" y="34666"/>
                  </a:cubicBezTo>
                  <a:cubicBezTo>
                    <a:pt x="17491" y="35199"/>
                    <a:pt x="17267" y="35733"/>
                    <a:pt x="17042" y="36238"/>
                  </a:cubicBezTo>
                  <a:cubicBezTo>
                    <a:pt x="16284" y="37979"/>
                    <a:pt x="15582" y="39410"/>
                    <a:pt x="15077" y="40393"/>
                  </a:cubicBezTo>
                  <a:cubicBezTo>
                    <a:pt x="14993" y="40590"/>
                    <a:pt x="14880" y="40758"/>
                    <a:pt x="14796" y="40926"/>
                  </a:cubicBezTo>
                  <a:lnTo>
                    <a:pt x="14712" y="40926"/>
                  </a:lnTo>
                  <a:cubicBezTo>
                    <a:pt x="14712" y="40730"/>
                    <a:pt x="14684" y="40533"/>
                    <a:pt x="14628" y="40281"/>
                  </a:cubicBezTo>
                  <a:cubicBezTo>
                    <a:pt x="14487" y="39186"/>
                    <a:pt x="14234" y="37614"/>
                    <a:pt x="13870" y="35733"/>
                  </a:cubicBezTo>
                  <a:cubicBezTo>
                    <a:pt x="13757" y="35115"/>
                    <a:pt x="13617" y="34497"/>
                    <a:pt x="13476" y="33852"/>
                  </a:cubicBezTo>
                  <a:cubicBezTo>
                    <a:pt x="13617" y="33795"/>
                    <a:pt x="14459" y="33459"/>
                    <a:pt x="15189" y="33037"/>
                  </a:cubicBezTo>
                  <a:close/>
                  <a:moveTo>
                    <a:pt x="6799" y="1"/>
                  </a:moveTo>
                  <a:cubicBezTo>
                    <a:pt x="6583" y="1"/>
                    <a:pt x="6362" y="52"/>
                    <a:pt x="6149" y="162"/>
                  </a:cubicBezTo>
                  <a:cubicBezTo>
                    <a:pt x="5026" y="751"/>
                    <a:pt x="4745" y="2997"/>
                    <a:pt x="4914" y="4092"/>
                  </a:cubicBezTo>
                  <a:cubicBezTo>
                    <a:pt x="4942" y="4205"/>
                    <a:pt x="5363" y="5665"/>
                    <a:pt x="5363" y="5665"/>
                  </a:cubicBezTo>
                  <a:lnTo>
                    <a:pt x="5391" y="5636"/>
                  </a:lnTo>
                  <a:lnTo>
                    <a:pt x="5391" y="5636"/>
                  </a:lnTo>
                  <a:cubicBezTo>
                    <a:pt x="5335" y="6001"/>
                    <a:pt x="5307" y="6366"/>
                    <a:pt x="5251" y="6787"/>
                  </a:cubicBezTo>
                  <a:cubicBezTo>
                    <a:pt x="5166" y="7574"/>
                    <a:pt x="5110" y="8444"/>
                    <a:pt x="5082" y="9398"/>
                  </a:cubicBezTo>
                  <a:cubicBezTo>
                    <a:pt x="5054" y="10353"/>
                    <a:pt x="5054" y="11392"/>
                    <a:pt x="5138" y="12487"/>
                  </a:cubicBezTo>
                  <a:cubicBezTo>
                    <a:pt x="5251" y="13582"/>
                    <a:pt x="5419" y="14733"/>
                    <a:pt x="5728" y="15884"/>
                  </a:cubicBezTo>
                  <a:lnTo>
                    <a:pt x="5728" y="15940"/>
                  </a:lnTo>
                  <a:cubicBezTo>
                    <a:pt x="5531" y="15603"/>
                    <a:pt x="4942" y="14761"/>
                    <a:pt x="4914" y="14705"/>
                  </a:cubicBezTo>
                  <a:cubicBezTo>
                    <a:pt x="4274" y="13994"/>
                    <a:pt x="2816" y="13024"/>
                    <a:pt x="1685" y="13024"/>
                  </a:cubicBezTo>
                  <a:cubicBezTo>
                    <a:pt x="1475" y="13024"/>
                    <a:pt x="1276" y="13058"/>
                    <a:pt x="1096" y="13132"/>
                  </a:cubicBezTo>
                  <a:cubicBezTo>
                    <a:pt x="253" y="13497"/>
                    <a:pt x="1" y="14480"/>
                    <a:pt x="422" y="15238"/>
                  </a:cubicBezTo>
                  <a:cubicBezTo>
                    <a:pt x="843" y="16024"/>
                    <a:pt x="1882" y="16417"/>
                    <a:pt x="2724" y="16529"/>
                  </a:cubicBezTo>
                  <a:cubicBezTo>
                    <a:pt x="2826" y="16545"/>
                    <a:pt x="2941" y="16552"/>
                    <a:pt x="3065" y="16552"/>
                  </a:cubicBezTo>
                  <a:cubicBezTo>
                    <a:pt x="4063" y="16552"/>
                    <a:pt x="5634" y="16102"/>
                    <a:pt x="5784" y="16052"/>
                  </a:cubicBezTo>
                  <a:cubicBezTo>
                    <a:pt x="6093" y="17147"/>
                    <a:pt x="6486" y="18270"/>
                    <a:pt x="6963" y="19365"/>
                  </a:cubicBezTo>
                  <a:cubicBezTo>
                    <a:pt x="7244" y="19983"/>
                    <a:pt x="7525" y="20628"/>
                    <a:pt x="7833" y="21246"/>
                  </a:cubicBezTo>
                  <a:cubicBezTo>
                    <a:pt x="7665" y="20965"/>
                    <a:pt x="7497" y="20741"/>
                    <a:pt x="7468" y="20713"/>
                  </a:cubicBezTo>
                  <a:cubicBezTo>
                    <a:pt x="6853" y="20002"/>
                    <a:pt x="5378" y="19032"/>
                    <a:pt x="4241" y="19032"/>
                  </a:cubicBezTo>
                  <a:cubicBezTo>
                    <a:pt x="4030" y="19032"/>
                    <a:pt x="3831" y="19066"/>
                    <a:pt x="3650" y="19140"/>
                  </a:cubicBezTo>
                  <a:cubicBezTo>
                    <a:pt x="2808" y="19505"/>
                    <a:pt x="2583" y="20488"/>
                    <a:pt x="3005" y="21246"/>
                  </a:cubicBezTo>
                  <a:cubicBezTo>
                    <a:pt x="3426" y="22032"/>
                    <a:pt x="4436" y="22425"/>
                    <a:pt x="5279" y="22537"/>
                  </a:cubicBezTo>
                  <a:cubicBezTo>
                    <a:pt x="5385" y="22555"/>
                    <a:pt x="5505" y="22563"/>
                    <a:pt x="5634" y="22563"/>
                  </a:cubicBezTo>
                  <a:cubicBezTo>
                    <a:pt x="6527" y="22563"/>
                    <a:pt x="7862" y="22186"/>
                    <a:pt x="8255" y="22088"/>
                  </a:cubicBezTo>
                  <a:cubicBezTo>
                    <a:pt x="8367" y="22313"/>
                    <a:pt x="8479" y="22566"/>
                    <a:pt x="8620" y="22790"/>
                  </a:cubicBezTo>
                  <a:cubicBezTo>
                    <a:pt x="9181" y="23941"/>
                    <a:pt x="9743" y="25064"/>
                    <a:pt x="10276" y="26187"/>
                  </a:cubicBezTo>
                  <a:cubicBezTo>
                    <a:pt x="10472" y="26608"/>
                    <a:pt x="10641" y="27001"/>
                    <a:pt x="10809" y="27394"/>
                  </a:cubicBezTo>
                  <a:cubicBezTo>
                    <a:pt x="10641" y="27170"/>
                    <a:pt x="10529" y="26973"/>
                    <a:pt x="10501" y="26945"/>
                  </a:cubicBezTo>
                  <a:cubicBezTo>
                    <a:pt x="9867" y="26217"/>
                    <a:pt x="8427" y="25253"/>
                    <a:pt x="7300" y="25253"/>
                  </a:cubicBezTo>
                  <a:cubicBezTo>
                    <a:pt x="7079" y="25253"/>
                    <a:pt x="6871" y="25290"/>
                    <a:pt x="6682" y="25373"/>
                  </a:cubicBezTo>
                  <a:cubicBezTo>
                    <a:pt x="5840" y="25710"/>
                    <a:pt x="5587" y="26721"/>
                    <a:pt x="6009" y="27479"/>
                  </a:cubicBezTo>
                  <a:cubicBezTo>
                    <a:pt x="6458" y="28265"/>
                    <a:pt x="7468" y="28658"/>
                    <a:pt x="8311" y="28770"/>
                  </a:cubicBezTo>
                  <a:cubicBezTo>
                    <a:pt x="8406" y="28784"/>
                    <a:pt x="8514" y="28790"/>
                    <a:pt x="8630" y="28790"/>
                  </a:cubicBezTo>
                  <a:cubicBezTo>
                    <a:pt x="9464" y="28790"/>
                    <a:pt x="10734" y="28469"/>
                    <a:pt x="11202" y="28321"/>
                  </a:cubicBezTo>
                  <a:cubicBezTo>
                    <a:pt x="11371" y="28742"/>
                    <a:pt x="11539" y="29163"/>
                    <a:pt x="11680" y="29556"/>
                  </a:cubicBezTo>
                  <a:cubicBezTo>
                    <a:pt x="11764" y="29837"/>
                    <a:pt x="11848" y="30118"/>
                    <a:pt x="11932" y="30398"/>
                  </a:cubicBezTo>
                  <a:cubicBezTo>
                    <a:pt x="12017" y="30679"/>
                    <a:pt x="12101" y="30960"/>
                    <a:pt x="12157" y="31241"/>
                  </a:cubicBezTo>
                  <a:cubicBezTo>
                    <a:pt x="12297" y="31774"/>
                    <a:pt x="12438" y="32336"/>
                    <a:pt x="12550" y="32841"/>
                  </a:cubicBezTo>
                  <a:cubicBezTo>
                    <a:pt x="12634" y="33206"/>
                    <a:pt x="12690" y="33571"/>
                    <a:pt x="12775" y="33936"/>
                  </a:cubicBezTo>
                  <a:cubicBezTo>
                    <a:pt x="12578" y="33515"/>
                    <a:pt x="12213" y="32757"/>
                    <a:pt x="12185" y="32700"/>
                  </a:cubicBezTo>
                  <a:cubicBezTo>
                    <a:pt x="11624" y="31833"/>
                    <a:pt x="10159" y="30525"/>
                    <a:pt x="8990" y="30525"/>
                  </a:cubicBezTo>
                  <a:cubicBezTo>
                    <a:pt x="8872" y="30525"/>
                    <a:pt x="8758" y="30539"/>
                    <a:pt x="8648" y="30567"/>
                  </a:cubicBezTo>
                  <a:cubicBezTo>
                    <a:pt x="7777" y="30791"/>
                    <a:pt x="7384" y="31746"/>
                    <a:pt x="7665" y="32560"/>
                  </a:cubicBezTo>
                  <a:cubicBezTo>
                    <a:pt x="7974" y="33402"/>
                    <a:pt x="8928" y="33936"/>
                    <a:pt x="9743" y="34160"/>
                  </a:cubicBezTo>
                  <a:cubicBezTo>
                    <a:pt x="10047" y="34259"/>
                    <a:pt x="10487" y="34292"/>
                    <a:pt x="10940" y="34292"/>
                  </a:cubicBezTo>
                  <a:cubicBezTo>
                    <a:pt x="11780" y="34292"/>
                    <a:pt x="12667" y="34179"/>
                    <a:pt x="12831" y="34160"/>
                  </a:cubicBezTo>
                  <a:cubicBezTo>
                    <a:pt x="12943" y="34750"/>
                    <a:pt x="13055" y="35311"/>
                    <a:pt x="13140" y="35873"/>
                  </a:cubicBezTo>
                  <a:cubicBezTo>
                    <a:pt x="13476" y="37726"/>
                    <a:pt x="13673" y="39298"/>
                    <a:pt x="13785" y="40393"/>
                  </a:cubicBezTo>
                  <a:cubicBezTo>
                    <a:pt x="13813" y="40590"/>
                    <a:pt x="13841" y="40758"/>
                    <a:pt x="13870" y="40926"/>
                  </a:cubicBezTo>
                  <a:lnTo>
                    <a:pt x="10079" y="40926"/>
                  </a:lnTo>
                  <a:lnTo>
                    <a:pt x="11455" y="67934"/>
                  </a:lnTo>
                  <a:lnTo>
                    <a:pt x="17912" y="67934"/>
                  </a:lnTo>
                  <a:lnTo>
                    <a:pt x="19288" y="40926"/>
                  </a:lnTo>
                  <a:lnTo>
                    <a:pt x="15751" y="40926"/>
                  </a:lnTo>
                  <a:cubicBezTo>
                    <a:pt x="15779" y="40870"/>
                    <a:pt x="15807" y="40814"/>
                    <a:pt x="15835" y="40758"/>
                  </a:cubicBezTo>
                  <a:cubicBezTo>
                    <a:pt x="16312" y="39747"/>
                    <a:pt x="16986" y="38315"/>
                    <a:pt x="17716" y="36547"/>
                  </a:cubicBezTo>
                  <a:cubicBezTo>
                    <a:pt x="17940" y="35985"/>
                    <a:pt x="18193" y="35368"/>
                    <a:pt x="18418" y="34750"/>
                  </a:cubicBezTo>
                  <a:cubicBezTo>
                    <a:pt x="18620" y="34795"/>
                    <a:pt x="19909" y="35057"/>
                    <a:pt x="20874" y="35057"/>
                  </a:cubicBezTo>
                  <a:cubicBezTo>
                    <a:pt x="21111" y="35057"/>
                    <a:pt x="21329" y="35041"/>
                    <a:pt x="21506" y="35003"/>
                  </a:cubicBezTo>
                  <a:cubicBezTo>
                    <a:pt x="22320" y="34806"/>
                    <a:pt x="23303" y="34329"/>
                    <a:pt x="23668" y="33543"/>
                  </a:cubicBezTo>
                  <a:cubicBezTo>
                    <a:pt x="24033" y="32729"/>
                    <a:pt x="23724" y="31774"/>
                    <a:pt x="22853" y="31465"/>
                  </a:cubicBezTo>
                  <a:cubicBezTo>
                    <a:pt x="22709" y="31417"/>
                    <a:pt x="22555" y="31395"/>
                    <a:pt x="22395" y="31395"/>
                  </a:cubicBezTo>
                  <a:cubicBezTo>
                    <a:pt x="21245" y="31395"/>
                    <a:pt x="19767" y="32530"/>
                    <a:pt x="19176" y="33318"/>
                  </a:cubicBezTo>
                  <a:cubicBezTo>
                    <a:pt x="19148" y="33374"/>
                    <a:pt x="18783" y="34020"/>
                    <a:pt x="18558" y="34413"/>
                  </a:cubicBezTo>
                  <a:cubicBezTo>
                    <a:pt x="18642" y="34160"/>
                    <a:pt x="18726" y="33908"/>
                    <a:pt x="18839" y="33655"/>
                  </a:cubicBezTo>
                  <a:cubicBezTo>
                    <a:pt x="19035" y="33122"/>
                    <a:pt x="19204" y="32616"/>
                    <a:pt x="19400" y="32055"/>
                  </a:cubicBezTo>
                  <a:cubicBezTo>
                    <a:pt x="19484" y="31774"/>
                    <a:pt x="19569" y="31493"/>
                    <a:pt x="19653" y="31213"/>
                  </a:cubicBezTo>
                  <a:cubicBezTo>
                    <a:pt x="19737" y="30932"/>
                    <a:pt x="19793" y="30623"/>
                    <a:pt x="19878" y="30342"/>
                  </a:cubicBezTo>
                  <a:cubicBezTo>
                    <a:pt x="20018" y="29668"/>
                    <a:pt x="20158" y="28967"/>
                    <a:pt x="20271" y="28237"/>
                  </a:cubicBezTo>
                  <a:cubicBezTo>
                    <a:pt x="20699" y="28397"/>
                    <a:pt x="22197" y="28914"/>
                    <a:pt x="23066" y="28914"/>
                  </a:cubicBezTo>
                  <a:cubicBezTo>
                    <a:pt x="23109" y="28914"/>
                    <a:pt x="23151" y="28913"/>
                    <a:pt x="23190" y="28910"/>
                  </a:cubicBezTo>
                  <a:cubicBezTo>
                    <a:pt x="24033" y="28854"/>
                    <a:pt x="25071" y="28545"/>
                    <a:pt x="25577" y="27815"/>
                  </a:cubicBezTo>
                  <a:cubicBezTo>
                    <a:pt x="26054" y="27086"/>
                    <a:pt x="25886" y="26075"/>
                    <a:pt x="25071" y="25654"/>
                  </a:cubicBezTo>
                  <a:cubicBezTo>
                    <a:pt x="24845" y="25535"/>
                    <a:pt x="24583" y="25483"/>
                    <a:pt x="24302" y="25483"/>
                  </a:cubicBezTo>
                  <a:cubicBezTo>
                    <a:pt x="23192" y="25483"/>
                    <a:pt x="21791" y="26290"/>
                    <a:pt x="21141" y="26917"/>
                  </a:cubicBezTo>
                  <a:cubicBezTo>
                    <a:pt x="21085" y="26973"/>
                    <a:pt x="20579" y="27619"/>
                    <a:pt x="20327" y="27956"/>
                  </a:cubicBezTo>
                  <a:cubicBezTo>
                    <a:pt x="20383" y="27535"/>
                    <a:pt x="20439" y="27114"/>
                    <a:pt x="20495" y="26692"/>
                  </a:cubicBezTo>
                  <a:cubicBezTo>
                    <a:pt x="20664" y="25429"/>
                    <a:pt x="20776" y="24166"/>
                    <a:pt x="20888" y="22902"/>
                  </a:cubicBezTo>
                  <a:cubicBezTo>
                    <a:pt x="20944" y="22509"/>
                    <a:pt x="20972" y="22116"/>
                    <a:pt x="21029" y="21751"/>
                  </a:cubicBezTo>
                  <a:cubicBezTo>
                    <a:pt x="21164" y="21805"/>
                    <a:pt x="22960" y="22456"/>
                    <a:pt x="23922" y="22456"/>
                  </a:cubicBezTo>
                  <a:cubicBezTo>
                    <a:pt x="23960" y="22456"/>
                    <a:pt x="23997" y="22455"/>
                    <a:pt x="24033" y="22453"/>
                  </a:cubicBezTo>
                  <a:cubicBezTo>
                    <a:pt x="24875" y="22397"/>
                    <a:pt x="25942" y="22088"/>
                    <a:pt x="26419" y="21330"/>
                  </a:cubicBezTo>
                  <a:cubicBezTo>
                    <a:pt x="26896" y="20600"/>
                    <a:pt x="26728" y="19590"/>
                    <a:pt x="25914" y="19168"/>
                  </a:cubicBezTo>
                  <a:cubicBezTo>
                    <a:pt x="25695" y="19059"/>
                    <a:pt x="25444" y="19012"/>
                    <a:pt x="25174" y="19012"/>
                  </a:cubicBezTo>
                  <a:cubicBezTo>
                    <a:pt x="24059" y="19012"/>
                    <a:pt x="22639" y="19827"/>
                    <a:pt x="21983" y="20460"/>
                  </a:cubicBezTo>
                  <a:cubicBezTo>
                    <a:pt x="21927" y="20516"/>
                    <a:pt x="21197" y="21443"/>
                    <a:pt x="21029" y="21667"/>
                  </a:cubicBezTo>
                  <a:cubicBezTo>
                    <a:pt x="21113" y="20825"/>
                    <a:pt x="21225" y="19983"/>
                    <a:pt x="21337" y="19140"/>
                  </a:cubicBezTo>
                  <a:cubicBezTo>
                    <a:pt x="21534" y="17989"/>
                    <a:pt x="21759" y="16894"/>
                    <a:pt x="22067" y="15828"/>
                  </a:cubicBezTo>
                  <a:cubicBezTo>
                    <a:pt x="22147" y="15854"/>
                    <a:pt x="23941" y="16536"/>
                    <a:pt x="24941" y="16536"/>
                  </a:cubicBezTo>
                  <a:cubicBezTo>
                    <a:pt x="24996" y="16536"/>
                    <a:pt x="25049" y="16534"/>
                    <a:pt x="25099" y="16529"/>
                  </a:cubicBezTo>
                  <a:cubicBezTo>
                    <a:pt x="25942" y="16473"/>
                    <a:pt x="27009" y="16164"/>
                    <a:pt x="27486" y="15435"/>
                  </a:cubicBezTo>
                  <a:cubicBezTo>
                    <a:pt x="27963" y="14705"/>
                    <a:pt x="27795" y="13666"/>
                    <a:pt x="26980" y="13273"/>
                  </a:cubicBezTo>
                  <a:cubicBezTo>
                    <a:pt x="26754" y="13154"/>
                    <a:pt x="26492" y="13102"/>
                    <a:pt x="26211" y="13102"/>
                  </a:cubicBezTo>
                  <a:cubicBezTo>
                    <a:pt x="25101" y="13102"/>
                    <a:pt x="23700" y="13909"/>
                    <a:pt x="23050" y="14536"/>
                  </a:cubicBezTo>
                  <a:cubicBezTo>
                    <a:pt x="22994" y="14592"/>
                    <a:pt x="22208" y="15575"/>
                    <a:pt x="22095" y="15771"/>
                  </a:cubicBezTo>
                  <a:cubicBezTo>
                    <a:pt x="22095" y="15715"/>
                    <a:pt x="22123" y="15631"/>
                    <a:pt x="22123" y="15575"/>
                  </a:cubicBezTo>
                  <a:cubicBezTo>
                    <a:pt x="22488" y="14452"/>
                    <a:pt x="22966" y="13385"/>
                    <a:pt x="23443" y="12431"/>
                  </a:cubicBezTo>
                  <a:cubicBezTo>
                    <a:pt x="23724" y="11869"/>
                    <a:pt x="24033" y="11364"/>
                    <a:pt x="24341" y="10858"/>
                  </a:cubicBezTo>
                  <a:cubicBezTo>
                    <a:pt x="24706" y="11027"/>
                    <a:pt x="26363" y="11841"/>
                    <a:pt x="27233" y="11869"/>
                  </a:cubicBezTo>
                  <a:cubicBezTo>
                    <a:pt x="27284" y="11871"/>
                    <a:pt x="27336" y="11872"/>
                    <a:pt x="27388" y="11872"/>
                  </a:cubicBezTo>
                  <a:cubicBezTo>
                    <a:pt x="28202" y="11872"/>
                    <a:pt x="29176" y="11660"/>
                    <a:pt x="29704" y="11027"/>
                  </a:cubicBezTo>
                  <a:cubicBezTo>
                    <a:pt x="30265" y="10353"/>
                    <a:pt x="30209" y="9314"/>
                    <a:pt x="29451" y="8809"/>
                  </a:cubicBezTo>
                  <a:cubicBezTo>
                    <a:pt x="29170" y="8631"/>
                    <a:pt x="28816" y="8557"/>
                    <a:pt x="28431" y="8557"/>
                  </a:cubicBezTo>
                  <a:cubicBezTo>
                    <a:pt x="27359" y="8557"/>
                    <a:pt x="26049" y="9134"/>
                    <a:pt x="25408" y="9651"/>
                  </a:cubicBezTo>
                  <a:cubicBezTo>
                    <a:pt x="25352" y="9707"/>
                    <a:pt x="24903" y="10156"/>
                    <a:pt x="24594" y="10465"/>
                  </a:cubicBezTo>
                  <a:cubicBezTo>
                    <a:pt x="24734" y="10241"/>
                    <a:pt x="24875" y="10016"/>
                    <a:pt x="25015" y="9791"/>
                  </a:cubicBezTo>
                  <a:cubicBezTo>
                    <a:pt x="25549" y="9005"/>
                    <a:pt x="26082" y="8304"/>
                    <a:pt x="26559" y="7714"/>
                  </a:cubicBezTo>
                  <a:cubicBezTo>
                    <a:pt x="26840" y="7349"/>
                    <a:pt x="27093" y="7040"/>
                    <a:pt x="27317" y="6759"/>
                  </a:cubicBezTo>
                  <a:cubicBezTo>
                    <a:pt x="27767" y="6759"/>
                    <a:pt x="29535" y="6703"/>
                    <a:pt x="30321" y="6338"/>
                  </a:cubicBezTo>
                  <a:cubicBezTo>
                    <a:pt x="31079" y="5973"/>
                    <a:pt x="31950" y="5328"/>
                    <a:pt x="32146" y="4457"/>
                  </a:cubicBezTo>
                  <a:cubicBezTo>
                    <a:pt x="32315" y="3587"/>
                    <a:pt x="31809" y="2717"/>
                    <a:pt x="30883" y="2604"/>
                  </a:cubicBezTo>
                  <a:cubicBezTo>
                    <a:pt x="30844" y="2601"/>
                    <a:pt x="30805" y="2599"/>
                    <a:pt x="30766" y="2599"/>
                  </a:cubicBezTo>
                  <a:cubicBezTo>
                    <a:pt x="29555" y="2599"/>
                    <a:pt x="28145" y="4236"/>
                    <a:pt x="27710" y="5215"/>
                  </a:cubicBezTo>
                  <a:cubicBezTo>
                    <a:pt x="27654" y="5300"/>
                    <a:pt x="27205" y="6759"/>
                    <a:pt x="27233" y="6759"/>
                  </a:cubicBezTo>
                  <a:lnTo>
                    <a:pt x="27261" y="6759"/>
                  </a:lnTo>
                  <a:cubicBezTo>
                    <a:pt x="27009" y="7040"/>
                    <a:pt x="26756" y="7321"/>
                    <a:pt x="26503" y="7658"/>
                  </a:cubicBezTo>
                  <a:cubicBezTo>
                    <a:pt x="25998" y="8247"/>
                    <a:pt x="25464" y="8949"/>
                    <a:pt x="24903" y="9735"/>
                  </a:cubicBezTo>
                  <a:cubicBezTo>
                    <a:pt x="24369" y="10493"/>
                    <a:pt x="23780" y="11364"/>
                    <a:pt x="23275" y="12346"/>
                  </a:cubicBezTo>
                  <a:cubicBezTo>
                    <a:pt x="22741" y="13301"/>
                    <a:pt x="22236" y="14340"/>
                    <a:pt x="21871" y="15491"/>
                  </a:cubicBezTo>
                  <a:lnTo>
                    <a:pt x="21843" y="15547"/>
                  </a:lnTo>
                  <a:cubicBezTo>
                    <a:pt x="21871" y="15154"/>
                    <a:pt x="21843" y="14143"/>
                    <a:pt x="21843" y="14059"/>
                  </a:cubicBezTo>
                  <a:cubicBezTo>
                    <a:pt x="21702" y="12936"/>
                    <a:pt x="20748" y="10858"/>
                    <a:pt x="19513" y="10634"/>
                  </a:cubicBezTo>
                  <a:cubicBezTo>
                    <a:pt x="19422" y="10617"/>
                    <a:pt x="19333" y="10609"/>
                    <a:pt x="19246" y="10609"/>
                  </a:cubicBezTo>
                  <a:cubicBezTo>
                    <a:pt x="18473" y="10609"/>
                    <a:pt x="17876" y="11255"/>
                    <a:pt x="17800" y="12037"/>
                  </a:cubicBezTo>
                  <a:cubicBezTo>
                    <a:pt x="17716" y="12936"/>
                    <a:pt x="18361" y="13806"/>
                    <a:pt x="19007" y="14368"/>
                  </a:cubicBezTo>
                  <a:cubicBezTo>
                    <a:pt x="19709" y="15013"/>
                    <a:pt x="21674" y="15631"/>
                    <a:pt x="21815" y="15659"/>
                  </a:cubicBezTo>
                  <a:cubicBezTo>
                    <a:pt x="21478" y="16754"/>
                    <a:pt x="21197" y="17905"/>
                    <a:pt x="21001" y="19084"/>
                  </a:cubicBezTo>
                  <a:cubicBezTo>
                    <a:pt x="20860" y="19758"/>
                    <a:pt x="20776" y="20432"/>
                    <a:pt x="20692" y="21134"/>
                  </a:cubicBezTo>
                  <a:cubicBezTo>
                    <a:pt x="20664" y="20797"/>
                    <a:pt x="20664" y="20516"/>
                    <a:pt x="20664" y="20488"/>
                  </a:cubicBezTo>
                  <a:cubicBezTo>
                    <a:pt x="20523" y="19365"/>
                    <a:pt x="19597" y="17287"/>
                    <a:pt x="18333" y="17063"/>
                  </a:cubicBezTo>
                  <a:cubicBezTo>
                    <a:pt x="18246" y="17046"/>
                    <a:pt x="18159" y="17038"/>
                    <a:pt x="18074" y="17038"/>
                  </a:cubicBezTo>
                  <a:cubicBezTo>
                    <a:pt x="17317" y="17038"/>
                    <a:pt x="16697" y="17684"/>
                    <a:pt x="16621" y="18467"/>
                  </a:cubicBezTo>
                  <a:cubicBezTo>
                    <a:pt x="16565" y="19365"/>
                    <a:pt x="17210" y="20235"/>
                    <a:pt x="17828" y="20797"/>
                  </a:cubicBezTo>
                  <a:cubicBezTo>
                    <a:pt x="18446" y="21358"/>
                    <a:pt x="20130" y="21920"/>
                    <a:pt x="20551" y="22060"/>
                  </a:cubicBezTo>
                  <a:cubicBezTo>
                    <a:pt x="20523" y="22341"/>
                    <a:pt x="20495" y="22594"/>
                    <a:pt x="20467" y="22846"/>
                  </a:cubicBezTo>
                  <a:cubicBezTo>
                    <a:pt x="20299" y="24110"/>
                    <a:pt x="20158" y="25373"/>
                    <a:pt x="19990" y="26608"/>
                  </a:cubicBezTo>
                  <a:cubicBezTo>
                    <a:pt x="19934" y="27057"/>
                    <a:pt x="19849" y="27479"/>
                    <a:pt x="19765" y="27900"/>
                  </a:cubicBezTo>
                  <a:cubicBezTo>
                    <a:pt x="19765" y="27619"/>
                    <a:pt x="19765" y="27366"/>
                    <a:pt x="19765" y="27338"/>
                  </a:cubicBezTo>
                  <a:cubicBezTo>
                    <a:pt x="19597" y="26215"/>
                    <a:pt x="18670" y="24166"/>
                    <a:pt x="17435" y="23941"/>
                  </a:cubicBezTo>
                  <a:cubicBezTo>
                    <a:pt x="17344" y="23924"/>
                    <a:pt x="17255" y="23916"/>
                    <a:pt x="17168" y="23916"/>
                  </a:cubicBezTo>
                  <a:cubicBezTo>
                    <a:pt x="16391" y="23916"/>
                    <a:pt x="15773" y="24560"/>
                    <a:pt x="15722" y="25317"/>
                  </a:cubicBezTo>
                  <a:cubicBezTo>
                    <a:pt x="15638" y="26215"/>
                    <a:pt x="16284" y="27114"/>
                    <a:pt x="16902" y="27647"/>
                  </a:cubicBezTo>
                  <a:cubicBezTo>
                    <a:pt x="17519" y="28209"/>
                    <a:pt x="19035" y="28714"/>
                    <a:pt x="19569" y="28910"/>
                  </a:cubicBezTo>
                  <a:cubicBezTo>
                    <a:pt x="19484" y="29332"/>
                    <a:pt x="19400" y="29753"/>
                    <a:pt x="19288" y="30174"/>
                  </a:cubicBezTo>
                  <a:cubicBezTo>
                    <a:pt x="19204" y="30455"/>
                    <a:pt x="19148" y="30735"/>
                    <a:pt x="19035" y="31016"/>
                  </a:cubicBezTo>
                  <a:cubicBezTo>
                    <a:pt x="18951" y="31297"/>
                    <a:pt x="18867" y="31578"/>
                    <a:pt x="18783" y="31858"/>
                  </a:cubicBezTo>
                  <a:cubicBezTo>
                    <a:pt x="18586" y="32364"/>
                    <a:pt x="18390" y="32897"/>
                    <a:pt x="18193" y="33402"/>
                  </a:cubicBezTo>
                  <a:cubicBezTo>
                    <a:pt x="18053" y="33767"/>
                    <a:pt x="17940" y="34104"/>
                    <a:pt x="17800" y="34413"/>
                  </a:cubicBezTo>
                  <a:cubicBezTo>
                    <a:pt x="17856" y="33992"/>
                    <a:pt x="17968" y="33150"/>
                    <a:pt x="17968" y="33065"/>
                  </a:cubicBezTo>
                  <a:cubicBezTo>
                    <a:pt x="17997" y="32336"/>
                    <a:pt x="17744" y="31100"/>
                    <a:pt x="17210" y="30258"/>
                  </a:cubicBezTo>
                  <a:cubicBezTo>
                    <a:pt x="17210" y="30146"/>
                    <a:pt x="17210" y="30033"/>
                    <a:pt x="17182" y="29921"/>
                  </a:cubicBezTo>
                  <a:cubicBezTo>
                    <a:pt x="17061" y="29194"/>
                    <a:pt x="16437" y="28613"/>
                    <a:pt x="15708" y="28613"/>
                  </a:cubicBezTo>
                  <a:cubicBezTo>
                    <a:pt x="15594" y="28613"/>
                    <a:pt x="15476" y="28627"/>
                    <a:pt x="15357" y="28658"/>
                  </a:cubicBezTo>
                  <a:cubicBezTo>
                    <a:pt x="14150" y="28995"/>
                    <a:pt x="13364" y="31128"/>
                    <a:pt x="13308" y="32251"/>
                  </a:cubicBezTo>
                  <a:cubicBezTo>
                    <a:pt x="13308" y="32307"/>
                    <a:pt x="13364" y="33037"/>
                    <a:pt x="13392" y="33487"/>
                  </a:cubicBezTo>
                  <a:cubicBezTo>
                    <a:pt x="13336" y="33234"/>
                    <a:pt x="13280" y="32981"/>
                    <a:pt x="13196" y="32700"/>
                  </a:cubicBezTo>
                  <a:cubicBezTo>
                    <a:pt x="13083" y="32167"/>
                    <a:pt x="12943" y="31634"/>
                    <a:pt x="12775" y="31044"/>
                  </a:cubicBezTo>
                  <a:cubicBezTo>
                    <a:pt x="12690" y="30791"/>
                    <a:pt x="12606" y="30511"/>
                    <a:pt x="12522" y="30230"/>
                  </a:cubicBezTo>
                  <a:cubicBezTo>
                    <a:pt x="12466" y="29949"/>
                    <a:pt x="12325" y="29668"/>
                    <a:pt x="12241" y="29360"/>
                  </a:cubicBezTo>
                  <a:cubicBezTo>
                    <a:pt x="11989" y="28714"/>
                    <a:pt x="11708" y="28068"/>
                    <a:pt x="11427" y="27394"/>
                  </a:cubicBezTo>
                  <a:cubicBezTo>
                    <a:pt x="11904" y="27282"/>
                    <a:pt x="13561" y="26861"/>
                    <a:pt x="14234" y="26356"/>
                  </a:cubicBezTo>
                  <a:cubicBezTo>
                    <a:pt x="14908" y="25850"/>
                    <a:pt x="15610" y="25008"/>
                    <a:pt x="15610" y="24110"/>
                  </a:cubicBezTo>
                  <a:cubicBezTo>
                    <a:pt x="15584" y="23297"/>
                    <a:pt x="14995" y="22583"/>
                    <a:pt x="14163" y="22583"/>
                  </a:cubicBezTo>
                  <a:cubicBezTo>
                    <a:pt x="14104" y="22583"/>
                    <a:pt x="14043" y="22586"/>
                    <a:pt x="13982" y="22594"/>
                  </a:cubicBezTo>
                  <a:cubicBezTo>
                    <a:pt x="12747" y="22734"/>
                    <a:pt x="11652" y="24727"/>
                    <a:pt x="11427" y="25822"/>
                  </a:cubicBezTo>
                  <a:cubicBezTo>
                    <a:pt x="11427" y="25878"/>
                    <a:pt x="11343" y="26692"/>
                    <a:pt x="11315" y="27142"/>
                  </a:cubicBezTo>
                  <a:cubicBezTo>
                    <a:pt x="11118" y="26749"/>
                    <a:pt x="10950" y="26356"/>
                    <a:pt x="10753" y="25963"/>
                  </a:cubicBezTo>
                  <a:cubicBezTo>
                    <a:pt x="10192" y="24840"/>
                    <a:pt x="9602" y="23717"/>
                    <a:pt x="9013" y="22594"/>
                  </a:cubicBezTo>
                  <a:cubicBezTo>
                    <a:pt x="8816" y="22257"/>
                    <a:pt x="8648" y="21920"/>
                    <a:pt x="8451" y="21555"/>
                  </a:cubicBezTo>
                  <a:cubicBezTo>
                    <a:pt x="8620" y="21527"/>
                    <a:pt x="10613" y="21078"/>
                    <a:pt x="11371" y="20488"/>
                  </a:cubicBezTo>
                  <a:cubicBezTo>
                    <a:pt x="12045" y="19983"/>
                    <a:pt x="12747" y="19140"/>
                    <a:pt x="12747" y="18242"/>
                  </a:cubicBezTo>
                  <a:cubicBezTo>
                    <a:pt x="12747" y="17418"/>
                    <a:pt x="12117" y="16719"/>
                    <a:pt x="11263" y="16719"/>
                  </a:cubicBezTo>
                  <a:cubicBezTo>
                    <a:pt x="11216" y="16719"/>
                    <a:pt x="11167" y="16722"/>
                    <a:pt x="11118" y="16726"/>
                  </a:cubicBezTo>
                  <a:cubicBezTo>
                    <a:pt x="9883" y="16866"/>
                    <a:pt x="8788" y="18860"/>
                    <a:pt x="8563" y="19955"/>
                  </a:cubicBezTo>
                  <a:cubicBezTo>
                    <a:pt x="8535" y="20039"/>
                    <a:pt x="8451" y="21218"/>
                    <a:pt x="8423" y="21499"/>
                  </a:cubicBezTo>
                  <a:cubicBezTo>
                    <a:pt x="8030" y="20741"/>
                    <a:pt x="7637" y="19983"/>
                    <a:pt x="7300" y="19225"/>
                  </a:cubicBezTo>
                  <a:cubicBezTo>
                    <a:pt x="6823" y="18158"/>
                    <a:pt x="6402" y="17091"/>
                    <a:pt x="6065" y="16052"/>
                  </a:cubicBezTo>
                  <a:cubicBezTo>
                    <a:pt x="6149" y="16024"/>
                    <a:pt x="8226" y="15547"/>
                    <a:pt x="9013" y="14957"/>
                  </a:cubicBezTo>
                  <a:cubicBezTo>
                    <a:pt x="9658" y="14452"/>
                    <a:pt x="10360" y="13610"/>
                    <a:pt x="10360" y="12739"/>
                  </a:cubicBezTo>
                  <a:cubicBezTo>
                    <a:pt x="10360" y="11914"/>
                    <a:pt x="9728" y="11189"/>
                    <a:pt x="8896" y="11189"/>
                  </a:cubicBezTo>
                  <a:cubicBezTo>
                    <a:pt x="8851" y="11189"/>
                    <a:pt x="8806" y="11191"/>
                    <a:pt x="8760" y="11195"/>
                  </a:cubicBezTo>
                  <a:cubicBezTo>
                    <a:pt x="7497" y="11336"/>
                    <a:pt x="6430" y="13329"/>
                    <a:pt x="6177" y="14424"/>
                  </a:cubicBezTo>
                  <a:cubicBezTo>
                    <a:pt x="6177" y="14508"/>
                    <a:pt x="6065" y="15771"/>
                    <a:pt x="6065" y="15996"/>
                  </a:cubicBezTo>
                  <a:cubicBezTo>
                    <a:pt x="6037" y="15940"/>
                    <a:pt x="6009" y="15884"/>
                    <a:pt x="5981" y="15799"/>
                  </a:cubicBezTo>
                  <a:cubicBezTo>
                    <a:pt x="5644" y="14677"/>
                    <a:pt x="5475" y="13525"/>
                    <a:pt x="5363" y="12459"/>
                  </a:cubicBezTo>
                  <a:cubicBezTo>
                    <a:pt x="5279" y="11841"/>
                    <a:pt x="5251" y="11223"/>
                    <a:pt x="5223" y="10662"/>
                  </a:cubicBezTo>
                  <a:cubicBezTo>
                    <a:pt x="5644" y="10606"/>
                    <a:pt x="7440" y="10353"/>
                    <a:pt x="8198" y="9904"/>
                  </a:cubicBezTo>
                  <a:cubicBezTo>
                    <a:pt x="8900" y="9483"/>
                    <a:pt x="9714" y="8725"/>
                    <a:pt x="9799" y="7826"/>
                  </a:cubicBezTo>
                  <a:cubicBezTo>
                    <a:pt x="9883" y="6956"/>
                    <a:pt x="9265" y="6142"/>
                    <a:pt x="8367" y="6142"/>
                  </a:cubicBezTo>
                  <a:cubicBezTo>
                    <a:pt x="7104" y="6142"/>
                    <a:pt x="5812" y="7995"/>
                    <a:pt x="5447" y="9062"/>
                  </a:cubicBezTo>
                  <a:cubicBezTo>
                    <a:pt x="5447" y="9118"/>
                    <a:pt x="5307" y="9735"/>
                    <a:pt x="5223" y="10185"/>
                  </a:cubicBezTo>
                  <a:cubicBezTo>
                    <a:pt x="5223" y="9932"/>
                    <a:pt x="5223" y="9651"/>
                    <a:pt x="5223" y="9398"/>
                  </a:cubicBezTo>
                  <a:cubicBezTo>
                    <a:pt x="5223" y="8444"/>
                    <a:pt x="5279" y="7574"/>
                    <a:pt x="5335" y="6787"/>
                  </a:cubicBezTo>
                  <a:cubicBezTo>
                    <a:pt x="5363" y="6366"/>
                    <a:pt x="5419" y="5973"/>
                    <a:pt x="5447" y="5608"/>
                  </a:cubicBezTo>
                  <a:cubicBezTo>
                    <a:pt x="5812" y="5356"/>
                    <a:pt x="7272" y="4317"/>
                    <a:pt x="7721" y="3587"/>
                  </a:cubicBezTo>
                  <a:cubicBezTo>
                    <a:pt x="8170" y="2857"/>
                    <a:pt x="8535" y="1818"/>
                    <a:pt x="8198" y="1004"/>
                  </a:cubicBezTo>
                  <a:cubicBezTo>
                    <a:pt x="7970" y="403"/>
                    <a:pt x="7406" y="1"/>
                    <a:pt x="67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4"/>
            <p:cNvSpPr/>
            <p:nvPr/>
          </p:nvSpPr>
          <p:spPr>
            <a:xfrm>
              <a:off x="2360625" y="3503225"/>
              <a:ext cx="95475" cy="140375"/>
            </a:xfrm>
            <a:custGeom>
              <a:rect b="b" l="l" r="r" t="t"/>
              <a:pathLst>
                <a:path extrusionOk="0" h="5615" w="3819">
                  <a:moveTo>
                    <a:pt x="1726" y="0"/>
                  </a:moveTo>
                  <a:cubicBezTo>
                    <a:pt x="1103" y="0"/>
                    <a:pt x="522" y="423"/>
                    <a:pt x="309" y="1039"/>
                  </a:cubicBezTo>
                  <a:cubicBezTo>
                    <a:pt x="1" y="1881"/>
                    <a:pt x="366" y="2891"/>
                    <a:pt x="843" y="3593"/>
                  </a:cubicBezTo>
                  <a:cubicBezTo>
                    <a:pt x="1376" y="4436"/>
                    <a:pt x="3229" y="5615"/>
                    <a:pt x="3229" y="5615"/>
                  </a:cubicBezTo>
                  <a:cubicBezTo>
                    <a:pt x="3257" y="5615"/>
                    <a:pt x="3650" y="4127"/>
                    <a:pt x="3650" y="4043"/>
                  </a:cubicBezTo>
                  <a:cubicBezTo>
                    <a:pt x="3819" y="2920"/>
                    <a:pt x="3454" y="674"/>
                    <a:pt x="2331" y="140"/>
                  </a:cubicBezTo>
                  <a:cubicBezTo>
                    <a:pt x="2132" y="44"/>
                    <a:pt x="1927" y="0"/>
                    <a:pt x="17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4"/>
            <p:cNvSpPr/>
            <p:nvPr/>
          </p:nvSpPr>
          <p:spPr>
            <a:xfrm>
              <a:off x="3864725" y="5031175"/>
              <a:ext cx="1179875" cy="346750"/>
            </a:xfrm>
            <a:custGeom>
              <a:rect b="b" l="l" r="r" t="t"/>
              <a:pathLst>
                <a:path extrusionOk="0" h="13870" w="47195">
                  <a:moveTo>
                    <a:pt x="23584" y="1"/>
                  </a:moveTo>
                  <a:cubicBezTo>
                    <a:pt x="10557" y="1"/>
                    <a:pt x="1" y="3117"/>
                    <a:pt x="1" y="6935"/>
                  </a:cubicBezTo>
                  <a:cubicBezTo>
                    <a:pt x="1" y="10753"/>
                    <a:pt x="10557" y="13869"/>
                    <a:pt x="23584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4"/>
            <p:cNvSpPr/>
            <p:nvPr/>
          </p:nvSpPr>
          <p:spPr>
            <a:xfrm>
              <a:off x="3864725" y="5031175"/>
              <a:ext cx="1179875" cy="346750"/>
            </a:xfrm>
            <a:custGeom>
              <a:rect b="b" l="l" r="r" t="t"/>
              <a:pathLst>
                <a:path extrusionOk="0" h="13870" w="47195">
                  <a:moveTo>
                    <a:pt x="23584" y="1"/>
                  </a:moveTo>
                  <a:cubicBezTo>
                    <a:pt x="10557" y="1"/>
                    <a:pt x="1" y="3117"/>
                    <a:pt x="1" y="6935"/>
                  </a:cubicBezTo>
                  <a:cubicBezTo>
                    <a:pt x="1" y="10753"/>
                    <a:pt x="10557" y="13869"/>
                    <a:pt x="23584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4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4"/>
            <p:cNvSpPr/>
            <p:nvPr/>
          </p:nvSpPr>
          <p:spPr>
            <a:xfrm>
              <a:off x="4084425" y="2377175"/>
              <a:ext cx="392350" cy="435425"/>
            </a:xfrm>
            <a:custGeom>
              <a:rect b="b" l="l" r="r" t="t"/>
              <a:pathLst>
                <a:path extrusionOk="0" h="17417" w="15694">
                  <a:moveTo>
                    <a:pt x="7946" y="0"/>
                  </a:moveTo>
                  <a:cubicBezTo>
                    <a:pt x="5367" y="0"/>
                    <a:pt x="3225" y="1790"/>
                    <a:pt x="2162" y="2958"/>
                  </a:cubicBezTo>
                  <a:cubicBezTo>
                    <a:pt x="1011" y="4249"/>
                    <a:pt x="1769" y="6748"/>
                    <a:pt x="1657" y="7253"/>
                  </a:cubicBezTo>
                  <a:cubicBezTo>
                    <a:pt x="1516" y="7759"/>
                    <a:pt x="0" y="9415"/>
                    <a:pt x="56" y="9920"/>
                  </a:cubicBezTo>
                  <a:cubicBezTo>
                    <a:pt x="113" y="10426"/>
                    <a:pt x="871" y="10510"/>
                    <a:pt x="871" y="10510"/>
                  </a:cubicBezTo>
                  <a:cubicBezTo>
                    <a:pt x="871" y="10510"/>
                    <a:pt x="1516" y="13486"/>
                    <a:pt x="1909" y="14216"/>
                  </a:cubicBezTo>
                  <a:cubicBezTo>
                    <a:pt x="2274" y="14918"/>
                    <a:pt x="3313" y="15030"/>
                    <a:pt x="3678" y="15030"/>
                  </a:cubicBezTo>
                  <a:cubicBezTo>
                    <a:pt x="4071" y="15030"/>
                    <a:pt x="4464" y="15339"/>
                    <a:pt x="4464" y="15339"/>
                  </a:cubicBezTo>
                  <a:lnTo>
                    <a:pt x="5054" y="17416"/>
                  </a:lnTo>
                  <a:lnTo>
                    <a:pt x="13785" y="15423"/>
                  </a:lnTo>
                  <a:lnTo>
                    <a:pt x="13504" y="12531"/>
                  </a:lnTo>
                  <a:cubicBezTo>
                    <a:pt x="13504" y="12531"/>
                    <a:pt x="15694" y="9668"/>
                    <a:pt x="15497" y="6860"/>
                  </a:cubicBezTo>
                  <a:cubicBezTo>
                    <a:pt x="15301" y="4053"/>
                    <a:pt x="13083" y="2649"/>
                    <a:pt x="13083" y="2649"/>
                  </a:cubicBezTo>
                  <a:cubicBezTo>
                    <a:pt x="13083" y="2649"/>
                    <a:pt x="11483" y="347"/>
                    <a:pt x="8591" y="38"/>
                  </a:cubicBezTo>
                  <a:cubicBezTo>
                    <a:pt x="8373" y="12"/>
                    <a:pt x="8158" y="0"/>
                    <a:pt x="79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4"/>
            <p:cNvSpPr/>
            <p:nvPr/>
          </p:nvSpPr>
          <p:spPr>
            <a:xfrm>
              <a:off x="4079500" y="2371100"/>
              <a:ext cx="398700" cy="447250"/>
            </a:xfrm>
            <a:custGeom>
              <a:rect b="b" l="l" r="r" t="t"/>
              <a:pathLst>
                <a:path extrusionOk="0" h="17890" w="15948">
                  <a:moveTo>
                    <a:pt x="8170" y="477"/>
                  </a:moveTo>
                  <a:cubicBezTo>
                    <a:pt x="8367" y="477"/>
                    <a:pt x="8564" y="477"/>
                    <a:pt x="8788" y="506"/>
                  </a:cubicBezTo>
                  <a:cubicBezTo>
                    <a:pt x="10164" y="674"/>
                    <a:pt x="11231" y="1292"/>
                    <a:pt x="11961" y="1881"/>
                  </a:cubicBezTo>
                  <a:cubicBezTo>
                    <a:pt x="12326" y="2190"/>
                    <a:pt x="12606" y="2471"/>
                    <a:pt x="12803" y="2695"/>
                  </a:cubicBezTo>
                  <a:cubicBezTo>
                    <a:pt x="12887" y="2780"/>
                    <a:pt x="12971" y="2864"/>
                    <a:pt x="12999" y="2948"/>
                  </a:cubicBezTo>
                  <a:lnTo>
                    <a:pt x="13055" y="3004"/>
                  </a:lnTo>
                  <a:lnTo>
                    <a:pt x="13084" y="3032"/>
                  </a:lnTo>
                  <a:lnTo>
                    <a:pt x="13140" y="3088"/>
                  </a:lnTo>
                  <a:lnTo>
                    <a:pt x="13168" y="3116"/>
                  </a:lnTo>
                  <a:cubicBezTo>
                    <a:pt x="13280" y="3173"/>
                    <a:pt x="13813" y="3566"/>
                    <a:pt x="14347" y="4211"/>
                  </a:cubicBezTo>
                  <a:cubicBezTo>
                    <a:pt x="14852" y="4885"/>
                    <a:pt x="15386" y="5868"/>
                    <a:pt x="15470" y="7131"/>
                  </a:cubicBezTo>
                  <a:cubicBezTo>
                    <a:pt x="15470" y="7243"/>
                    <a:pt x="15470" y="7356"/>
                    <a:pt x="15470" y="7468"/>
                  </a:cubicBezTo>
                  <a:cubicBezTo>
                    <a:pt x="15470" y="8760"/>
                    <a:pt x="14993" y="10051"/>
                    <a:pt x="14487" y="11034"/>
                  </a:cubicBezTo>
                  <a:cubicBezTo>
                    <a:pt x="14263" y="11511"/>
                    <a:pt x="14010" y="11932"/>
                    <a:pt x="13842" y="12213"/>
                  </a:cubicBezTo>
                  <a:cubicBezTo>
                    <a:pt x="13729" y="12353"/>
                    <a:pt x="13673" y="12465"/>
                    <a:pt x="13617" y="12522"/>
                  </a:cubicBezTo>
                  <a:lnTo>
                    <a:pt x="13561" y="12606"/>
                  </a:lnTo>
                  <a:lnTo>
                    <a:pt x="13533" y="12634"/>
                  </a:lnTo>
                  <a:cubicBezTo>
                    <a:pt x="13505" y="12690"/>
                    <a:pt x="13477" y="12746"/>
                    <a:pt x="13477" y="12802"/>
                  </a:cubicBezTo>
                  <a:lnTo>
                    <a:pt x="13729" y="15469"/>
                  </a:lnTo>
                  <a:lnTo>
                    <a:pt x="5391" y="17378"/>
                  </a:lnTo>
                  <a:lnTo>
                    <a:pt x="4886" y="15526"/>
                  </a:lnTo>
                  <a:cubicBezTo>
                    <a:pt x="4858" y="15469"/>
                    <a:pt x="4830" y="15413"/>
                    <a:pt x="4801" y="15385"/>
                  </a:cubicBezTo>
                  <a:cubicBezTo>
                    <a:pt x="4773" y="15385"/>
                    <a:pt x="4689" y="15301"/>
                    <a:pt x="4521" y="15217"/>
                  </a:cubicBezTo>
                  <a:cubicBezTo>
                    <a:pt x="4352" y="15132"/>
                    <a:pt x="4128" y="15048"/>
                    <a:pt x="3875" y="15048"/>
                  </a:cubicBezTo>
                  <a:cubicBezTo>
                    <a:pt x="3707" y="15048"/>
                    <a:pt x="3398" y="15020"/>
                    <a:pt x="3061" y="14908"/>
                  </a:cubicBezTo>
                  <a:cubicBezTo>
                    <a:pt x="2752" y="14796"/>
                    <a:pt x="2443" y="14599"/>
                    <a:pt x="2303" y="14346"/>
                  </a:cubicBezTo>
                  <a:cubicBezTo>
                    <a:pt x="2219" y="14178"/>
                    <a:pt x="2106" y="13869"/>
                    <a:pt x="1994" y="13504"/>
                  </a:cubicBezTo>
                  <a:cubicBezTo>
                    <a:pt x="1826" y="12943"/>
                    <a:pt x="1657" y="12241"/>
                    <a:pt x="1517" y="11679"/>
                  </a:cubicBezTo>
                  <a:cubicBezTo>
                    <a:pt x="1404" y="11118"/>
                    <a:pt x="1320" y="10697"/>
                    <a:pt x="1292" y="10697"/>
                  </a:cubicBezTo>
                  <a:cubicBezTo>
                    <a:pt x="1292" y="10584"/>
                    <a:pt x="1208" y="10528"/>
                    <a:pt x="1096" y="10500"/>
                  </a:cubicBezTo>
                  <a:cubicBezTo>
                    <a:pt x="1068" y="10500"/>
                    <a:pt x="899" y="10472"/>
                    <a:pt x="731" y="10416"/>
                  </a:cubicBezTo>
                  <a:cubicBezTo>
                    <a:pt x="675" y="10388"/>
                    <a:pt x="590" y="10332"/>
                    <a:pt x="562" y="10304"/>
                  </a:cubicBezTo>
                  <a:cubicBezTo>
                    <a:pt x="506" y="10247"/>
                    <a:pt x="478" y="10191"/>
                    <a:pt x="478" y="10135"/>
                  </a:cubicBezTo>
                  <a:cubicBezTo>
                    <a:pt x="478" y="10107"/>
                    <a:pt x="478" y="10051"/>
                    <a:pt x="534" y="9967"/>
                  </a:cubicBezTo>
                  <a:cubicBezTo>
                    <a:pt x="646" y="9686"/>
                    <a:pt x="983" y="9181"/>
                    <a:pt x="1320" y="8731"/>
                  </a:cubicBezTo>
                  <a:cubicBezTo>
                    <a:pt x="1489" y="8507"/>
                    <a:pt x="1657" y="8282"/>
                    <a:pt x="1797" y="8086"/>
                  </a:cubicBezTo>
                  <a:cubicBezTo>
                    <a:pt x="1910" y="7889"/>
                    <a:pt x="2022" y="7721"/>
                    <a:pt x="2078" y="7552"/>
                  </a:cubicBezTo>
                  <a:cubicBezTo>
                    <a:pt x="2078" y="7468"/>
                    <a:pt x="2078" y="7412"/>
                    <a:pt x="2078" y="7328"/>
                  </a:cubicBezTo>
                  <a:cubicBezTo>
                    <a:pt x="2078" y="7103"/>
                    <a:pt x="2050" y="6822"/>
                    <a:pt x="2022" y="6485"/>
                  </a:cubicBezTo>
                  <a:cubicBezTo>
                    <a:pt x="1966" y="6149"/>
                    <a:pt x="1938" y="5756"/>
                    <a:pt x="1938" y="5362"/>
                  </a:cubicBezTo>
                  <a:cubicBezTo>
                    <a:pt x="1938" y="4604"/>
                    <a:pt x="2078" y="3875"/>
                    <a:pt x="2527" y="3369"/>
                  </a:cubicBezTo>
                  <a:cubicBezTo>
                    <a:pt x="3033" y="2780"/>
                    <a:pt x="3847" y="2050"/>
                    <a:pt x="4801" y="1488"/>
                  </a:cubicBezTo>
                  <a:cubicBezTo>
                    <a:pt x="5784" y="899"/>
                    <a:pt x="6935" y="477"/>
                    <a:pt x="8170" y="477"/>
                  </a:cubicBezTo>
                  <a:close/>
                  <a:moveTo>
                    <a:pt x="8170" y="0"/>
                  </a:moveTo>
                  <a:cubicBezTo>
                    <a:pt x="6823" y="0"/>
                    <a:pt x="5588" y="477"/>
                    <a:pt x="4577" y="1067"/>
                  </a:cubicBezTo>
                  <a:cubicBezTo>
                    <a:pt x="3538" y="1685"/>
                    <a:pt x="2724" y="2443"/>
                    <a:pt x="2191" y="3060"/>
                  </a:cubicBezTo>
                  <a:cubicBezTo>
                    <a:pt x="1601" y="3706"/>
                    <a:pt x="1489" y="4576"/>
                    <a:pt x="1489" y="5362"/>
                  </a:cubicBezTo>
                  <a:cubicBezTo>
                    <a:pt x="1489" y="5784"/>
                    <a:pt x="1517" y="6177"/>
                    <a:pt x="1545" y="6514"/>
                  </a:cubicBezTo>
                  <a:cubicBezTo>
                    <a:pt x="1601" y="6879"/>
                    <a:pt x="1629" y="7159"/>
                    <a:pt x="1629" y="7328"/>
                  </a:cubicBezTo>
                  <a:cubicBezTo>
                    <a:pt x="1629" y="7384"/>
                    <a:pt x="1629" y="7412"/>
                    <a:pt x="1601" y="7440"/>
                  </a:cubicBezTo>
                  <a:lnTo>
                    <a:pt x="1626" y="7446"/>
                  </a:lnTo>
                  <a:lnTo>
                    <a:pt x="1626" y="7446"/>
                  </a:lnTo>
                  <a:cubicBezTo>
                    <a:pt x="1594" y="7508"/>
                    <a:pt x="1484" y="7700"/>
                    <a:pt x="1348" y="7917"/>
                  </a:cubicBezTo>
                  <a:cubicBezTo>
                    <a:pt x="1124" y="8226"/>
                    <a:pt x="787" y="8675"/>
                    <a:pt x="534" y="9068"/>
                  </a:cubicBezTo>
                  <a:cubicBezTo>
                    <a:pt x="394" y="9265"/>
                    <a:pt x="253" y="9433"/>
                    <a:pt x="169" y="9630"/>
                  </a:cubicBezTo>
                  <a:cubicBezTo>
                    <a:pt x="85" y="9798"/>
                    <a:pt x="29" y="9967"/>
                    <a:pt x="1" y="10135"/>
                  </a:cubicBezTo>
                  <a:lnTo>
                    <a:pt x="29" y="10219"/>
                  </a:lnTo>
                  <a:lnTo>
                    <a:pt x="30" y="10219"/>
                  </a:lnTo>
                  <a:lnTo>
                    <a:pt x="30" y="10219"/>
                  </a:lnTo>
                  <a:cubicBezTo>
                    <a:pt x="40" y="10401"/>
                    <a:pt x="146" y="10534"/>
                    <a:pt x="253" y="10641"/>
                  </a:cubicBezTo>
                  <a:cubicBezTo>
                    <a:pt x="422" y="10809"/>
                    <a:pt x="618" y="10865"/>
                    <a:pt x="759" y="10921"/>
                  </a:cubicBezTo>
                  <a:cubicBezTo>
                    <a:pt x="804" y="10936"/>
                    <a:pt x="845" y="10947"/>
                    <a:pt x="882" y="10956"/>
                  </a:cubicBezTo>
                  <a:lnTo>
                    <a:pt x="882" y="10956"/>
                  </a:lnTo>
                  <a:cubicBezTo>
                    <a:pt x="943" y="11227"/>
                    <a:pt x="1068" y="11783"/>
                    <a:pt x="1208" y="12381"/>
                  </a:cubicBezTo>
                  <a:cubicBezTo>
                    <a:pt x="1320" y="12802"/>
                    <a:pt x="1433" y="13251"/>
                    <a:pt x="1545" y="13645"/>
                  </a:cubicBezTo>
                  <a:cubicBezTo>
                    <a:pt x="1657" y="14038"/>
                    <a:pt x="1769" y="14346"/>
                    <a:pt x="1882" y="14543"/>
                  </a:cubicBezTo>
                  <a:cubicBezTo>
                    <a:pt x="2134" y="14992"/>
                    <a:pt x="2527" y="15217"/>
                    <a:pt x="2920" y="15357"/>
                  </a:cubicBezTo>
                  <a:cubicBezTo>
                    <a:pt x="3314" y="15469"/>
                    <a:pt x="3679" y="15497"/>
                    <a:pt x="3875" y="15497"/>
                  </a:cubicBezTo>
                  <a:cubicBezTo>
                    <a:pt x="4015" y="15497"/>
                    <a:pt x="4184" y="15554"/>
                    <a:pt x="4296" y="15638"/>
                  </a:cubicBezTo>
                  <a:cubicBezTo>
                    <a:pt x="4350" y="15665"/>
                    <a:pt x="4403" y="15691"/>
                    <a:pt x="4432" y="15718"/>
                  </a:cubicBezTo>
                  <a:lnTo>
                    <a:pt x="4432" y="15718"/>
                  </a:lnTo>
                  <a:lnTo>
                    <a:pt x="5026" y="17715"/>
                  </a:lnTo>
                  <a:cubicBezTo>
                    <a:pt x="5050" y="17813"/>
                    <a:pt x="5138" y="17889"/>
                    <a:pt x="5235" y="17889"/>
                  </a:cubicBezTo>
                  <a:cubicBezTo>
                    <a:pt x="5249" y="17889"/>
                    <a:pt x="5264" y="17888"/>
                    <a:pt x="5279" y="17884"/>
                  </a:cubicBezTo>
                  <a:lnTo>
                    <a:pt x="14010" y="15891"/>
                  </a:lnTo>
                  <a:cubicBezTo>
                    <a:pt x="14150" y="15862"/>
                    <a:pt x="14207" y="15750"/>
                    <a:pt x="14207" y="15638"/>
                  </a:cubicBezTo>
                  <a:lnTo>
                    <a:pt x="13959" y="12830"/>
                  </a:lnTo>
                  <a:lnTo>
                    <a:pt x="13959" y="12830"/>
                  </a:lnTo>
                  <a:cubicBezTo>
                    <a:pt x="14108" y="12620"/>
                    <a:pt x="14508" y="12030"/>
                    <a:pt x="14908" y="11230"/>
                  </a:cubicBezTo>
                  <a:cubicBezTo>
                    <a:pt x="15414" y="10219"/>
                    <a:pt x="15947" y="8872"/>
                    <a:pt x="15947" y="7468"/>
                  </a:cubicBezTo>
                  <a:cubicBezTo>
                    <a:pt x="15947" y="7328"/>
                    <a:pt x="15947" y="7215"/>
                    <a:pt x="15919" y="7075"/>
                  </a:cubicBezTo>
                  <a:cubicBezTo>
                    <a:pt x="15835" y="5615"/>
                    <a:pt x="15189" y="4520"/>
                    <a:pt x="14600" y="3790"/>
                  </a:cubicBezTo>
                  <a:cubicBezTo>
                    <a:pt x="14040" y="3129"/>
                    <a:pt x="13526" y="2767"/>
                    <a:pt x="13414" y="2705"/>
                  </a:cubicBezTo>
                  <a:lnTo>
                    <a:pt x="13414" y="2705"/>
                  </a:lnTo>
                  <a:cubicBezTo>
                    <a:pt x="13299" y="2554"/>
                    <a:pt x="12901" y="2054"/>
                    <a:pt x="12269" y="1516"/>
                  </a:cubicBezTo>
                  <a:cubicBezTo>
                    <a:pt x="11483" y="899"/>
                    <a:pt x="10332" y="197"/>
                    <a:pt x="8816" y="56"/>
                  </a:cubicBezTo>
                  <a:cubicBezTo>
                    <a:pt x="8620" y="28"/>
                    <a:pt x="8395" y="0"/>
                    <a:pt x="81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4"/>
            <p:cNvSpPr/>
            <p:nvPr/>
          </p:nvSpPr>
          <p:spPr>
            <a:xfrm>
              <a:off x="4160925" y="2436200"/>
              <a:ext cx="315850" cy="264150"/>
            </a:xfrm>
            <a:custGeom>
              <a:rect b="b" l="l" r="r" t="t"/>
              <a:pathLst>
                <a:path extrusionOk="0" h="10566" w="12634">
                  <a:moveTo>
                    <a:pt x="3102" y="0"/>
                  </a:moveTo>
                  <a:cubicBezTo>
                    <a:pt x="2764" y="0"/>
                    <a:pt x="2447" y="83"/>
                    <a:pt x="2162" y="288"/>
                  </a:cubicBezTo>
                  <a:cubicBezTo>
                    <a:pt x="2162" y="288"/>
                    <a:pt x="0" y="2085"/>
                    <a:pt x="113" y="2899"/>
                  </a:cubicBezTo>
                  <a:cubicBezTo>
                    <a:pt x="253" y="3741"/>
                    <a:pt x="1264" y="4387"/>
                    <a:pt x="1208" y="5145"/>
                  </a:cubicBezTo>
                  <a:cubicBezTo>
                    <a:pt x="1161" y="5772"/>
                    <a:pt x="1364" y="6975"/>
                    <a:pt x="1659" y="6975"/>
                  </a:cubicBezTo>
                  <a:cubicBezTo>
                    <a:pt x="1720" y="6975"/>
                    <a:pt x="1785" y="6923"/>
                    <a:pt x="1853" y="6801"/>
                  </a:cubicBezTo>
                  <a:cubicBezTo>
                    <a:pt x="2218" y="6099"/>
                    <a:pt x="2022" y="5341"/>
                    <a:pt x="2611" y="5145"/>
                  </a:cubicBezTo>
                  <a:cubicBezTo>
                    <a:pt x="2659" y="5128"/>
                    <a:pt x="2709" y="5120"/>
                    <a:pt x="2760" y="5120"/>
                  </a:cubicBezTo>
                  <a:cubicBezTo>
                    <a:pt x="3311" y="5120"/>
                    <a:pt x="4025" y="6040"/>
                    <a:pt x="4127" y="6914"/>
                  </a:cubicBezTo>
                  <a:cubicBezTo>
                    <a:pt x="4268" y="7896"/>
                    <a:pt x="4071" y="8317"/>
                    <a:pt x="4577" y="9019"/>
                  </a:cubicBezTo>
                  <a:cubicBezTo>
                    <a:pt x="5094" y="9700"/>
                    <a:pt x="6245" y="10566"/>
                    <a:pt x="7518" y="10566"/>
                  </a:cubicBezTo>
                  <a:cubicBezTo>
                    <a:pt x="7558" y="10566"/>
                    <a:pt x="7597" y="10565"/>
                    <a:pt x="7637" y="10563"/>
                  </a:cubicBezTo>
                  <a:cubicBezTo>
                    <a:pt x="8984" y="10507"/>
                    <a:pt x="10444" y="10170"/>
                    <a:pt x="10444" y="10170"/>
                  </a:cubicBezTo>
                  <a:cubicBezTo>
                    <a:pt x="10444" y="10170"/>
                    <a:pt x="12634" y="7307"/>
                    <a:pt x="12437" y="4499"/>
                  </a:cubicBezTo>
                  <a:cubicBezTo>
                    <a:pt x="12241" y="1692"/>
                    <a:pt x="10023" y="288"/>
                    <a:pt x="10023" y="288"/>
                  </a:cubicBezTo>
                  <a:lnTo>
                    <a:pt x="10023" y="288"/>
                  </a:lnTo>
                  <a:cubicBezTo>
                    <a:pt x="10023" y="288"/>
                    <a:pt x="10079" y="1186"/>
                    <a:pt x="8226" y="1495"/>
                  </a:cubicBezTo>
                  <a:cubicBezTo>
                    <a:pt x="8116" y="1515"/>
                    <a:pt x="8003" y="1524"/>
                    <a:pt x="7887" y="1524"/>
                  </a:cubicBezTo>
                  <a:cubicBezTo>
                    <a:pt x="6410" y="1524"/>
                    <a:pt x="4554" y="0"/>
                    <a:pt x="3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4"/>
            <p:cNvSpPr/>
            <p:nvPr/>
          </p:nvSpPr>
          <p:spPr>
            <a:xfrm>
              <a:off x="4158125" y="2430050"/>
              <a:ext cx="320075" cy="275850"/>
            </a:xfrm>
            <a:custGeom>
              <a:rect b="b" l="l" r="r" t="t"/>
              <a:pathLst>
                <a:path extrusionOk="0" h="11034" w="12803">
                  <a:moveTo>
                    <a:pt x="3201" y="478"/>
                  </a:moveTo>
                  <a:cubicBezTo>
                    <a:pt x="3846" y="478"/>
                    <a:pt x="4689" y="843"/>
                    <a:pt x="5503" y="1236"/>
                  </a:cubicBezTo>
                  <a:cubicBezTo>
                    <a:pt x="6345" y="1601"/>
                    <a:pt x="7187" y="1994"/>
                    <a:pt x="8001" y="1994"/>
                  </a:cubicBezTo>
                  <a:cubicBezTo>
                    <a:pt x="8142" y="1994"/>
                    <a:pt x="8254" y="1994"/>
                    <a:pt x="8366" y="1966"/>
                  </a:cubicBezTo>
                  <a:cubicBezTo>
                    <a:pt x="9265" y="1825"/>
                    <a:pt x="9770" y="1517"/>
                    <a:pt x="10051" y="1236"/>
                  </a:cubicBezTo>
                  <a:cubicBezTo>
                    <a:pt x="10150" y="1127"/>
                    <a:pt x="10217" y="1022"/>
                    <a:pt x="10263" y="926"/>
                  </a:cubicBezTo>
                  <a:lnTo>
                    <a:pt x="10263" y="926"/>
                  </a:lnTo>
                  <a:cubicBezTo>
                    <a:pt x="10494" y="1108"/>
                    <a:pt x="10848" y="1425"/>
                    <a:pt x="11202" y="1853"/>
                  </a:cubicBezTo>
                  <a:cubicBezTo>
                    <a:pt x="11707" y="2527"/>
                    <a:pt x="12241" y="3510"/>
                    <a:pt x="12325" y="4773"/>
                  </a:cubicBezTo>
                  <a:cubicBezTo>
                    <a:pt x="12325" y="4885"/>
                    <a:pt x="12325" y="4998"/>
                    <a:pt x="12325" y="5110"/>
                  </a:cubicBezTo>
                  <a:cubicBezTo>
                    <a:pt x="12325" y="6402"/>
                    <a:pt x="11848" y="7693"/>
                    <a:pt x="11342" y="8676"/>
                  </a:cubicBezTo>
                  <a:cubicBezTo>
                    <a:pt x="11118" y="9153"/>
                    <a:pt x="10865" y="9574"/>
                    <a:pt x="10697" y="9855"/>
                  </a:cubicBezTo>
                  <a:cubicBezTo>
                    <a:pt x="10584" y="9995"/>
                    <a:pt x="10528" y="10107"/>
                    <a:pt x="10472" y="10164"/>
                  </a:cubicBezTo>
                  <a:lnTo>
                    <a:pt x="10437" y="10216"/>
                  </a:lnTo>
                  <a:lnTo>
                    <a:pt x="10437" y="10216"/>
                  </a:lnTo>
                  <a:cubicBezTo>
                    <a:pt x="10397" y="10225"/>
                    <a:pt x="10343" y="10237"/>
                    <a:pt x="10275" y="10248"/>
                  </a:cubicBezTo>
                  <a:cubicBezTo>
                    <a:pt x="9798" y="10332"/>
                    <a:pt x="8731" y="10529"/>
                    <a:pt x="7749" y="10585"/>
                  </a:cubicBezTo>
                  <a:lnTo>
                    <a:pt x="7636" y="10585"/>
                  </a:lnTo>
                  <a:cubicBezTo>
                    <a:pt x="7047" y="10585"/>
                    <a:pt x="6457" y="10388"/>
                    <a:pt x="5980" y="10107"/>
                  </a:cubicBezTo>
                  <a:cubicBezTo>
                    <a:pt x="5503" y="9827"/>
                    <a:pt x="5110" y="9462"/>
                    <a:pt x="4885" y="9153"/>
                  </a:cubicBezTo>
                  <a:cubicBezTo>
                    <a:pt x="4660" y="8816"/>
                    <a:pt x="4604" y="8591"/>
                    <a:pt x="4576" y="8311"/>
                  </a:cubicBezTo>
                  <a:cubicBezTo>
                    <a:pt x="4520" y="8002"/>
                    <a:pt x="4548" y="7637"/>
                    <a:pt x="4492" y="7131"/>
                  </a:cubicBezTo>
                  <a:cubicBezTo>
                    <a:pt x="4408" y="6654"/>
                    <a:pt x="4183" y="6177"/>
                    <a:pt x="3902" y="5784"/>
                  </a:cubicBezTo>
                  <a:cubicBezTo>
                    <a:pt x="3762" y="5615"/>
                    <a:pt x="3594" y="5447"/>
                    <a:pt x="3425" y="5335"/>
                  </a:cubicBezTo>
                  <a:cubicBezTo>
                    <a:pt x="3257" y="5222"/>
                    <a:pt x="3060" y="5138"/>
                    <a:pt x="2864" y="5138"/>
                  </a:cubicBezTo>
                  <a:cubicBezTo>
                    <a:pt x="2779" y="5138"/>
                    <a:pt x="2723" y="5138"/>
                    <a:pt x="2639" y="5166"/>
                  </a:cubicBezTo>
                  <a:cubicBezTo>
                    <a:pt x="2443" y="5222"/>
                    <a:pt x="2302" y="5363"/>
                    <a:pt x="2218" y="5503"/>
                  </a:cubicBezTo>
                  <a:cubicBezTo>
                    <a:pt x="2078" y="5728"/>
                    <a:pt x="2050" y="5980"/>
                    <a:pt x="1993" y="6205"/>
                  </a:cubicBezTo>
                  <a:cubicBezTo>
                    <a:pt x="1940" y="6445"/>
                    <a:pt x="1887" y="6685"/>
                    <a:pt x="1762" y="6900"/>
                  </a:cubicBezTo>
                  <a:lnTo>
                    <a:pt x="1762" y="6900"/>
                  </a:lnTo>
                  <a:cubicBezTo>
                    <a:pt x="1754" y="6885"/>
                    <a:pt x="1747" y="6869"/>
                    <a:pt x="1741" y="6851"/>
                  </a:cubicBezTo>
                  <a:cubicBezTo>
                    <a:pt x="1628" y="6570"/>
                    <a:pt x="1544" y="6008"/>
                    <a:pt x="1544" y="5587"/>
                  </a:cubicBezTo>
                  <a:cubicBezTo>
                    <a:pt x="1544" y="5531"/>
                    <a:pt x="1544" y="5475"/>
                    <a:pt x="1544" y="5391"/>
                  </a:cubicBezTo>
                  <a:lnTo>
                    <a:pt x="1544" y="5307"/>
                  </a:lnTo>
                  <a:cubicBezTo>
                    <a:pt x="1544" y="5082"/>
                    <a:pt x="1488" y="4857"/>
                    <a:pt x="1376" y="4661"/>
                  </a:cubicBezTo>
                  <a:cubicBezTo>
                    <a:pt x="1207" y="4380"/>
                    <a:pt x="1011" y="4127"/>
                    <a:pt x="814" y="3875"/>
                  </a:cubicBezTo>
                  <a:cubicBezTo>
                    <a:pt x="646" y="3594"/>
                    <a:pt x="505" y="3341"/>
                    <a:pt x="449" y="3117"/>
                  </a:cubicBezTo>
                  <a:lnTo>
                    <a:pt x="449" y="3089"/>
                  </a:lnTo>
                  <a:cubicBezTo>
                    <a:pt x="449" y="2948"/>
                    <a:pt x="562" y="2724"/>
                    <a:pt x="730" y="2443"/>
                  </a:cubicBezTo>
                  <a:cubicBezTo>
                    <a:pt x="1011" y="2050"/>
                    <a:pt x="1432" y="1629"/>
                    <a:pt x="1797" y="1292"/>
                  </a:cubicBezTo>
                  <a:cubicBezTo>
                    <a:pt x="1965" y="1123"/>
                    <a:pt x="2134" y="983"/>
                    <a:pt x="2246" y="871"/>
                  </a:cubicBezTo>
                  <a:cubicBezTo>
                    <a:pt x="2329" y="788"/>
                    <a:pt x="2381" y="736"/>
                    <a:pt x="2403" y="714"/>
                  </a:cubicBezTo>
                  <a:lnTo>
                    <a:pt x="2403" y="714"/>
                  </a:lnTo>
                  <a:lnTo>
                    <a:pt x="2415" y="730"/>
                  </a:lnTo>
                  <a:cubicBezTo>
                    <a:pt x="2639" y="562"/>
                    <a:pt x="2920" y="478"/>
                    <a:pt x="3201" y="478"/>
                  </a:cubicBezTo>
                  <a:close/>
                  <a:moveTo>
                    <a:pt x="3201" y="0"/>
                  </a:moveTo>
                  <a:cubicBezTo>
                    <a:pt x="2836" y="0"/>
                    <a:pt x="2471" y="113"/>
                    <a:pt x="2134" y="337"/>
                  </a:cubicBezTo>
                  <a:lnTo>
                    <a:pt x="2134" y="365"/>
                  </a:lnTo>
                  <a:cubicBezTo>
                    <a:pt x="2106" y="365"/>
                    <a:pt x="1600" y="787"/>
                    <a:pt x="1067" y="1320"/>
                  </a:cubicBezTo>
                  <a:cubicBezTo>
                    <a:pt x="814" y="1601"/>
                    <a:pt x="562" y="1881"/>
                    <a:pt x="365" y="2190"/>
                  </a:cubicBezTo>
                  <a:cubicBezTo>
                    <a:pt x="140" y="2471"/>
                    <a:pt x="0" y="2780"/>
                    <a:pt x="0" y="3089"/>
                  </a:cubicBezTo>
                  <a:lnTo>
                    <a:pt x="0" y="3201"/>
                  </a:lnTo>
                  <a:lnTo>
                    <a:pt x="5" y="3200"/>
                  </a:lnTo>
                  <a:lnTo>
                    <a:pt x="5" y="3200"/>
                  </a:lnTo>
                  <a:cubicBezTo>
                    <a:pt x="95" y="3691"/>
                    <a:pt x="397" y="4050"/>
                    <a:pt x="618" y="4408"/>
                  </a:cubicBezTo>
                  <a:cubicBezTo>
                    <a:pt x="758" y="4577"/>
                    <a:pt x="870" y="4745"/>
                    <a:pt x="955" y="4885"/>
                  </a:cubicBezTo>
                  <a:cubicBezTo>
                    <a:pt x="1039" y="5054"/>
                    <a:pt x="1095" y="5194"/>
                    <a:pt x="1095" y="5307"/>
                  </a:cubicBezTo>
                  <a:lnTo>
                    <a:pt x="1095" y="5363"/>
                  </a:lnTo>
                  <a:cubicBezTo>
                    <a:pt x="1067" y="5447"/>
                    <a:pt x="1067" y="5531"/>
                    <a:pt x="1067" y="5587"/>
                  </a:cubicBezTo>
                  <a:cubicBezTo>
                    <a:pt x="1067" y="5952"/>
                    <a:pt x="1123" y="6373"/>
                    <a:pt x="1207" y="6710"/>
                  </a:cubicBezTo>
                  <a:cubicBezTo>
                    <a:pt x="1263" y="6879"/>
                    <a:pt x="1292" y="7047"/>
                    <a:pt x="1376" y="7160"/>
                  </a:cubicBezTo>
                  <a:cubicBezTo>
                    <a:pt x="1404" y="7244"/>
                    <a:pt x="1460" y="7300"/>
                    <a:pt x="1516" y="7356"/>
                  </a:cubicBezTo>
                  <a:cubicBezTo>
                    <a:pt x="1572" y="7412"/>
                    <a:pt x="1656" y="7440"/>
                    <a:pt x="1769" y="7440"/>
                  </a:cubicBezTo>
                  <a:cubicBezTo>
                    <a:pt x="1853" y="7440"/>
                    <a:pt x="1937" y="7412"/>
                    <a:pt x="2021" y="7356"/>
                  </a:cubicBezTo>
                  <a:cubicBezTo>
                    <a:pt x="2078" y="7300"/>
                    <a:pt x="2106" y="7244"/>
                    <a:pt x="2162" y="7160"/>
                  </a:cubicBezTo>
                  <a:cubicBezTo>
                    <a:pt x="2386" y="6766"/>
                    <a:pt x="2415" y="6373"/>
                    <a:pt x="2499" y="6065"/>
                  </a:cubicBezTo>
                  <a:cubicBezTo>
                    <a:pt x="2527" y="5924"/>
                    <a:pt x="2555" y="5812"/>
                    <a:pt x="2611" y="5756"/>
                  </a:cubicBezTo>
                  <a:cubicBezTo>
                    <a:pt x="2667" y="5672"/>
                    <a:pt x="2695" y="5644"/>
                    <a:pt x="2779" y="5615"/>
                  </a:cubicBezTo>
                  <a:lnTo>
                    <a:pt x="2864" y="5587"/>
                  </a:lnTo>
                  <a:cubicBezTo>
                    <a:pt x="2948" y="5587"/>
                    <a:pt x="3060" y="5615"/>
                    <a:pt x="3173" y="5700"/>
                  </a:cubicBezTo>
                  <a:cubicBezTo>
                    <a:pt x="3341" y="5840"/>
                    <a:pt x="3537" y="6065"/>
                    <a:pt x="3706" y="6317"/>
                  </a:cubicBezTo>
                  <a:cubicBezTo>
                    <a:pt x="3874" y="6598"/>
                    <a:pt x="3987" y="6907"/>
                    <a:pt x="4015" y="7216"/>
                  </a:cubicBezTo>
                  <a:cubicBezTo>
                    <a:pt x="4071" y="7665"/>
                    <a:pt x="4071" y="8002"/>
                    <a:pt x="4099" y="8339"/>
                  </a:cubicBezTo>
                  <a:cubicBezTo>
                    <a:pt x="4127" y="8676"/>
                    <a:pt x="4239" y="9041"/>
                    <a:pt x="4520" y="9406"/>
                  </a:cubicBezTo>
                  <a:cubicBezTo>
                    <a:pt x="4773" y="9799"/>
                    <a:pt x="5222" y="10192"/>
                    <a:pt x="5755" y="10500"/>
                  </a:cubicBezTo>
                  <a:cubicBezTo>
                    <a:pt x="6289" y="10809"/>
                    <a:pt x="6935" y="11034"/>
                    <a:pt x="7636" y="11034"/>
                  </a:cubicBezTo>
                  <a:lnTo>
                    <a:pt x="7777" y="11034"/>
                  </a:lnTo>
                  <a:cubicBezTo>
                    <a:pt x="9152" y="10978"/>
                    <a:pt x="10612" y="10669"/>
                    <a:pt x="10612" y="10669"/>
                  </a:cubicBezTo>
                  <a:cubicBezTo>
                    <a:pt x="10668" y="10641"/>
                    <a:pt x="10725" y="10613"/>
                    <a:pt x="10753" y="10557"/>
                  </a:cubicBezTo>
                  <a:cubicBezTo>
                    <a:pt x="10753" y="10557"/>
                    <a:pt x="11258" y="9883"/>
                    <a:pt x="11763" y="8872"/>
                  </a:cubicBezTo>
                  <a:cubicBezTo>
                    <a:pt x="12269" y="7861"/>
                    <a:pt x="12802" y="6514"/>
                    <a:pt x="12802" y="5110"/>
                  </a:cubicBezTo>
                  <a:cubicBezTo>
                    <a:pt x="12802" y="4970"/>
                    <a:pt x="12802" y="4857"/>
                    <a:pt x="12774" y="4717"/>
                  </a:cubicBezTo>
                  <a:cubicBezTo>
                    <a:pt x="12690" y="3257"/>
                    <a:pt x="12044" y="2162"/>
                    <a:pt x="11455" y="1432"/>
                  </a:cubicBezTo>
                  <a:cubicBezTo>
                    <a:pt x="10837" y="702"/>
                    <a:pt x="10275" y="337"/>
                    <a:pt x="10247" y="337"/>
                  </a:cubicBezTo>
                  <a:cubicBezTo>
                    <a:pt x="10205" y="309"/>
                    <a:pt x="10163" y="295"/>
                    <a:pt x="10125" y="295"/>
                  </a:cubicBezTo>
                  <a:cubicBezTo>
                    <a:pt x="10086" y="295"/>
                    <a:pt x="10051" y="309"/>
                    <a:pt x="10023" y="337"/>
                  </a:cubicBezTo>
                  <a:cubicBezTo>
                    <a:pt x="9939" y="365"/>
                    <a:pt x="9882" y="450"/>
                    <a:pt x="9882" y="534"/>
                  </a:cubicBezTo>
                  <a:cubicBezTo>
                    <a:pt x="9882" y="562"/>
                    <a:pt x="9882" y="702"/>
                    <a:pt x="9714" y="927"/>
                  </a:cubicBezTo>
                  <a:cubicBezTo>
                    <a:pt x="9517" y="1123"/>
                    <a:pt x="9124" y="1376"/>
                    <a:pt x="8282" y="1517"/>
                  </a:cubicBezTo>
                  <a:lnTo>
                    <a:pt x="8284" y="1523"/>
                  </a:lnTo>
                  <a:lnTo>
                    <a:pt x="8284" y="1523"/>
                  </a:lnTo>
                  <a:cubicBezTo>
                    <a:pt x="8184" y="1545"/>
                    <a:pt x="8105" y="1545"/>
                    <a:pt x="8001" y="1545"/>
                  </a:cubicBezTo>
                  <a:cubicBezTo>
                    <a:pt x="7356" y="1545"/>
                    <a:pt x="6541" y="1180"/>
                    <a:pt x="5699" y="787"/>
                  </a:cubicBezTo>
                  <a:cubicBezTo>
                    <a:pt x="4857" y="422"/>
                    <a:pt x="4015" y="29"/>
                    <a:pt x="320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4"/>
            <p:cNvSpPr/>
            <p:nvPr/>
          </p:nvSpPr>
          <p:spPr>
            <a:xfrm>
              <a:off x="4207250" y="2635575"/>
              <a:ext cx="66700" cy="50675"/>
            </a:xfrm>
            <a:custGeom>
              <a:rect b="b" l="l" r="r" t="t"/>
              <a:pathLst>
                <a:path extrusionOk="0" h="2027" w="2668">
                  <a:moveTo>
                    <a:pt x="2398" y="0"/>
                  </a:moveTo>
                  <a:cubicBezTo>
                    <a:pt x="2297" y="0"/>
                    <a:pt x="2190" y="80"/>
                    <a:pt x="2190" y="202"/>
                  </a:cubicBezTo>
                  <a:cubicBezTo>
                    <a:pt x="2162" y="258"/>
                    <a:pt x="2106" y="567"/>
                    <a:pt x="1966" y="848"/>
                  </a:cubicBezTo>
                  <a:cubicBezTo>
                    <a:pt x="1881" y="1016"/>
                    <a:pt x="1797" y="1156"/>
                    <a:pt x="1685" y="1269"/>
                  </a:cubicBezTo>
                  <a:cubicBezTo>
                    <a:pt x="1572" y="1409"/>
                    <a:pt x="1432" y="1493"/>
                    <a:pt x="1264" y="1521"/>
                  </a:cubicBezTo>
                  <a:cubicBezTo>
                    <a:pt x="1208" y="1549"/>
                    <a:pt x="1179" y="1549"/>
                    <a:pt x="1123" y="1549"/>
                  </a:cubicBezTo>
                  <a:cubicBezTo>
                    <a:pt x="1011" y="1549"/>
                    <a:pt x="927" y="1521"/>
                    <a:pt x="843" y="1437"/>
                  </a:cubicBezTo>
                  <a:cubicBezTo>
                    <a:pt x="730" y="1297"/>
                    <a:pt x="618" y="1072"/>
                    <a:pt x="562" y="876"/>
                  </a:cubicBezTo>
                  <a:cubicBezTo>
                    <a:pt x="534" y="763"/>
                    <a:pt x="506" y="679"/>
                    <a:pt x="506" y="623"/>
                  </a:cubicBezTo>
                  <a:lnTo>
                    <a:pt x="478" y="539"/>
                  </a:lnTo>
                  <a:lnTo>
                    <a:pt x="478" y="511"/>
                  </a:lnTo>
                  <a:cubicBezTo>
                    <a:pt x="452" y="410"/>
                    <a:pt x="360" y="310"/>
                    <a:pt x="260" y="310"/>
                  </a:cubicBezTo>
                  <a:cubicBezTo>
                    <a:pt x="249" y="310"/>
                    <a:pt x="237" y="311"/>
                    <a:pt x="225" y="314"/>
                  </a:cubicBezTo>
                  <a:cubicBezTo>
                    <a:pt x="85" y="342"/>
                    <a:pt x="0" y="455"/>
                    <a:pt x="0" y="567"/>
                  </a:cubicBezTo>
                  <a:cubicBezTo>
                    <a:pt x="0" y="595"/>
                    <a:pt x="56" y="904"/>
                    <a:pt x="197" y="1269"/>
                  </a:cubicBezTo>
                  <a:cubicBezTo>
                    <a:pt x="281" y="1437"/>
                    <a:pt x="365" y="1606"/>
                    <a:pt x="506" y="1774"/>
                  </a:cubicBezTo>
                  <a:cubicBezTo>
                    <a:pt x="674" y="1914"/>
                    <a:pt x="871" y="2027"/>
                    <a:pt x="1123" y="2027"/>
                  </a:cubicBezTo>
                  <a:cubicBezTo>
                    <a:pt x="1208" y="2027"/>
                    <a:pt x="1292" y="1999"/>
                    <a:pt x="1404" y="1971"/>
                  </a:cubicBezTo>
                  <a:cubicBezTo>
                    <a:pt x="1657" y="1914"/>
                    <a:pt x="1881" y="1746"/>
                    <a:pt x="2050" y="1578"/>
                  </a:cubicBezTo>
                  <a:cubicBezTo>
                    <a:pt x="2527" y="1016"/>
                    <a:pt x="2639" y="286"/>
                    <a:pt x="2639" y="258"/>
                  </a:cubicBezTo>
                  <a:cubicBezTo>
                    <a:pt x="2667" y="146"/>
                    <a:pt x="2583" y="5"/>
                    <a:pt x="2443" y="5"/>
                  </a:cubicBezTo>
                  <a:cubicBezTo>
                    <a:pt x="2428" y="2"/>
                    <a:pt x="2413" y="0"/>
                    <a:pt x="239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4"/>
            <p:cNvSpPr/>
            <p:nvPr/>
          </p:nvSpPr>
          <p:spPr>
            <a:xfrm>
              <a:off x="4134950" y="2749975"/>
              <a:ext cx="383950" cy="124375"/>
            </a:xfrm>
            <a:custGeom>
              <a:rect b="b" l="l" r="r" t="t"/>
              <a:pathLst>
                <a:path extrusionOk="0" h="4975" w="15358">
                  <a:moveTo>
                    <a:pt x="9549" y="0"/>
                  </a:moveTo>
                  <a:cubicBezTo>
                    <a:pt x="9483" y="0"/>
                    <a:pt x="9416" y="2"/>
                    <a:pt x="9350" y="6"/>
                  </a:cubicBezTo>
                  <a:cubicBezTo>
                    <a:pt x="7188" y="146"/>
                    <a:pt x="2499" y="1887"/>
                    <a:pt x="1657" y="2785"/>
                  </a:cubicBezTo>
                  <a:cubicBezTo>
                    <a:pt x="843" y="3683"/>
                    <a:pt x="394" y="4469"/>
                    <a:pt x="394" y="4469"/>
                  </a:cubicBezTo>
                  <a:lnTo>
                    <a:pt x="1" y="4975"/>
                  </a:lnTo>
                  <a:cubicBezTo>
                    <a:pt x="1" y="4975"/>
                    <a:pt x="2948" y="4217"/>
                    <a:pt x="7272" y="3627"/>
                  </a:cubicBezTo>
                  <a:cubicBezTo>
                    <a:pt x="8093" y="3521"/>
                    <a:pt x="8880" y="3478"/>
                    <a:pt x="9617" y="3478"/>
                  </a:cubicBezTo>
                  <a:cubicBezTo>
                    <a:pt x="12785" y="3478"/>
                    <a:pt x="15021" y="4273"/>
                    <a:pt x="15021" y="4273"/>
                  </a:cubicBezTo>
                  <a:cubicBezTo>
                    <a:pt x="15021" y="4273"/>
                    <a:pt x="15357" y="3318"/>
                    <a:pt x="14319" y="2504"/>
                  </a:cubicBezTo>
                  <a:cubicBezTo>
                    <a:pt x="13339" y="1688"/>
                    <a:pt x="11647" y="0"/>
                    <a:pt x="954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4"/>
            <p:cNvSpPr/>
            <p:nvPr/>
          </p:nvSpPr>
          <p:spPr>
            <a:xfrm>
              <a:off x="4128625" y="2744475"/>
              <a:ext cx="388875" cy="135675"/>
            </a:xfrm>
            <a:custGeom>
              <a:rect b="b" l="l" r="r" t="t"/>
              <a:pathLst>
                <a:path extrusionOk="0" h="5427" w="15555">
                  <a:moveTo>
                    <a:pt x="459" y="4555"/>
                  </a:moveTo>
                  <a:cubicBezTo>
                    <a:pt x="459" y="4555"/>
                    <a:pt x="459" y="4555"/>
                    <a:pt x="459" y="4555"/>
                  </a:cubicBezTo>
                  <a:lnTo>
                    <a:pt x="459" y="4555"/>
                  </a:lnTo>
                  <a:lnTo>
                    <a:pt x="459" y="4555"/>
                  </a:lnTo>
                  <a:close/>
                  <a:moveTo>
                    <a:pt x="9827" y="450"/>
                  </a:moveTo>
                  <a:cubicBezTo>
                    <a:pt x="10810" y="450"/>
                    <a:pt x="11708" y="843"/>
                    <a:pt x="12494" y="1377"/>
                  </a:cubicBezTo>
                  <a:cubicBezTo>
                    <a:pt x="13280" y="1882"/>
                    <a:pt x="13926" y="2500"/>
                    <a:pt x="14431" y="2893"/>
                  </a:cubicBezTo>
                  <a:cubicBezTo>
                    <a:pt x="14993" y="3342"/>
                    <a:pt x="15077" y="3791"/>
                    <a:pt x="15077" y="4100"/>
                  </a:cubicBezTo>
                  <a:cubicBezTo>
                    <a:pt x="15077" y="4133"/>
                    <a:pt x="15077" y="4161"/>
                    <a:pt x="15076" y="4185"/>
                  </a:cubicBezTo>
                  <a:lnTo>
                    <a:pt x="15076" y="4185"/>
                  </a:lnTo>
                  <a:cubicBezTo>
                    <a:pt x="14405" y="3978"/>
                    <a:pt x="12456" y="3454"/>
                    <a:pt x="9911" y="3454"/>
                  </a:cubicBezTo>
                  <a:cubicBezTo>
                    <a:pt x="9153" y="3454"/>
                    <a:pt x="8339" y="3510"/>
                    <a:pt x="7497" y="3623"/>
                  </a:cubicBezTo>
                  <a:cubicBezTo>
                    <a:pt x="4351" y="4029"/>
                    <a:pt x="1938" y="4552"/>
                    <a:pt x="843" y="4811"/>
                  </a:cubicBezTo>
                  <a:lnTo>
                    <a:pt x="843" y="4811"/>
                  </a:lnTo>
                  <a:lnTo>
                    <a:pt x="843" y="4802"/>
                  </a:lnTo>
                  <a:lnTo>
                    <a:pt x="871" y="4774"/>
                  </a:lnTo>
                  <a:cubicBezTo>
                    <a:pt x="955" y="4605"/>
                    <a:pt x="1377" y="3931"/>
                    <a:pt x="2078" y="3173"/>
                  </a:cubicBezTo>
                  <a:cubicBezTo>
                    <a:pt x="2247" y="3005"/>
                    <a:pt x="2696" y="2724"/>
                    <a:pt x="3258" y="2415"/>
                  </a:cubicBezTo>
                  <a:cubicBezTo>
                    <a:pt x="4128" y="1994"/>
                    <a:pt x="5335" y="1517"/>
                    <a:pt x="6514" y="1152"/>
                  </a:cubicBezTo>
                  <a:cubicBezTo>
                    <a:pt x="7693" y="787"/>
                    <a:pt x="8844" y="506"/>
                    <a:pt x="9631" y="450"/>
                  </a:cubicBezTo>
                  <a:close/>
                  <a:moveTo>
                    <a:pt x="9603" y="1"/>
                  </a:moveTo>
                  <a:cubicBezTo>
                    <a:pt x="8451" y="57"/>
                    <a:pt x="6739" y="534"/>
                    <a:pt x="5167" y="1124"/>
                  </a:cubicBezTo>
                  <a:cubicBezTo>
                    <a:pt x="4409" y="1405"/>
                    <a:pt x="3651" y="1714"/>
                    <a:pt x="3061" y="1994"/>
                  </a:cubicBezTo>
                  <a:cubicBezTo>
                    <a:pt x="2443" y="2303"/>
                    <a:pt x="1994" y="2584"/>
                    <a:pt x="1742" y="2865"/>
                  </a:cubicBezTo>
                  <a:cubicBezTo>
                    <a:pt x="968" y="3690"/>
                    <a:pt x="526" y="4420"/>
                    <a:pt x="459" y="4555"/>
                  </a:cubicBezTo>
                  <a:lnTo>
                    <a:pt x="459" y="4555"/>
                  </a:lnTo>
                  <a:lnTo>
                    <a:pt x="450" y="4549"/>
                  </a:lnTo>
                  <a:lnTo>
                    <a:pt x="85" y="5054"/>
                  </a:lnTo>
                  <a:cubicBezTo>
                    <a:pt x="1" y="5139"/>
                    <a:pt x="1" y="5251"/>
                    <a:pt x="57" y="5307"/>
                  </a:cubicBezTo>
                  <a:cubicBezTo>
                    <a:pt x="103" y="5376"/>
                    <a:pt x="188" y="5427"/>
                    <a:pt x="263" y="5427"/>
                  </a:cubicBezTo>
                  <a:cubicBezTo>
                    <a:pt x="279" y="5427"/>
                    <a:pt x="295" y="5424"/>
                    <a:pt x="310" y="5419"/>
                  </a:cubicBezTo>
                  <a:cubicBezTo>
                    <a:pt x="310" y="5419"/>
                    <a:pt x="506" y="5363"/>
                    <a:pt x="843" y="5279"/>
                  </a:cubicBezTo>
                  <a:cubicBezTo>
                    <a:pt x="1854" y="5054"/>
                    <a:pt x="4324" y="4521"/>
                    <a:pt x="7581" y="4072"/>
                  </a:cubicBezTo>
                  <a:cubicBezTo>
                    <a:pt x="8395" y="3960"/>
                    <a:pt x="9181" y="3931"/>
                    <a:pt x="9911" y="3931"/>
                  </a:cubicBezTo>
                  <a:cubicBezTo>
                    <a:pt x="11455" y="3931"/>
                    <a:pt x="12775" y="4128"/>
                    <a:pt x="13701" y="4324"/>
                  </a:cubicBezTo>
                  <a:cubicBezTo>
                    <a:pt x="14179" y="4409"/>
                    <a:pt x="14544" y="4521"/>
                    <a:pt x="14796" y="4577"/>
                  </a:cubicBezTo>
                  <a:cubicBezTo>
                    <a:pt x="14937" y="4633"/>
                    <a:pt x="15021" y="4661"/>
                    <a:pt x="15077" y="4689"/>
                  </a:cubicBezTo>
                  <a:cubicBezTo>
                    <a:pt x="15161" y="4689"/>
                    <a:pt x="15189" y="4718"/>
                    <a:pt x="15189" y="4718"/>
                  </a:cubicBezTo>
                  <a:cubicBezTo>
                    <a:pt x="15209" y="4722"/>
                    <a:pt x="15229" y="4725"/>
                    <a:pt x="15249" y="4725"/>
                  </a:cubicBezTo>
                  <a:cubicBezTo>
                    <a:pt x="15347" y="4725"/>
                    <a:pt x="15447" y="4670"/>
                    <a:pt x="15470" y="4577"/>
                  </a:cubicBezTo>
                  <a:cubicBezTo>
                    <a:pt x="15498" y="4549"/>
                    <a:pt x="15554" y="4381"/>
                    <a:pt x="15554" y="4100"/>
                  </a:cubicBezTo>
                  <a:cubicBezTo>
                    <a:pt x="15554" y="3707"/>
                    <a:pt x="15386" y="3061"/>
                    <a:pt x="14740" y="2528"/>
                  </a:cubicBezTo>
                  <a:cubicBezTo>
                    <a:pt x="14235" y="2135"/>
                    <a:pt x="13561" y="1517"/>
                    <a:pt x="12747" y="984"/>
                  </a:cubicBezTo>
                  <a:cubicBezTo>
                    <a:pt x="11905" y="422"/>
                    <a:pt x="10922" y="1"/>
                    <a:pt x="98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4"/>
            <p:cNvSpPr/>
            <p:nvPr/>
          </p:nvSpPr>
          <p:spPr>
            <a:xfrm>
              <a:off x="3856300" y="3795025"/>
              <a:ext cx="103200" cy="213500"/>
            </a:xfrm>
            <a:custGeom>
              <a:rect b="b" l="l" r="r" t="t"/>
              <a:pathLst>
                <a:path extrusionOk="0" h="8540" w="4128">
                  <a:moveTo>
                    <a:pt x="2125" y="1"/>
                  </a:moveTo>
                  <a:cubicBezTo>
                    <a:pt x="1332" y="1"/>
                    <a:pt x="1" y="203"/>
                    <a:pt x="1" y="203"/>
                  </a:cubicBezTo>
                  <a:cubicBezTo>
                    <a:pt x="1" y="203"/>
                    <a:pt x="562" y="4134"/>
                    <a:pt x="759" y="5088"/>
                  </a:cubicBezTo>
                  <a:cubicBezTo>
                    <a:pt x="935" y="5969"/>
                    <a:pt x="2058" y="8540"/>
                    <a:pt x="2835" y="8540"/>
                  </a:cubicBezTo>
                  <a:cubicBezTo>
                    <a:pt x="2925" y="8540"/>
                    <a:pt x="3010" y="8505"/>
                    <a:pt x="3089" y="8429"/>
                  </a:cubicBezTo>
                  <a:cubicBezTo>
                    <a:pt x="3847" y="7699"/>
                    <a:pt x="4128" y="5201"/>
                    <a:pt x="3735" y="3937"/>
                  </a:cubicBezTo>
                  <a:cubicBezTo>
                    <a:pt x="3342" y="2702"/>
                    <a:pt x="2780" y="400"/>
                    <a:pt x="2696" y="119"/>
                  </a:cubicBezTo>
                  <a:cubicBezTo>
                    <a:pt x="2664" y="32"/>
                    <a:pt x="2436" y="1"/>
                    <a:pt x="2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4"/>
            <p:cNvSpPr/>
            <p:nvPr/>
          </p:nvSpPr>
          <p:spPr>
            <a:xfrm>
              <a:off x="3850000" y="3788875"/>
              <a:ext cx="110200" cy="225325"/>
            </a:xfrm>
            <a:custGeom>
              <a:rect b="b" l="l" r="r" t="t"/>
              <a:pathLst>
                <a:path extrusionOk="0" h="9013" w="4408">
                  <a:moveTo>
                    <a:pt x="2415" y="477"/>
                  </a:moveTo>
                  <a:cubicBezTo>
                    <a:pt x="2555" y="477"/>
                    <a:pt x="2667" y="477"/>
                    <a:pt x="2724" y="506"/>
                  </a:cubicBezTo>
                  <a:lnTo>
                    <a:pt x="2737" y="506"/>
                  </a:lnTo>
                  <a:cubicBezTo>
                    <a:pt x="2759" y="600"/>
                    <a:pt x="2804" y="756"/>
                    <a:pt x="2864" y="955"/>
                  </a:cubicBezTo>
                  <a:cubicBezTo>
                    <a:pt x="3088" y="1797"/>
                    <a:pt x="3482" y="3313"/>
                    <a:pt x="3762" y="4268"/>
                  </a:cubicBezTo>
                  <a:cubicBezTo>
                    <a:pt x="3875" y="4604"/>
                    <a:pt x="3931" y="5082"/>
                    <a:pt x="3931" y="5559"/>
                  </a:cubicBezTo>
                  <a:cubicBezTo>
                    <a:pt x="3931" y="6149"/>
                    <a:pt x="3847" y="6794"/>
                    <a:pt x="3706" y="7328"/>
                  </a:cubicBezTo>
                  <a:cubicBezTo>
                    <a:pt x="3594" y="7861"/>
                    <a:pt x="3369" y="8310"/>
                    <a:pt x="3173" y="8507"/>
                  </a:cubicBezTo>
                  <a:cubicBezTo>
                    <a:pt x="3117" y="8535"/>
                    <a:pt x="3117" y="8535"/>
                    <a:pt x="3088" y="8563"/>
                  </a:cubicBezTo>
                  <a:cubicBezTo>
                    <a:pt x="3032" y="8563"/>
                    <a:pt x="2976" y="8535"/>
                    <a:pt x="2892" y="8479"/>
                  </a:cubicBezTo>
                  <a:cubicBezTo>
                    <a:pt x="2752" y="8395"/>
                    <a:pt x="2583" y="8170"/>
                    <a:pt x="2415" y="7917"/>
                  </a:cubicBezTo>
                  <a:cubicBezTo>
                    <a:pt x="2134" y="7524"/>
                    <a:pt x="1853" y="6991"/>
                    <a:pt x="1657" y="6514"/>
                  </a:cubicBezTo>
                  <a:cubicBezTo>
                    <a:pt x="1460" y="6008"/>
                    <a:pt x="1292" y="5559"/>
                    <a:pt x="1236" y="5306"/>
                  </a:cubicBezTo>
                  <a:cubicBezTo>
                    <a:pt x="1151" y="4829"/>
                    <a:pt x="955" y="3594"/>
                    <a:pt x="786" y="2499"/>
                  </a:cubicBezTo>
                  <a:cubicBezTo>
                    <a:pt x="666" y="1717"/>
                    <a:pt x="560" y="992"/>
                    <a:pt x="509" y="642"/>
                  </a:cubicBezTo>
                  <a:lnTo>
                    <a:pt x="509" y="642"/>
                  </a:lnTo>
                  <a:cubicBezTo>
                    <a:pt x="649" y="625"/>
                    <a:pt x="844" y="604"/>
                    <a:pt x="1067" y="590"/>
                  </a:cubicBezTo>
                  <a:cubicBezTo>
                    <a:pt x="1488" y="534"/>
                    <a:pt x="2022" y="477"/>
                    <a:pt x="2415" y="477"/>
                  </a:cubicBezTo>
                  <a:close/>
                  <a:moveTo>
                    <a:pt x="2415" y="0"/>
                  </a:moveTo>
                  <a:cubicBezTo>
                    <a:pt x="1572" y="0"/>
                    <a:pt x="225" y="225"/>
                    <a:pt x="225" y="225"/>
                  </a:cubicBezTo>
                  <a:cubicBezTo>
                    <a:pt x="84" y="225"/>
                    <a:pt x="0" y="365"/>
                    <a:pt x="28" y="477"/>
                  </a:cubicBezTo>
                  <a:cubicBezTo>
                    <a:pt x="28" y="477"/>
                    <a:pt x="590" y="4408"/>
                    <a:pt x="786" y="5391"/>
                  </a:cubicBezTo>
                  <a:cubicBezTo>
                    <a:pt x="871" y="5868"/>
                    <a:pt x="1207" y="6710"/>
                    <a:pt x="1601" y="7496"/>
                  </a:cubicBezTo>
                  <a:cubicBezTo>
                    <a:pt x="1825" y="7889"/>
                    <a:pt x="2050" y="8254"/>
                    <a:pt x="2274" y="8507"/>
                  </a:cubicBezTo>
                  <a:cubicBezTo>
                    <a:pt x="2387" y="8647"/>
                    <a:pt x="2499" y="8788"/>
                    <a:pt x="2639" y="8872"/>
                  </a:cubicBezTo>
                  <a:cubicBezTo>
                    <a:pt x="2780" y="8956"/>
                    <a:pt x="2920" y="9012"/>
                    <a:pt x="3088" y="9012"/>
                  </a:cubicBezTo>
                  <a:cubicBezTo>
                    <a:pt x="3229" y="9012"/>
                    <a:pt x="3369" y="8956"/>
                    <a:pt x="3482" y="8844"/>
                  </a:cubicBezTo>
                  <a:cubicBezTo>
                    <a:pt x="3818" y="8535"/>
                    <a:pt x="4015" y="8030"/>
                    <a:pt x="4183" y="7440"/>
                  </a:cubicBezTo>
                  <a:cubicBezTo>
                    <a:pt x="4324" y="6850"/>
                    <a:pt x="4408" y="6205"/>
                    <a:pt x="4408" y="5559"/>
                  </a:cubicBezTo>
                  <a:cubicBezTo>
                    <a:pt x="4408" y="5026"/>
                    <a:pt x="4352" y="4520"/>
                    <a:pt x="4211" y="4127"/>
                  </a:cubicBezTo>
                  <a:cubicBezTo>
                    <a:pt x="4015" y="3510"/>
                    <a:pt x="3790" y="2611"/>
                    <a:pt x="3594" y="1853"/>
                  </a:cubicBezTo>
                  <a:cubicBezTo>
                    <a:pt x="3482" y="1460"/>
                    <a:pt x="3397" y="1123"/>
                    <a:pt x="3313" y="842"/>
                  </a:cubicBezTo>
                  <a:cubicBezTo>
                    <a:pt x="3229" y="562"/>
                    <a:pt x="3173" y="365"/>
                    <a:pt x="3145" y="281"/>
                  </a:cubicBezTo>
                  <a:cubicBezTo>
                    <a:pt x="3117" y="169"/>
                    <a:pt x="3032" y="113"/>
                    <a:pt x="2976" y="84"/>
                  </a:cubicBezTo>
                  <a:cubicBezTo>
                    <a:pt x="2892" y="56"/>
                    <a:pt x="2808" y="28"/>
                    <a:pt x="2724" y="28"/>
                  </a:cubicBezTo>
                  <a:cubicBezTo>
                    <a:pt x="2611" y="28"/>
                    <a:pt x="2527" y="0"/>
                    <a:pt x="24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4"/>
            <p:cNvSpPr/>
            <p:nvPr/>
          </p:nvSpPr>
          <p:spPr>
            <a:xfrm>
              <a:off x="3807875" y="3450575"/>
              <a:ext cx="162875" cy="381150"/>
            </a:xfrm>
            <a:custGeom>
              <a:rect b="b" l="l" r="r" t="t"/>
              <a:pathLst>
                <a:path extrusionOk="0" h="15246" w="6515">
                  <a:moveTo>
                    <a:pt x="843" y="0"/>
                  </a:moveTo>
                  <a:cubicBezTo>
                    <a:pt x="843" y="0"/>
                    <a:pt x="1" y="2723"/>
                    <a:pt x="1" y="4717"/>
                  </a:cubicBezTo>
                  <a:cubicBezTo>
                    <a:pt x="1" y="6682"/>
                    <a:pt x="338" y="8928"/>
                    <a:pt x="759" y="11848"/>
                  </a:cubicBezTo>
                  <a:cubicBezTo>
                    <a:pt x="1037" y="13546"/>
                    <a:pt x="2144" y="15245"/>
                    <a:pt x="3039" y="15245"/>
                  </a:cubicBezTo>
                  <a:cubicBezTo>
                    <a:pt x="3046" y="15245"/>
                    <a:pt x="3054" y="15245"/>
                    <a:pt x="3061" y="15245"/>
                  </a:cubicBezTo>
                  <a:cubicBezTo>
                    <a:pt x="5812" y="15104"/>
                    <a:pt x="4802" y="10023"/>
                    <a:pt x="5307" y="7075"/>
                  </a:cubicBezTo>
                  <a:cubicBezTo>
                    <a:pt x="5812" y="4127"/>
                    <a:pt x="6261" y="3959"/>
                    <a:pt x="6514" y="702"/>
                  </a:cubicBezTo>
                  <a:lnTo>
                    <a:pt x="843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4"/>
            <p:cNvSpPr/>
            <p:nvPr/>
          </p:nvSpPr>
          <p:spPr>
            <a:xfrm>
              <a:off x="3802275" y="3444500"/>
              <a:ext cx="174775" cy="392825"/>
            </a:xfrm>
            <a:custGeom>
              <a:rect b="b" l="l" r="r" t="t"/>
              <a:pathLst>
                <a:path extrusionOk="0" h="15713" w="6991">
                  <a:moveTo>
                    <a:pt x="1047" y="1"/>
                  </a:moveTo>
                  <a:cubicBezTo>
                    <a:pt x="955" y="1"/>
                    <a:pt x="864" y="71"/>
                    <a:pt x="842" y="159"/>
                  </a:cubicBezTo>
                  <a:cubicBezTo>
                    <a:pt x="842" y="187"/>
                    <a:pt x="0" y="2910"/>
                    <a:pt x="0" y="4960"/>
                  </a:cubicBezTo>
                  <a:cubicBezTo>
                    <a:pt x="0" y="6953"/>
                    <a:pt x="309" y="9199"/>
                    <a:pt x="758" y="12147"/>
                  </a:cubicBezTo>
                  <a:cubicBezTo>
                    <a:pt x="899" y="13017"/>
                    <a:pt x="1264" y="13888"/>
                    <a:pt x="1685" y="14561"/>
                  </a:cubicBezTo>
                  <a:cubicBezTo>
                    <a:pt x="1909" y="14898"/>
                    <a:pt x="2162" y="15179"/>
                    <a:pt x="2415" y="15375"/>
                  </a:cubicBezTo>
                  <a:cubicBezTo>
                    <a:pt x="2695" y="15572"/>
                    <a:pt x="2976" y="15712"/>
                    <a:pt x="3257" y="15712"/>
                  </a:cubicBezTo>
                  <a:lnTo>
                    <a:pt x="3313" y="15712"/>
                  </a:lnTo>
                  <a:cubicBezTo>
                    <a:pt x="3678" y="15712"/>
                    <a:pt x="4015" y="15600"/>
                    <a:pt x="4296" y="15404"/>
                  </a:cubicBezTo>
                  <a:cubicBezTo>
                    <a:pt x="4773" y="15095"/>
                    <a:pt x="5054" y="14561"/>
                    <a:pt x="5222" y="13944"/>
                  </a:cubicBezTo>
                  <a:cubicBezTo>
                    <a:pt x="5503" y="13017"/>
                    <a:pt x="5531" y="11838"/>
                    <a:pt x="5559" y="10659"/>
                  </a:cubicBezTo>
                  <a:cubicBezTo>
                    <a:pt x="5587" y="9480"/>
                    <a:pt x="5587" y="8301"/>
                    <a:pt x="5756" y="7346"/>
                  </a:cubicBezTo>
                  <a:cubicBezTo>
                    <a:pt x="6008" y="5886"/>
                    <a:pt x="6261" y="5128"/>
                    <a:pt x="6457" y="4314"/>
                  </a:cubicBezTo>
                  <a:cubicBezTo>
                    <a:pt x="6654" y="3472"/>
                    <a:pt x="6850" y="2601"/>
                    <a:pt x="6963" y="945"/>
                  </a:cubicBezTo>
                  <a:cubicBezTo>
                    <a:pt x="6991" y="833"/>
                    <a:pt x="6878" y="720"/>
                    <a:pt x="6766" y="692"/>
                  </a:cubicBezTo>
                  <a:cubicBezTo>
                    <a:pt x="6626" y="692"/>
                    <a:pt x="6514" y="777"/>
                    <a:pt x="6514" y="917"/>
                  </a:cubicBezTo>
                  <a:cubicBezTo>
                    <a:pt x="6373" y="2545"/>
                    <a:pt x="6205" y="3388"/>
                    <a:pt x="6008" y="4174"/>
                  </a:cubicBezTo>
                  <a:cubicBezTo>
                    <a:pt x="5812" y="4988"/>
                    <a:pt x="5559" y="5802"/>
                    <a:pt x="5306" y="7290"/>
                  </a:cubicBezTo>
                  <a:cubicBezTo>
                    <a:pt x="5026" y="8778"/>
                    <a:pt x="5166" y="10799"/>
                    <a:pt x="5026" y="12428"/>
                  </a:cubicBezTo>
                  <a:cubicBezTo>
                    <a:pt x="4941" y="13242"/>
                    <a:pt x="4801" y="13972"/>
                    <a:pt x="4520" y="14449"/>
                  </a:cubicBezTo>
                  <a:cubicBezTo>
                    <a:pt x="4380" y="14702"/>
                    <a:pt x="4239" y="14898"/>
                    <a:pt x="4015" y="15039"/>
                  </a:cubicBezTo>
                  <a:cubicBezTo>
                    <a:pt x="3818" y="15151"/>
                    <a:pt x="3594" y="15235"/>
                    <a:pt x="3285" y="15263"/>
                  </a:cubicBezTo>
                  <a:lnTo>
                    <a:pt x="3257" y="15263"/>
                  </a:lnTo>
                  <a:cubicBezTo>
                    <a:pt x="3116" y="15263"/>
                    <a:pt x="2920" y="15179"/>
                    <a:pt x="2723" y="15011"/>
                  </a:cubicBezTo>
                  <a:cubicBezTo>
                    <a:pt x="2078" y="14505"/>
                    <a:pt x="1404" y="13270"/>
                    <a:pt x="1235" y="12063"/>
                  </a:cubicBezTo>
                  <a:cubicBezTo>
                    <a:pt x="786" y="9143"/>
                    <a:pt x="477" y="6897"/>
                    <a:pt x="477" y="4960"/>
                  </a:cubicBezTo>
                  <a:cubicBezTo>
                    <a:pt x="477" y="4005"/>
                    <a:pt x="674" y="2826"/>
                    <a:pt x="871" y="1900"/>
                  </a:cubicBezTo>
                  <a:cubicBezTo>
                    <a:pt x="983" y="1450"/>
                    <a:pt x="1067" y="1029"/>
                    <a:pt x="1151" y="749"/>
                  </a:cubicBezTo>
                  <a:cubicBezTo>
                    <a:pt x="1235" y="468"/>
                    <a:pt x="1292" y="299"/>
                    <a:pt x="1292" y="299"/>
                  </a:cubicBezTo>
                  <a:cubicBezTo>
                    <a:pt x="1320" y="187"/>
                    <a:pt x="1264" y="47"/>
                    <a:pt x="1123" y="19"/>
                  </a:cubicBezTo>
                  <a:cubicBezTo>
                    <a:pt x="1099" y="6"/>
                    <a:pt x="1073" y="1"/>
                    <a:pt x="104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4"/>
            <p:cNvSpPr/>
            <p:nvPr/>
          </p:nvSpPr>
          <p:spPr>
            <a:xfrm>
              <a:off x="4094250" y="5104850"/>
              <a:ext cx="209875" cy="142550"/>
            </a:xfrm>
            <a:custGeom>
              <a:rect b="b" l="l" r="r" t="t"/>
              <a:pathLst>
                <a:path extrusionOk="0" h="5702" w="8395">
                  <a:moveTo>
                    <a:pt x="2570" y="1"/>
                  </a:moveTo>
                  <a:cubicBezTo>
                    <a:pt x="2394" y="1"/>
                    <a:pt x="1689" y="22"/>
                    <a:pt x="983" y="338"/>
                  </a:cubicBezTo>
                  <a:cubicBezTo>
                    <a:pt x="197" y="703"/>
                    <a:pt x="0" y="1209"/>
                    <a:pt x="253" y="1714"/>
                  </a:cubicBezTo>
                  <a:cubicBezTo>
                    <a:pt x="534" y="2219"/>
                    <a:pt x="1123" y="3427"/>
                    <a:pt x="2106" y="4016"/>
                  </a:cubicBezTo>
                  <a:cubicBezTo>
                    <a:pt x="3060" y="4634"/>
                    <a:pt x="4408" y="4914"/>
                    <a:pt x="5166" y="5420"/>
                  </a:cubicBezTo>
                  <a:cubicBezTo>
                    <a:pt x="5456" y="5606"/>
                    <a:pt x="5835" y="5701"/>
                    <a:pt x="6222" y="5701"/>
                  </a:cubicBezTo>
                  <a:cubicBezTo>
                    <a:pt x="6883" y="5701"/>
                    <a:pt x="7571" y="5425"/>
                    <a:pt x="7889" y="4858"/>
                  </a:cubicBezTo>
                  <a:cubicBezTo>
                    <a:pt x="8395" y="3960"/>
                    <a:pt x="7777" y="1939"/>
                    <a:pt x="7777" y="1939"/>
                  </a:cubicBezTo>
                  <a:cubicBezTo>
                    <a:pt x="7777" y="1939"/>
                    <a:pt x="5643" y="1405"/>
                    <a:pt x="4464" y="872"/>
                  </a:cubicBezTo>
                  <a:cubicBezTo>
                    <a:pt x="3313" y="338"/>
                    <a:pt x="2611" y="1"/>
                    <a:pt x="2611" y="1"/>
                  </a:cubicBezTo>
                  <a:cubicBezTo>
                    <a:pt x="2611" y="1"/>
                    <a:pt x="2597" y="1"/>
                    <a:pt x="2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4"/>
            <p:cNvSpPr/>
            <p:nvPr/>
          </p:nvSpPr>
          <p:spPr>
            <a:xfrm>
              <a:off x="4092150" y="5099250"/>
              <a:ext cx="209875" cy="153750"/>
            </a:xfrm>
            <a:custGeom>
              <a:rect b="b" l="l" r="r" t="t"/>
              <a:pathLst>
                <a:path extrusionOk="0" h="6150" w="8395">
                  <a:moveTo>
                    <a:pt x="2584" y="451"/>
                  </a:moveTo>
                  <a:cubicBezTo>
                    <a:pt x="2619" y="467"/>
                    <a:pt x="3315" y="800"/>
                    <a:pt x="4464" y="1320"/>
                  </a:cubicBezTo>
                  <a:cubicBezTo>
                    <a:pt x="5502" y="1779"/>
                    <a:pt x="7224" y="2237"/>
                    <a:pt x="7687" y="2357"/>
                  </a:cubicBezTo>
                  <a:lnTo>
                    <a:pt x="7687" y="2357"/>
                  </a:lnTo>
                  <a:cubicBezTo>
                    <a:pt x="7765" y="2647"/>
                    <a:pt x="7945" y="3393"/>
                    <a:pt x="7945" y="4072"/>
                  </a:cubicBezTo>
                  <a:cubicBezTo>
                    <a:pt x="7945" y="4437"/>
                    <a:pt x="7889" y="4773"/>
                    <a:pt x="7777" y="4970"/>
                  </a:cubicBezTo>
                  <a:cubicBezTo>
                    <a:pt x="7636" y="5195"/>
                    <a:pt x="7412" y="5391"/>
                    <a:pt x="7159" y="5503"/>
                  </a:cubicBezTo>
                  <a:cubicBezTo>
                    <a:pt x="6906" y="5644"/>
                    <a:pt x="6598" y="5700"/>
                    <a:pt x="6289" y="5700"/>
                  </a:cubicBezTo>
                  <a:cubicBezTo>
                    <a:pt x="5952" y="5700"/>
                    <a:pt x="5615" y="5616"/>
                    <a:pt x="5390" y="5447"/>
                  </a:cubicBezTo>
                  <a:cubicBezTo>
                    <a:pt x="4969" y="5195"/>
                    <a:pt x="4436" y="4970"/>
                    <a:pt x="3874" y="4773"/>
                  </a:cubicBezTo>
                  <a:cubicBezTo>
                    <a:pt x="3341" y="4549"/>
                    <a:pt x="2751" y="4324"/>
                    <a:pt x="2302" y="4044"/>
                  </a:cubicBezTo>
                  <a:cubicBezTo>
                    <a:pt x="1404" y="3482"/>
                    <a:pt x="814" y="2331"/>
                    <a:pt x="562" y="1826"/>
                  </a:cubicBezTo>
                  <a:cubicBezTo>
                    <a:pt x="477" y="1713"/>
                    <a:pt x="477" y="1601"/>
                    <a:pt x="477" y="1517"/>
                  </a:cubicBezTo>
                  <a:cubicBezTo>
                    <a:pt x="477" y="1405"/>
                    <a:pt x="505" y="1292"/>
                    <a:pt x="618" y="1152"/>
                  </a:cubicBezTo>
                  <a:cubicBezTo>
                    <a:pt x="730" y="1040"/>
                    <a:pt x="898" y="899"/>
                    <a:pt x="1179" y="787"/>
                  </a:cubicBezTo>
                  <a:cubicBezTo>
                    <a:pt x="1748" y="502"/>
                    <a:pt x="2341" y="456"/>
                    <a:pt x="2584" y="451"/>
                  </a:cubicBezTo>
                  <a:close/>
                  <a:moveTo>
                    <a:pt x="2639" y="1"/>
                  </a:moveTo>
                  <a:cubicBezTo>
                    <a:pt x="2414" y="1"/>
                    <a:pt x="1713" y="29"/>
                    <a:pt x="983" y="338"/>
                  </a:cubicBezTo>
                  <a:cubicBezTo>
                    <a:pt x="674" y="506"/>
                    <a:pt x="421" y="675"/>
                    <a:pt x="253" y="871"/>
                  </a:cubicBezTo>
                  <a:cubicBezTo>
                    <a:pt x="84" y="1040"/>
                    <a:pt x="0" y="1292"/>
                    <a:pt x="0" y="1517"/>
                  </a:cubicBezTo>
                  <a:cubicBezTo>
                    <a:pt x="0" y="1713"/>
                    <a:pt x="56" y="1882"/>
                    <a:pt x="140" y="2050"/>
                  </a:cubicBezTo>
                  <a:cubicBezTo>
                    <a:pt x="393" y="2556"/>
                    <a:pt x="1011" y="3791"/>
                    <a:pt x="2050" y="4437"/>
                  </a:cubicBezTo>
                  <a:cubicBezTo>
                    <a:pt x="2583" y="4745"/>
                    <a:pt x="3173" y="4998"/>
                    <a:pt x="3706" y="5195"/>
                  </a:cubicBezTo>
                  <a:cubicBezTo>
                    <a:pt x="4267" y="5419"/>
                    <a:pt x="4773" y="5616"/>
                    <a:pt x="5138" y="5840"/>
                  </a:cubicBezTo>
                  <a:cubicBezTo>
                    <a:pt x="5475" y="6065"/>
                    <a:pt x="5868" y="6149"/>
                    <a:pt x="6289" y="6149"/>
                  </a:cubicBezTo>
                  <a:cubicBezTo>
                    <a:pt x="6654" y="6149"/>
                    <a:pt x="7047" y="6093"/>
                    <a:pt x="7356" y="5925"/>
                  </a:cubicBezTo>
                  <a:cubicBezTo>
                    <a:pt x="7693" y="5784"/>
                    <a:pt x="7973" y="5532"/>
                    <a:pt x="8170" y="5195"/>
                  </a:cubicBezTo>
                  <a:cubicBezTo>
                    <a:pt x="8338" y="4858"/>
                    <a:pt x="8394" y="4465"/>
                    <a:pt x="8394" y="4072"/>
                  </a:cubicBezTo>
                  <a:cubicBezTo>
                    <a:pt x="8394" y="3117"/>
                    <a:pt x="8086" y="2106"/>
                    <a:pt x="8086" y="2106"/>
                  </a:cubicBezTo>
                  <a:cubicBezTo>
                    <a:pt x="8058" y="2022"/>
                    <a:pt x="8001" y="1966"/>
                    <a:pt x="7917" y="1938"/>
                  </a:cubicBezTo>
                  <a:cubicBezTo>
                    <a:pt x="7917" y="1938"/>
                    <a:pt x="7805" y="1910"/>
                    <a:pt x="7580" y="1854"/>
                  </a:cubicBezTo>
                  <a:cubicBezTo>
                    <a:pt x="6935" y="1685"/>
                    <a:pt x="5503" y="1264"/>
                    <a:pt x="4660" y="899"/>
                  </a:cubicBezTo>
                  <a:cubicBezTo>
                    <a:pt x="4071" y="618"/>
                    <a:pt x="3594" y="394"/>
                    <a:pt x="3285" y="253"/>
                  </a:cubicBezTo>
                  <a:cubicBezTo>
                    <a:pt x="2948" y="113"/>
                    <a:pt x="2779" y="29"/>
                    <a:pt x="2779" y="29"/>
                  </a:cubicBezTo>
                  <a:lnTo>
                    <a:pt x="269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4"/>
            <p:cNvSpPr/>
            <p:nvPr/>
          </p:nvSpPr>
          <p:spPr>
            <a:xfrm>
              <a:off x="4095650" y="5121025"/>
              <a:ext cx="197950" cy="126375"/>
            </a:xfrm>
            <a:custGeom>
              <a:rect b="b" l="l" r="r" t="t"/>
              <a:pathLst>
                <a:path extrusionOk="0" h="5055" w="7918">
                  <a:moveTo>
                    <a:pt x="450" y="0"/>
                  </a:moveTo>
                  <a:cubicBezTo>
                    <a:pt x="57" y="309"/>
                    <a:pt x="0" y="702"/>
                    <a:pt x="197" y="1067"/>
                  </a:cubicBezTo>
                  <a:cubicBezTo>
                    <a:pt x="478" y="1572"/>
                    <a:pt x="1067" y="2780"/>
                    <a:pt x="2050" y="3369"/>
                  </a:cubicBezTo>
                  <a:cubicBezTo>
                    <a:pt x="3004" y="3987"/>
                    <a:pt x="4352" y="4267"/>
                    <a:pt x="5110" y="4773"/>
                  </a:cubicBezTo>
                  <a:cubicBezTo>
                    <a:pt x="5400" y="4959"/>
                    <a:pt x="5779" y="5054"/>
                    <a:pt x="6166" y="5054"/>
                  </a:cubicBezTo>
                  <a:cubicBezTo>
                    <a:pt x="6827" y="5054"/>
                    <a:pt x="7515" y="4778"/>
                    <a:pt x="7833" y="4211"/>
                  </a:cubicBezTo>
                  <a:cubicBezTo>
                    <a:pt x="7861" y="4127"/>
                    <a:pt x="7889" y="4043"/>
                    <a:pt x="7918" y="3959"/>
                  </a:cubicBezTo>
                  <a:lnTo>
                    <a:pt x="7918" y="3959"/>
                  </a:lnTo>
                  <a:cubicBezTo>
                    <a:pt x="7377" y="4500"/>
                    <a:pt x="6619" y="4674"/>
                    <a:pt x="6043" y="4674"/>
                  </a:cubicBezTo>
                  <a:cubicBezTo>
                    <a:pt x="5871" y="4674"/>
                    <a:pt x="5716" y="4658"/>
                    <a:pt x="5587" y="4632"/>
                  </a:cubicBezTo>
                  <a:cubicBezTo>
                    <a:pt x="4914" y="4520"/>
                    <a:pt x="3706" y="3678"/>
                    <a:pt x="2948" y="3369"/>
                  </a:cubicBezTo>
                  <a:cubicBezTo>
                    <a:pt x="2162" y="3060"/>
                    <a:pt x="1264" y="2162"/>
                    <a:pt x="843" y="1404"/>
                  </a:cubicBezTo>
                  <a:cubicBezTo>
                    <a:pt x="534" y="842"/>
                    <a:pt x="450" y="281"/>
                    <a:pt x="4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4"/>
            <p:cNvSpPr/>
            <p:nvPr/>
          </p:nvSpPr>
          <p:spPr>
            <a:xfrm>
              <a:off x="4092150" y="5115125"/>
              <a:ext cx="208475" cy="137875"/>
            </a:xfrm>
            <a:custGeom>
              <a:rect b="b" l="l" r="r" t="t"/>
              <a:pathLst>
                <a:path extrusionOk="0" h="5515" w="8339">
                  <a:moveTo>
                    <a:pt x="606" y="0"/>
                  </a:moveTo>
                  <a:cubicBezTo>
                    <a:pt x="544" y="0"/>
                    <a:pt x="483" y="27"/>
                    <a:pt x="421" y="68"/>
                  </a:cubicBezTo>
                  <a:cubicBezTo>
                    <a:pt x="140" y="292"/>
                    <a:pt x="0" y="573"/>
                    <a:pt x="0" y="882"/>
                  </a:cubicBezTo>
                  <a:cubicBezTo>
                    <a:pt x="0" y="1078"/>
                    <a:pt x="56" y="1247"/>
                    <a:pt x="140" y="1415"/>
                  </a:cubicBezTo>
                  <a:cubicBezTo>
                    <a:pt x="393" y="1921"/>
                    <a:pt x="1011" y="3156"/>
                    <a:pt x="2050" y="3802"/>
                  </a:cubicBezTo>
                  <a:cubicBezTo>
                    <a:pt x="2583" y="4110"/>
                    <a:pt x="3173" y="4363"/>
                    <a:pt x="3706" y="4560"/>
                  </a:cubicBezTo>
                  <a:cubicBezTo>
                    <a:pt x="4267" y="4784"/>
                    <a:pt x="4773" y="4981"/>
                    <a:pt x="5138" y="5205"/>
                  </a:cubicBezTo>
                  <a:cubicBezTo>
                    <a:pt x="5475" y="5430"/>
                    <a:pt x="5868" y="5514"/>
                    <a:pt x="6289" y="5514"/>
                  </a:cubicBezTo>
                  <a:cubicBezTo>
                    <a:pt x="6654" y="5514"/>
                    <a:pt x="7047" y="5458"/>
                    <a:pt x="7356" y="5290"/>
                  </a:cubicBezTo>
                  <a:cubicBezTo>
                    <a:pt x="7693" y="5149"/>
                    <a:pt x="7973" y="4897"/>
                    <a:pt x="8170" y="4560"/>
                  </a:cubicBezTo>
                  <a:cubicBezTo>
                    <a:pt x="8226" y="4475"/>
                    <a:pt x="8254" y="4363"/>
                    <a:pt x="8282" y="4279"/>
                  </a:cubicBezTo>
                  <a:cubicBezTo>
                    <a:pt x="8338" y="4167"/>
                    <a:pt x="8282" y="4054"/>
                    <a:pt x="8198" y="3998"/>
                  </a:cubicBezTo>
                  <a:cubicBezTo>
                    <a:pt x="8155" y="3977"/>
                    <a:pt x="8112" y="3968"/>
                    <a:pt x="8072" y="3968"/>
                  </a:cubicBezTo>
                  <a:cubicBezTo>
                    <a:pt x="8008" y="3968"/>
                    <a:pt x="7952" y="3991"/>
                    <a:pt x="7917" y="4026"/>
                  </a:cubicBezTo>
                  <a:cubicBezTo>
                    <a:pt x="7443" y="4474"/>
                    <a:pt x="6796" y="4675"/>
                    <a:pt x="6278" y="4675"/>
                  </a:cubicBezTo>
                  <a:cubicBezTo>
                    <a:pt x="6243" y="4675"/>
                    <a:pt x="6210" y="4674"/>
                    <a:pt x="6176" y="4672"/>
                  </a:cubicBezTo>
                  <a:cubicBezTo>
                    <a:pt x="6008" y="4672"/>
                    <a:pt x="5868" y="4672"/>
                    <a:pt x="5783" y="4644"/>
                  </a:cubicBezTo>
                  <a:cubicBezTo>
                    <a:pt x="5503" y="4588"/>
                    <a:pt x="5025" y="4363"/>
                    <a:pt x="4548" y="4110"/>
                  </a:cubicBezTo>
                  <a:cubicBezTo>
                    <a:pt x="4071" y="3830"/>
                    <a:pt x="3594" y="3549"/>
                    <a:pt x="3173" y="3380"/>
                  </a:cubicBezTo>
                  <a:cubicBezTo>
                    <a:pt x="2836" y="3268"/>
                    <a:pt x="2414" y="2959"/>
                    <a:pt x="2078" y="2622"/>
                  </a:cubicBezTo>
                  <a:cubicBezTo>
                    <a:pt x="1713" y="2286"/>
                    <a:pt x="1376" y="1893"/>
                    <a:pt x="1179" y="1528"/>
                  </a:cubicBezTo>
                  <a:cubicBezTo>
                    <a:pt x="898" y="1022"/>
                    <a:pt x="814" y="489"/>
                    <a:pt x="814" y="236"/>
                  </a:cubicBezTo>
                  <a:cubicBezTo>
                    <a:pt x="814" y="124"/>
                    <a:pt x="758" y="68"/>
                    <a:pt x="674" y="12"/>
                  </a:cubicBezTo>
                  <a:cubicBezTo>
                    <a:pt x="651" y="4"/>
                    <a:pt x="629" y="0"/>
                    <a:pt x="6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4"/>
            <p:cNvSpPr/>
            <p:nvPr/>
          </p:nvSpPr>
          <p:spPr>
            <a:xfrm>
              <a:off x="4480275" y="5126625"/>
              <a:ext cx="139000" cy="99000"/>
            </a:xfrm>
            <a:custGeom>
              <a:rect b="b" l="l" r="r" t="t"/>
              <a:pathLst>
                <a:path extrusionOk="0" h="3960" w="556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253" y="1573"/>
                    <a:pt x="253" y="2191"/>
                  </a:cubicBezTo>
                  <a:cubicBezTo>
                    <a:pt x="253" y="2836"/>
                    <a:pt x="1320" y="3959"/>
                    <a:pt x="2415" y="3959"/>
                  </a:cubicBezTo>
                  <a:cubicBezTo>
                    <a:pt x="3538" y="3959"/>
                    <a:pt x="4633" y="3538"/>
                    <a:pt x="5110" y="2977"/>
                  </a:cubicBezTo>
                  <a:cubicBezTo>
                    <a:pt x="5559" y="2387"/>
                    <a:pt x="5391" y="422"/>
                    <a:pt x="5391" y="422"/>
                  </a:cubicBezTo>
                  <a:lnTo>
                    <a:pt x="5391" y="422"/>
                  </a:lnTo>
                  <a:cubicBezTo>
                    <a:pt x="5391" y="422"/>
                    <a:pt x="4066" y="627"/>
                    <a:pt x="2704" y="627"/>
                  </a:cubicBezTo>
                  <a:cubicBezTo>
                    <a:pt x="1597" y="627"/>
                    <a:pt x="466" y="492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4"/>
            <p:cNvSpPr/>
            <p:nvPr/>
          </p:nvSpPr>
          <p:spPr>
            <a:xfrm>
              <a:off x="4474650" y="5120600"/>
              <a:ext cx="147425" cy="111325"/>
            </a:xfrm>
            <a:custGeom>
              <a:rect b="b" l="l" r="r" t="t"/>
              <a:pathLst>
                <a:path extrusionOk="0" h="4453" w="5897">
                  <a:moveTo>
                    <a:pt x="549" y="720"/>
                  </a:moveTo>
                  <a:lnTo>
                    <a:pt x="549" y="720"/>
                  </a:lnTo>
                  <a:cubicBezTo>
                    <a:pt x="780" y="831"/>
                    <a:pt x="1042" y="910"/>
                    <a:pt x="1320" y="972"/>
                  </a:cubicBezTo>
                  <a:cubicBezTo>
                    <a:pt x="1826" y="1056"/>
                    <a:pt x="2387" y="1112"/>
                    <a:pt x="2977" y="1112"/>
                  </a:cubicBezTo>
                  <a:cubicBezTo>
                    <a:pt x="3987" y="1112"/>
                    <a:pt x="4953" y="991"/>
                    <a:pt x="5394" y="926"/>
                  </a:cubicBezTo>
                  <a:lnTo>
                    <a:pt x="5394" y="926"/>
                  </a:lnTo>
                  <a:cubicBezTo>
                    <a:pt x="5419" y="1040"/>
                    <a:pt x="5419" y="1231"/>
                    <a:pt x="5419" y="1449"/>
                  </a:cubicBezTo>
                  <a:cubicBezTo>
                    <a:pt x="5419" y="1758"/>
                    <a:pt x="5391" y="2095"/>
                    <a:pt x="5363" y="2403"/>
                  </a:cubicBezTo>
                  <a:cubicBezTo>
                    <a:pt x="5307" y="2712"/>
                    <a:pt x="5223" y="2965"/>
                    <a:pt x="5138" y="3049"/>
                  </a:cubicBezTo>
                  <a:cubicBezTo>
                    <a:pt x="4942" y="3302"/>
                    <a:pt x="4577" y="3526"/>
                    <a:pt x="4128" y="3695"/>
                  </a:cubicBezTo>
                  <a:cubicBezTo>
                    <a:pt x="3707" y="3863"/>
                    <a:pt x="3173" y="3976"/>
                    <a:pt x="2640" y="3976"/>
                  </a:cubicBezTo>
                  <a:cubicBezTo>
                    <a:pt x="2163" y="3976"/>
                    <a:pt x="1685" y="3723"/>
                    <a:pt x="1292" y="3386"/>
                  </a:cubicBezTo>
                  <a:cubicBezTo>
                    <a:pt x="1124" y="3218"/>
                    <a:pt x="955" y="3049"/>
                    <a:pt x="843" y="2853"/>
                  </a:cubicBezTo>
                  <a:cubicBezTo>
                    <a:pt x="759" y="2684"/>
                    <a:pt x="703" y="2544"/>
                    <a:pt x="703" y="2432"/>
                  </a:cubicBezTo>
                  <a:cubicBezTo>
                    <a:pt x="703" y="2095"/>
                    <a:pt x="647" y="1533"/>
                    <a:pt x="590" y="1056"/>
                  </a:cubicBezTo>
                  <a:cubicBezTo>
                    <a:pt x="576" y="937"/>
                    <a:pt x="562" y="824"/>
                    <a:pt x="549" y="720"/>
                  </a:cubicBezTo>
                  <a:close/>
                  <a:moveTo>
                    <a:pt x="241" y="0"/>
                  </a:moveTo>
                  <a:cubicBezTo>
                    <a:pt x="207" y="0"/>
                    <a:pt x="172" y="7"/>
                    <a:pt x="141" y="17"/>
                  </a:cubicBezTo>
                  <a:cubicBezTo>
                    <a:pt x="29" y="73"/>
                    <a:pt x="1" y="157"/>
                    <a:pt x="1" y="270"/>
                  </a:cubicBezTo>
                  <a:cubicBezTo>
                    <a:pt x="1" y="270"/>
                    <a:pt x="57" y="663"/>
                    <a:pt x="113" y="1112"/>
                  </a:cubicBezTo>
                  <a:cubicBezTo>
                    <a:pt x="169" y="1589"/>
                    <a:pt x="225" y="2151"/>
                    <a:pt x="225" y="2432"/>
                  </a:cubicBezTo>
                  <a:cubicBezTo>
                    <a:pt x="225" y="2656"/>
                    <a:pt x="338" y="2881"/>
                    <a:pt x="450" y="3105"/>
                  </a:cubicBezTo>
                  <a:cubicBezTo>
                    <a:pt x="647" y="3442"/>
                    <a:pt x="955" y="3751"/>
                    <a:pt x="1348" y="4004"/>
                  </a:cubicBezTo>
                  <a:cubicBezTo>
                    <a:pt x="1713" y="4256"/>
                    <a:pt x="2163" y="4453"/>
                    <a:pt x="2640" y="4453"/>
                  </a:cubicBezTo>
                  <a:cubicBezTo>
                    <a:pt x="3229" y="4453"/>
                    <a:pt x="3791" y="4341"/>
                    <a:pt x="4296" y="4144"/>
                  </a:cubicBezTo>
                  <a:cubicBezTo>
                    <a:pt x="4802" y="3948"/>
                    <a:pt x="5223" y="3695"/>
                    <a:pt x="5503" y="3358"/>
                  </a:cubicBezTo>
                  <a:cubicBezTo>
                    <a:pt x="5700" y="3133"/>
                    <a:pt x="5756" y="2797"/>
                    <a:pt x="5812" y="2460"/>
                  </a:cubicBezTo>
                  <a:cubicBezTo>
                    <a:pt x="5868" y="2123"/>
                    <a:pt x="5896" y="1758"/>
                    <a:pt x="5896" y="1449"/>
                  </a:cubicBezTo>
                  <a:cubicBezTo>
                    <a:pt x="5896" y="1000"/>
                    <a:pt x="5868" y="663"/>
                    <a:pt x="5868" y="635"/>
                  </a:cubicBezTo>
                  <a:cubicBezTo>
                    <a:pt x="5840" y="579"/>
                    <a:pt x="5812" y="522"/>
                    <a:pt x="5756" y="494"/>
                  </a:cubicBezTo>
                  <a:cubicBezTo>
                    <a:pt x="5728" y="438"/>
                    <a:pt x="5644" y="438"/>
                    <a:pt x="5588" y="438"/>
                  </a:cubicBezTo>
                  <a:cubicBezTo>
                    <a:pt x="5588" y="438"/>
                    <a:pt x="5503" y="438"/>
                    <a:pt x="5363" y="466"/>
                  </a:cubicBezTo>
                  <a:cubicBezTo>
                    <a:pt x="4942" y="522"/>
                    <a:pt x="3959" y="635"/>
                    <a:pt x="2977" y="635"/>
                  </a:cubicBezTo>
                  <a:cubicBezTo>
                    <a:pt x="2415" y="635"/>
                    <a:pt x="1854" y="607"/>
                    <a:pt x="1405" y="494"/>
                  </a:cubicBezTo>
                  <a:cubicBezTo>
                    <a:pt x="955" y="410"/>
                    <a:pt x="590" y="270"/>
                    <a:pt x="394" y="73"/>
                  </a:cubicBezTo>
                  <a:cubicBezTo>
                    <a:pt x="358" y="20"/>
                    <a:pt x="300" y="0"/>
                    <a:pt x="2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4"/>
            <p:cNvSpPr/>
            <p:nvPr/>
          </p:nvSpPr>
          <p:spPr>
            <a:xfrm>
              <a:off x="4485875" y="5175750"/>
              <a:ext cx="127775" cy="49875"/>
            </a:xfrm>
            <a:custGeom>
              <a:rect b="b" l="l" r="r" t="t"/>
              <a:pathLst>
                <a:path extrusionOk="0" h="1995" w="5111">
                  <a:moveTo>
                    <a:pt x="1" y="1"/>
                  </a:moveTo>
                  <a:cubicBezTo>
                    <a:pt x="29" y="85"/>
                    <a:pt x="29" y="169"/>
                    <a:pt x="29" y="226"/>
                  </a:cubicBezTo>
                  <a:cubicBezTo>
                    <a:pt x="29" y="871"/>
                    <a:pt x="1096" y="1994"/>
                    <a:pt x="2191" y="1994"/>
                  </a:cubicBezTo>
                  <a:cubicBezTo>
                    <a:pt x="3314" y="1994"/>
                    <a:pt x="4409" y="1573"/>
                    <a:pt x="4886" y="1012"/>
                  </a:cubicBezTo>
                  <a:cubicBezTo>
                    <a:pt x="4998" y="843"/>
                    <a:pt x="5083" y="619"/>
                    <a:pt x="5111" y="338"/>
                  </a:cubicBezTo>
                  <a:lnTo>
                    <a:pt x="5111" y="338"/>
                  </a:lnTo>
                  <a:cubicBezTo>
                    <a:pt x="4636" y="862"/>
                    <a:pt x="3739" y="1609"/>
                    <a:pt x="2697" y="1609"/>
                  </a:cubicBezTo>
                  <a:cubicBezTo>
                    <a:pt x="2567" y="1609"/>
                    <a:pt x="2436" y="1598"/>
                    <a:pt x="2303" y="1573"/>
                  </a:cubicBezTo>
                  <a:cubicBezTo>
                    <a:pt x="1180" y="1349"/>
                    <a:pt x="366" y="478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4"/>
            <p:cNvSpPr/>
            <p:nvPr/>
          </p:nvSpPr>
          <p:spPr>
            <a:xfrm>
              <a:off x="4480275" y="5169875"/>
              <a:ext cx="139700" cy="62050"/>
            </a:xfrm>
            <a:custGeom>
              <a:rect b="b" l="l" r="r" t="t"/>
              <a:pathLst>
                <a:path extrusionOk="0" h="2482" w="5588">
                  <a:moveTo>
                    <a:pt x="1012" y="1359"/>
                  </a:moveTo>
                  <a:cubicBezTo>
                    <a:pt x="1374" y="1636"/>
                    <a:pt x="1814" y="1880"/>
                    <a:pt x="2324" y="2002"/>
                  </a:cubicBezTo>
                  <a:lnTo>
                    <a:pt x="2324" y="2002"/>
                  </a:lnTo>
                  <a:cubicBezTo>
                    <a:pt x="1878" y="1972"/>
                    <a:pt x="1435" y="1731"/>
                    <a:pt x="1067" y="1415"/>
                  </a:cubicBezTo>
                  <a:cubicBezTo>
                    <a:pt x="1049" y="1397"/>
                    <a:pt x="1030" y="1378"/>
                    <a:pt x="1012" y="1359"/>
                  </a:cubicBezTo>
                  <a:close/>
                  <a:moveTo>
                    <a:pt x="236" y="1"/>
                  </a:moveTo>
                  <a:cubicBezTo>
                    <a:pt x="213" y="1"/>
                    <a:pt x="190" y="4"/>
                    <a:pt x="169" y="11"/>
                  </a:cubicBezTo>
                  <a:cubicBezTo>
                    <a:pt x="57" y="39"/>
                    <a:pt x="0" y="152"/>
                    <a:pt x="0" y="236"/>
                  </a:cubicBezTo>
                  <a:cubicBezTo>
                    <a:pt x="0" y="320"/>
                    <a:pt x="0" y="404"/>
                    <a:pt x="0" y="461"/>
                  </a:cubicBezTo>
                  <a:cubicBezTo>
                    <a:pt x="0" y="685"/>
                    <a:pt x="113" y="910"/>
                    <a:pt x="225" y="1134"/>
                  </a:cubicBezTo>
                  <a:cubicBezTo>
                    <a:pt x="422" y="1471"/>
                    <a:pt x="730" y="1780"/>
                    <a:pt x="1123" y="2033"/>
                  </a:cubicBezTo>
                  <a:cubicBezTo>
                    <a:pt x="1488" y="2285"/>
                    <a:pt x="1938" y="2482"/>
                    <a:pt x="2415" y="2482"/>
                  </a:cubicBezTo>
                  <a:cubicBezTo>
                    <a:pt x="3004" y="2482"/>
                    <a:pt x="3566" y="2370"/>
                    <a:pt x="4071" y="2173"/>
                  </a:cubicBezTo>
                  <a:cubicBezTo>
                    <a:pt x="4577" y="1977"/>
                    <a:pt x="4998" y="1724"/>
                    <a:pt x="5278" y="1387"/>
                  </a:cubicBezTo>
                  <a:cubicBezTo>
                    <a:pt x="5447" y="1190"/>
                    <a:pt x="5531" y="910"/>
                    <a:pt x="5587" y="629"/>
                  </a:cubicBezTo>
                  <a:cubicBezTo>
                    <a:pt x="5587" y="517"/>
                    <a:pt x="5531" y="404"/>
                    <a:pt x="5447" y="376"/>
                  </a:cubicBezTo>
                  <a:cubicBezTo>
                    <a:pt x="5417" y="356"/>
                    <a:pt x="5384" y="347"/>
                    <a:pt x="5349" y="347"/>
                  </a:cubicBezTo>
                  <a:cubicBezTo>
                    <a:pt x="5287" y="347"/>
                    <a:pt x="5221" y="378"/>
                    <a:pt x="5166" y="432"/>
                  </a:cubicBezTo>
                  <a:cubicBezTo>
                    <a:pt x="4942" y="685"/>
                    <a:pt x="4605" y="966"/>
                    <a:pt x="4240" y="1219"/>
                  </a:cubicBezTo>
                  <a:cubicBezTo>
                    <a:pt x="3847" y="1443"/>
                    <a:pt x="3397" y="1612"/>
                    <a:pt x="2920" y="1612"/>
                  </a:cubicBezTo>
                  <a:cubicBezTo>
                    <a:pt x="2808" y="1612"/>
                    <a:pt x="2696" y="1612"/>
                    <a:pt x="2555" y="1584"/>
                  </a:cubicBezTo>
                  <a:cubicBezTo>
                    <a:pt x="1544" y="1387"/>
                    <a:pt x="786" y="545"/>
                    <a:pt x="422" y="96"/>
                  </a:cubicBezTo>
                  <a:cubicBezTo>
                    <a:pt x="379" y="32"/>
                    <a:pt x="306" y="1"/>
                    <a:pt x="2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4"/>
            <p:cNvSpPr/>
            <p:nvPr/>
          </p:nvSpPr>
          <p:spPr>
            <a:xfrm>
              <a:off x="4017975" y="3637125"/>
              <a:ext cx="654625" cy="1546225"/>
            </a:xfrm>
            <a:custGeom>
              <a:rect b="b" l="l" r="r" t="t"/>
              <a:pathLst>
                <a:path extrusionOk="0" h="61849" w="26185">
                  <a:moveTo>
                    <a:pt x="360" y="0"/>
                  </a:moveTo>
                  <a:cubicBezTo>
                    <a:pt x="136" y="0"/>
                    <a:pt x="0" y="108"/>
                    <a:pt x="103" y="427"/>
                  </a:cubicBezTo>
                  <a:cubicBezTo>
                    <a:pt x="103" y="427"/>
                    <a:pt x="356" y="5677"/>
                    <a:pt x="216" y="7895"/>
                  </a:cubicBezTo>
                  <a:cubicBezTo>
                    <a:pt x="103" y="10141"/>
                    <a:pt x="412" y="21567"/>
                    <a:pt x="665" y="25329"/>
                  </a:cubicBezTo>
                  <a:cubicBezTo>
                    <a:pt x="918" y="29092"/>
                    <a:pt x="1760" y="37598"/>
                    <a:pt x="2321" y="41023"/>
                  </a:cubicBezTo>
                  <a:cubicBezTo>
                    <a:pt x="2911" y="44476"/>
                    <a:pt x="5915" y="58009"/>
                    <a:pt x="5915" y="58009"/>
                  </a:cubicBezTo>
                  <a:cubicBezTo>
                    <a:pt x="5915" y="58009"/>
                    <a:pt x="5297" y="59244"/>
                    <a:pt x="5466" y="59749"/>
                  </a:cubicBezTo>
                  <a:cubicBezTo>
                    <a:pt x="5606" y="60254"/>
                    <a:pt x="6841" y="61602"/>
                    <a:pt x="8666" y="61799"/>
                  </a:cubicBezTo>
                  <a:cubicBezTo>
                    <a:pt x="8981" y="61832"/>
                    <a:pt x="9254" y="61848"/>
                    <a:pt x="9490" y="61848"/>
                  </a:cubicBezTo>
                  <a:cubicBezTo>
                    <a:pt x="10643" y="61848"/>
                    <a:pt x="10941" y="61459"/>
                    <a:pt x="11221" y="60760"/>
                  </a:cubicBezTo>
                  <a:cubicBezTo>
                    <a:pt x="11586" y="59946"/>
                    <a:pt x="11726" y="57812"/>
                    <a:pt x="11839" y="56492"/>
                  </a:cubicBezTo>
                  <a:cubicBezTo>
                    <a:pt x="11951" y="55145"/>
                    <a:pt x="13046" y="52450"/>
                    <a:pt x="12653" y="48884"/>
                  </a:cubicBezTo>
                  <a:cubicBezTo>
                    <a:pt x="12288" y="45319"/>
                    <a:pt x="12990" y="32854"/>
                    <a:pt x="12990" y="32854"/>
                  </a:cubicBezTo>
                  <a:lnTo>
                    <a:pt x="13551" y="24319"/>
                  </a:lnTo>
                  <a:cubicBezTo>
                    <a:pt x="13551" y="24319"/>
                    <a:pt x="13944" y="34791"/>
                    <a:pt x="14337" y="36363"/>
                  </a:cubicBezTo>
                  <a:cubicBezTo>
                    <a:pt x="14702" y="37963"/>
                    <a:pt x="17622" y="55201"/>
                    <a:pt x="17931" y="56156"/>
                  </a:cubicBezTo>
                  <a:cubicBezTo>
                    <a:pt x="18240" y="57138"/>
                    <a:pt x="17987" y="58879"/>
                    <a:pt x="18184" y="59272"/>
                  </a:cubicBezTo>
                  <a:cubicBezTo>
                    <a:pt x="18380" y="59693"/>
                    <a:pt x="18549" y="60619"/>
                    <a:pt x="19054" y="61013"/>
                  </a:cubicBezTo>
                  <a:cubicBezTo>
                    <a:pt x="19375" y="61280"/>
                    <a:pt x="20375" y="61457"/>
                    <a:pt x="21271" y="61457"/>
                  </a:cubicBezTo>
                  <a:cubicBezTo>
                    <a:pt x="21786" y="61457"/>
                    <a:pt x="22266" y="61398"/>
                    <a:pt x="22563" y="61265"/>
                  </a:cubicBezTo>
                  <a:cubicBezTo>
                    <a:pt x="23377" y="60928"/>
                    <a:pt x="24051" y="60451"/>
                    <a:pt x="24051" y="60086"/>
                  </a:cubicBezTo>
                  <a:cubicBezTo>
                    <a:pt x="24051" y="59749"/>
                    <a:pt x="24360" y="58065"/>
                    <a:pt x="24248" y="57138"/>
                  </a:cubicBezTo>
                  <a:cubicBezTo>
                    <a:pt x="24163" y="56212"/>
                    <a:pt x="23911" y="55454"/>
                    <a:pt x="23911" y="55201"/>
                  </a:cubicBezTo>
                  <a:cubicBezTo>
                    <a:pt x="23911" y="54948"/>
                    <a:pt x="24669" y="41360"/>
                    <a:pt x="24669" y="37598"/>
                  </a:cubicBezTo>
                  <a:cubicBezTo>
                    <a:pt x="24669" y="33836"/>
                    <a:pt x="24220" y="29597"/>
                    <a:pt x="24220" y="29597"/>
                  </a:cubicBezTo>
                  <a:cubicBezTo>
                    <a:pt x="24220" y="29597"/>
                    <a:pt x="25680" y="18507"/>
                    <a:pt x="25932" y="14043"/>
                  </a:cubicBezTo>
                  <a:cubicBezTo>
                    <a:pt x="26185" y="9580"/>
                    <a:pt x="25876" y="5930"/>
                    <a:pt x="25623" y="4582"/>
                  </a:cubicBezTo>
                  <a:cubicBezTo>
                    <a:pt x="25371" y="3263"/>
                    <a:pt x="24922" y="371"/>
                    <a:pt x="24922" y="371"/>
                  </a:cubicBezTo>
                  <a:cubicBezTo>
                    <a:pt x="24922" y="371"/>
                    <a:pt x="19559" y="2027"/>
                    <a:pt x="15348" y="2168"/>
                  </a:cubicBezTo>
                  <a:cubicBezTo>
                    <a:pt x="12975" y="2231"/>
                    <a:pt x="11476" y="2366"/>
                    <a:pt x="10192" y="2366"/>
                  </a:cubicBezTo>
                  <a:cubicBezTo>
                    <a:pt x="9198" y="2366"/>
                    <a:pt x="8332" y="2285"/>
                    <a:pt x="7291" y="2027"/>
                  </a:cubicBezTo>
                  <a:cubicBezTo>
                    <a:pt x="4932" y="1466"/>
                    <a:pt x="1816" y="624"/>
                    <a:pt x="1563" y="427"/>
                  </a:cubicBezTo>
                  <a:cubicBezTo>
                    <a:pt x="1403" y="321"/>
                    <a:pt x="748" y="0"/>
                    <a:pt x="36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4"/>
            <p:cNvSpPr/>
            <p:nvPr/>
          </p:nvSpPr>
          <p:spPr>
            <a:xfrm>
              <a:off x="4013525" y="3630950"/>
              <a:ext cx="661200" cy="1558175"/>
            </a:xfrm>
            <a:custGeom>
              <a:rect b="b" l="l" r="r" t="t"/>
              <a:pathLst>
                <a:path extrusionOk="0" h="62327" w="26448">
                  <a:moveTo>
                    <a:pt x="534" y="478"/>
                  </a:moveTo>
                  <a:cubicBezTo>
                    <a:pt x="674" y="478"/>
                    <a:pt x="927" y="534"/>
                    <a:pt x="1124" y="646"/>
                  </a:cubicBezTo>
                  <a:cubicBezTo>
                    <a:pt x="1236" y="674"/>
                    <a:pt x="1348" y="730"/>
                    <a:pt x="1432" y="786"/>
                  </a:cubicBezTo>
                  <a:cubicBezTo>
                    <a:pt x="1517" y="815"/>
                    <a:pt x="1573" y="871"/>
                    <a:pt x="1601" y="871"/>
                  </a:cubicBezTo>
                  <a:cubicBezTo>
                    <a:pt x="1629" y="899"/>
                    <a:pt x="1685" y="927"/>
                    <a:pt x="1713" y="955"/>
                  </a:cubicBezTo>
                  <a:cubicBezTo>
                    <a:pt x="1882" y="1011"/>
                    <a:pt x="2162" y="1123"/>
                    <a:pt x="2555" y="1236"/>
                  </a:cubicBezTo>
                  <a:cubicBezTo>
                    <a:pt x="3735" y="1573"/>
                    <a:pt x="5756" y="2106"/>
                    <a:pt x="7440" y="2499"/>
                  </a:cubicBezTo>
                  <a:cubicBezTo>
                    <a:pt x="8479" y="2780"/>
                    <a:pt x="9378" y="2836"/>
                    <a:pt x="10388" y="2836"/>
                  </a:cubicBezTo>
                  <a:cubicBezTo>
                    <a:pt x="11680" y="2836"/>
                    <a:pt x="13168" y="2724"/>
                    <a:pt x="15526" y="2639"/>
                  </a:cubicBezTo>
                  <a:cubicBezTo>
                    <a:pt x="19256" y="2541"/>
                    <a:pt x="23822" y="1242"/>
                    <a:pt x="24913" y="916"/>
                  </a:cubicBezTo>
                  <a:lnTo>
                    <a:pt x="24913" y="916"/>
                  </a:lnTo>
                  <a:cubicBezTo>
                    <a:pt x="25027" y="1635"/>
                    <a:pt x="25369" y="3775"/>
                    <a:pt x="25577" y="4885"/>
                  </a:cubicBezTo>
                  <a:cubicBezTo>
                    <a:pt x="25745" y="5840"/>
                    <a:pt x="25970" y="8086"/>
                    <a:pt x="25970" y="11006"/>
                  </a:cubicBezTo>
                  <a:cubicBezTo>
                    <a:pt x="25970" y="12016"/>
                    <a:pt x="25942" y="13111"/>
                    <a:pt x="25886" y="14262"/>
                  </a:cubicBezTo>
                  <a:cubicBezTo>
                    <a:pt x="25773" y="16480"/>
                    <a:pt x="25324" y="20383"/>
                    <a:pt x="24931" y="23724"/>
                  </a:cubicBezTo>
                  <a:cubicBezTo>
                    <a:pt x="24735" y="25380"/>
                    <a:pt x="24538" y="26924"/>
                    <a:pt x="24398" y="28019"/>
                  </a:cubicBezTo>
                  <a:cubicBezTo>
                    <a:pt x="24257" y="29142"/>
                    <a:pt x="24173" y="29816"/>
                    <a:pt x="24173" y="29816"/>
                  </a:cubicBezTo>
                  <a:lnTo>
                    <a:pt x="24173" y="29872"/>
                  </a:lnTo>
                  <a:cubicBezTo>
                    <a:pt x="24173" y="29872"/>
                    <a:pt x="24201" y="30153"/>
                    <a:pt x="24229" y="30602"/>
                  </a:cubicBezTo>
                  <a:cubicBezTo>
                    <a:pt x="24370" y="31949"/>
                    <a:pt x="24622" y="35038"/>
                    <a:pt x="24622" y="37845"/>
                  </a:cubicBezTo>
                  <a:cubicBezTo>
                    <a:pt x="24622" y="39698"/>
                    <a:pt x="24426" y="44050"/>
                    <a:pt x="24229" y="47952"/>
                  </a:cubicBezTo>
                  <a:cubicBezTo>
                    <a:pt x="24145" y="49889"/>
                    <a:pt x="24033" y="51742"/>
                    <a:pt x="23977" y="53090"/>
                  </a:cubicBezTo>
                  <a:cubicBezTo>
                    <a:pt x="23920" y="53792"/>
                    <a:pt x="23892" y="54353"/>
                    <a:pt x="23892" y="54746"/>
                  </a:cubicBezTo>
                  <a:cubicBezTo>
                    <a:pt x="23864" y="54971"/>
                    <a:pt x="23864" y="55111"/>
                    <a:pt x="23864" y="55223"/>
                  </a:cubicBezTo>
                  <a:cubicBezTo>
                    <a:pt x="23836" y="55364"/>
                    <a:pt x="23836" y="55420"/>
                    <a:pt x="23836" y="55448"/>
                  </a:cubicBezTo>
                  <a:cubicBezTo>
                    <a:pt x="23836" y="55532"/>
                    <a:pt x="23864" y="55645"/>
                    <a:pt x="23892" y="55785"/>
                  </a:cubicBezTo>
                  <a:cubicBezTo>
                    <a:pt x="23977" y="56150"/>
                    <a:pt x="24117" y="56739"/>
                    <a:pt x="24201" y="57413"/>
                  </a:cubicBezTo>
                  <a:cubicBezTo>
                    <a:pt x="24229" y="57526"/>
                    <a:pt x="24229" y="57666"/>
                    <a:pt x="24229" y="57806"/>
                  </a:cubicBezTo>
                  <a:cubicBezTo>
                    <a:pt x="24229" y="58256"/>
                    <a:pt x="24173" y="58817"/>
                    <a:pt x="24117" y="59294"/>
                  </a:cubicBezTo>
                  <a:cubicBezTo>
                    <a:pt x="24089" y="59519"/>
                    <a:pt x="24061" y="59743"/>
                    <a:pt x="24033" y="59912"/>
                  </a:cubicBezTo>
                  <a:cubicBezTo>
                    <a:pt x="24005" y="60108"/>
                    <a:pt x="24005" y="60249"/>
                    <a:pt x="24005" y="60333"/>
                  </a:cubicBezTo>
                  <a:cubicBezTo>
                    <a:pt x="24005" y="60361"/>
                    <a:pt x="23977" y="60417"/>
                    <a:pt x="23920" y="60501"/>
                  </a:cubicBezTo>
                  <a:cubicBezTo>
                    <a:pt x="23752" y="60726"/>
                    <a:pt x="23247" y="61063"/>
                    <a:pt x="22657" y="61316"/>
                  </a:cubicBezTo>
                  <a:cubicBezTo>
                    <a:pt x="22462" y="61389"/>
                    <a:pt x="22078" y="61462"/>
                    <a:pt x="21669" y="61462"/>
                  </a:cubicBezTo>
                  <a:cubicBezTo>
                    <a:pt x="21606" y="61462"/>
                    <a:pt x="21542" y="61460"/>
                    <a:pt x="21478" y="61456"/>
                  </a:cubicBezTo>
                  <a:cubicBezTo>
                    <a:pt x="21057" y="61456"/>
                    <a:pt x="20579" y="61428"/>
                    <a:pt x="20186" y="61344"/>
                  </a:cubicBezTo>
                  <a:cubicBezTo>
                    <a:pt x="19990" y="61316"/>
                    <a:pt x="19821" y="61260"/>
                    <a:pt x="19681" y="61231"/>
                  </a:cubicBezTo>
                  <a:cubicBezTo>
                    <a:pt x="19513" y="61175"/>
                    <a:pt x="19428" y="61119"/>
                    <a:pt x="19372" y="61091"/>
                  </a:cubicBezTo>
                  <a:cubicBezTo>
                    <a:pt x="19176" y="60923"/>
                    <a:pt x="19007" y="60642"/>
                    <a:pt x="18895" y="60305"/>
                  </a:cubicBezTo>
                  <a:cubicBezTo>
                    <a:pt x="18783" y="59996"/>
                    <a:pt x="18698" y="59659"/>
                    <a:pt x="18558" y="59435"/>
                  </a:cubicBezTo>
                  <a:cubicBezTo>
                    <a:pt x="18558" y="59407"/>
                    <a:pt x="18530" y="59294"/>
                    <a:pt x="18530" y="59126"/>
                  </a:cubicBezTo>
                  <a:cubicBezTo>
                    <a:pt x="18502" y="58957"/>
                    <a:pt x="18502" y="58761"/>
                    <a:pt x="18502" y="58536"/>
                  </a:cubicBezTo>
                  <a:cubicBezTo>
                    <a:pt x="18502" y="58424"/>
                    <a:pt x="18502" y="58312"/>
                    <a:pt x="18502" y="58171"/>
                  </a:cubicBezTo>
                  <a:cubicBezTo>
                    <a:pt x="18502" y="57582"/>
                    <a:pt x="18502" y="56880"/>
                    <a:pt x="18333" y="56346"/>
                  </a:cubicBezTo>
                  <a:cubicBezTo>
                    <a:pt x="18305" y="56290"/>
                    <a:pt x="18277" y="56178"/>
                    <a:pt x="18249" y="56010"/>
                  </a:cubicBezTo>
                  <a:cubicBezTo>
                    <a:pt x="17969" y="54662"/>
                    <a:pt x="17182" y="50170"/>
                    <a:pt x="16424" y="45846"/>
                  </a:cubicBezTo>
                  <a:cubicBezTo>
                    <a:pt x="16031" y="43685"/>
                    <a:pt x="15666" y="41551"/>
                    <a:pt x="15358" y="39867"/>
                  </a:cubicBezTo>
                  <a:cubicBezTo>
                    <a:pt x="15049" y="38182"/>
                    <a:pt x="14824" y="36947"/>
                    <a:pt x="14740" y="36582"/>
                  </a:cubicBezTo>
                  <a:cubicBezTo>
                    <a:pt x="14684" y="36385"/>
                    <a:pt x="14628" y="36048"/>
                    <a:pt x="14600" y="35627"/>
                  </a:cubicBezTo>
                  <a:cubicBezTo>
                    <a:pt x="14431" y="34083"/>
                    <a:pt x="14263" y="31332"/>
                    <a:pt x="14150" y="28945"/>
                  </a:cubicBezTo>
                  <a:cubicBezTo>
                    <a:pt x="14094" y="27738"/>
                    <a:pt x="14066" y="26643"/>
                    <a:pt x="14010" y="25857"/>
                  </a:cubicBezTo>
                  <a:cubicBezTo>
                    <a:pt x="13982" y="25043"/>
                    <a:pt x="13982" y="24566"/>
                    <a:pt x="13982" y="24538"/>
                  </a:cubicBezTo>
                  <a:cubicBezTo>
                    <a:pt x="13954" y="24425"/>
                    <a:pt x="13870" y="24341"/>
                    <a:pt x="13729" y="24313"/>
                  </a:cubicBezTo>
                  <a:cubicBezTo>
                    <a:pt x="13617" y="24313"/>
                    <a:pt x="13505" y="24425"/>
                    <a:pt x="13505" y="24538"/>
                  </a:cubicBezTo>
                  <a:lnTo>
                    <a:pt x="12943" y="33101"/>
                  </a:lnTo>
                  <a:lnTo>
                    <a:pt x="12915" y="33101"/>
                  </a:lnTo>
                  <a:cubicBezTo>
                    <a:pt x="12915" y="33101"/>
                    <a:pt x="12494" y="40793"/>
                    <a:pt x="12494" y="45818"/>
                  </a:cubicBezTo>
                  <a:cubicBezTo>
                    <a:pt x="12494" y="47194"/>
                    <a:pt x="12522" y="48373"/>
                    <a:pt x="12606" y="49159"/>
                  </a:cubicBezTo>
                  <a:cubicBezTo>
                    <a:pt x="12662" y="49665"/>
                    <a:pt x="12690" y="50170"/>
                    <a:pt x="12690" y="50647"/>
                  </a:cubicBezTo>
                  <a:cubicBezTo>
                    <a:pt x="12690" y="52023"/>
                    <a:pt x="12494" y="53258"/>
                    <a:pt x="12269" y="54269"/>
                  </a:cubicBezTo>
                  <a:cubicBezTo>
                    <a:pt x="12073" y="55308"/>
                    <a:pt x="11820" y="56094"/>
                    <a:pt x="11792" y="56711"/>
                  </a:cubicBezTo>
                  <a:cubicBezTo>
                    <a:pt x="11736" y="57385"/>
                    <a:pt x="11680" y="58256"/>
                    <a:pt x="11567" y="59042"/>
                  </a:cubicBezTo>
                  <a:cubicBezTo>
                    <a:pt x="11483" y="59828"/>
                    <a:pt x="11343" y="60558"/>
                    <a:pt x="11203" y="60923"/>
                  </a:cubicBezTo>
                  <a:cubicBezTo>
                    <a:pt x="11034" y="61260"/>
                    <a:pt x="10922" y="61484"/>
                    <a:pt x="10725" y="61624"/>
                  </a:cubicBezTo>
                  <a:cubicBezTo>
                    <a:pt x="10529" y="61765"/>
                    <a:pt x="10220" y="61849"/>
                    <a:pt x="9686" y="61849"/>
                  </a:cubicBezTo>
                  <a:cubicBezTo>
                    <a:pt x="9462" y="61849"/>
                    <a:pt x="9181" y="61849"/>
                    <a:pt x="8872" y="61821"/>
                  </a:cubicBezTo>
                  <a:cubicBezTo>
                    <a:pt x="8002" y="61709"/>
                    <a:pt x="7272" y="61344"/>
                    <a:pt x="6767" y="60951"/>
                  </a:cubicBezTo>
                  <a:cubicBezTo>
                    <a:pt x="6486" y="60754"/>
                    <a:pt x="6289" y="60530"/>
                    <a:pt x="6121" y="60361"/>
                  </a:cubicBezTo>
                  <a:cubicBezTo>
                    <a:pt x="5981" y="60165"/>
                    <a:pt x="5868" y="59996"/>
                    <a:pt x="5868" y="59940"/>
                  </a:cubicBezTo>
                  <a:cubicBezTo>
                    <a:pt x="5840" y="59912"/>
                    <a:pt x="5840" y="59856"/>
                    <a:pt x="5840" y="59800"/>
                  </a:cubicBezTo>
                  <a:cubicBezTo>
                    <a:pt x="5840" y="59575"/>
                    <a:pt x="5953" y="59210"/>
                    <a:pt x="6065" y="58901"/>
                  </a:cubicBezTo>
                  <a:cubicBezTo>
                    <a:pt x="6121" y="58761"/>
                    <a:pt x="6177" y="58620"/>
                    <a:pt x="6233" y="58508"/>
                  </a:cubicBezTo>
                  <a:cubicBezTo>
                    <a:pt x="6261" y="58480"/>
                    <a:pt x="6261" y="58424"/>
                    <a:pt x="6289" y="58396"/>
                  </a:cubicBezTo>
                  <a:lnTo>
                    <a:pt x="6318" y="58368"/>
                  </a:lnTo>
                  <a:cubicBezTo>
                    <a:pt x="6318" y="58312"/>
                    <a:pt x="6346" y="58256"/>
                    <a:pt x="6318" y="58199"/>
                  </a:cubicBezTo>
                  <a:cubicBezTo>
                    <a:pt x="6318" y="58199"/>
                    <a:pt x="6121" y="57357"/>
                    <a:pt x="5840" y="56038"/>
                  </a:cubicBezTo>
                  <a:cubicBezTo>
                    <a:pt x="4970" y="52079"/>
                    <a:pt x="3173" y="43825"/>
                    <a:pt x="2724" y="41242"/>
                  </a:cubicBezTo>
                  <a:cubicBezTo>
                    <a:pt x="2162" y="37817"/>
                    <a:pt x="1320" y="29310"/>
                    <a:pt x="1068" y="25576"/>
                  </a:cubicBezTo>
                  <a:cubicBezTo>
                    <a:pt x="871" y="22404"/>
                    <a:pt x="590" y="13785"/>
                    <a:pt x="590" y="9827"/>
                  </a:cubicBezTo>
                  <a:cubicBezTo>
                    <a:pt x="590" y="9097"/>
                    <a:pt x="618" y="8507"/>
                    <a:pt x="618" y="8170"/>
                  </a:cubicBezTo>
                  <a:cubicBezTo>
                    <a:pt x="646" y="7721"/>
                    <a:pt x="674" y="7131"/>
                    <a:pt x="674" y="6514"/>
                  </a:cubicBezTo>
                  <a:cubicBezTo>
                    <a:pt x="674" y="4015"/>
                    <a:pt x="506" y="674"/>
                    <a:pt x="506" y="674"/>
                  </a:cubicBezTo>
                  <a:lnTo>
                    <a:pt x="506" y="618"/>
                  </a:lnTo>
                  <a:cubicBezTo>
                    <a:pt x="478" y="562"/>
                    <a:pt x="478" y="534"/>
                    <a:pt x="478" y="506"/>
                  </a:cubicBezTo>
                  <a:lnTo>
                    <a:pt x="478" y="478"/>
                  </a:lnTo>
                  <a:close/>
                  <a:moveTo>
                    <a:pt x="534" y="0"/>
                  </a:moveTo>
                  <a:cubicBezTo>
                    <a:pt x="422" y="0"/>
                    <a:pt x="310" y="28"/>
                    <a:pt x="197" y="113"/>
                  </a:cubicBezTo>
                  <a:cubicBezTo>
                    <a:pt x="57" y="197"/>
                    <a:pt x="1" y="365"/>
                    <a:pt x="1" y="506"/>
                  </a:cubicBezTo>
                  <a:cubicBezTo>
                    <a:pt x="1" y="571"/>
                    <a:pt x="17" y="636"/>
                    <a:pt x="38" y="701"/>
                  </a:cubicBezTo>
                  <a:lnTo>
                    <a:pt x="38" y="701"/>
                  </a:lnTo>
                  <a:lnTo>
                    <a:pt x="29" y="702"/>
                  </a:lnTo>
                  <a:cubicBezTo>
                    <a:pt x="29" y="702"/>
                    <a:pt x="85" y="1545"/>
                    <a:pt x="113" y="2696"/>
                  </a:cubicBezTo>
                  <a:cubicBezTo>
                    <a:pt x="169" y="3819"/>
                    <a:pt x="197" y="5278"/>
                    <a:pt x="197" y="6514"/>
                  </a:cubicBezTo>
                  <a:cubicBezTo>
                    <a:pt x="197" y="7131"/>
                    <a:pt x="197" y="7693"/>
                    <a:pt x="169" y="8142"/>
                  </a:cubicBezTo>
                  <a:cubicBezTo>
                    <a:pt x="141" y="8507"/>
                    <a:pt x="141" y="9069"/>
                    <a:pt x="141" y="9827"/>
                  </a:cubicBezTo>
                  <a:cubicBezTo>
                    <a:pt x="141" y="13785"/>
                    <a:pt x="394" y="22404"/>
                    <a:pt x="618" y="25605"/>
                  </a:cubicBezTo>
                  <a:cubicBezTo>
                    <a:pt x="871" y="29367"/>
                    <a:pt x="1685" y="37845"/>
                    <a:pt x="2275" y="41326"/>
                  </a:cubicBezTo>
                  <a:cubicBezTo>
                    <a:pt x="2840" y="44639"/>
                    <a:pt x="5628" y="57226"/>
                    <a:pt x="5854" y="58246"/>
                  </a:cubicBezTo>
                  <a:lnTo>
                    <a:pt x="5854" y="58246"/>
                  </a:lnTo>
                  <a:cubicBezTo>
                    <a:pt x="5803" y="58338"/>
                    <a:pt x="5718" y="58511"/>
                    <a:pt x="5644" y="58733"/>
                  </a:cubicBezTo>
                  <a:cubicBezTo>
                    <a:pt x="5503" y="59070"/>
                    <a:pt x="5391" y="59463"/>
                    <a:pt x="5363" y="59800"/>
                  </a:cubicBezTo>
                  <a:cubicBezTo>
                    <a:pt x="5363" y="59884"/>
                    <a:pt x="5391" y="59968"/>
                    <a:pt x="5419" y="60080"/>
                  </a:cubicBezTo>
                  <a:lnTo>
                    <a:pt x="5419" y="60052"/>
                  </a:lnTo>
                  <a:cubicBezTo>
                    <a:pt x="5475" y="60249"/>
                    <a:pt x="5588" y="60445"/>
                    <a:pt x="5756" y="60642"/>
                  </a:cubicBezTo>
                  <a:cubicBezTo>
                    <a:pt x="6289" y="61288"/>
                    <a:pt x="7384" y="62102"/>
                    <a:pt x="8816" y="62270"/>
                  </a:cubicBezTo>
                  <a:cubicBezTo>
                    <a:pt x="9153" y="62298"/>
                    <a:pt x="9434" y="62326"/>
                    <a:pt x="9686" y="62326"/>
                  </a:cubicBezTo>
                  <a:cubicBezTo>
                    <a:pt x="10276" y="62326"/>
                    <a:pt x="10697" y="62214"/>
                    <a:pt x="11006" y="61989"/>
                  </a:cubicBezTo>
                  <a:cubicBezTo>
                    <a:pt x="11315" y="61765"/>
                    <a:pt x="11455" y="61456"/>
                    <a:pt x="11624" y="61119"/>
                  </a:cubicBezTo>
                  <a:cubicBezTo>
                    <a:pt x="11820" y="60642"/>
                    <a:pt x="11932" y="59912"/>
                    <a:pt x="12045" y="59098"/>
                  </a:cubicBezTo>
                  <a:cubicBezTo>
                    <a:pt x="12129" y="58284"/>
                    <a:pt x="12213" y="57413"/>
                    <a:pt x="12241" y="56739"/>
                  </a:cubicBezTo>
                  <a:cubicBezTo>
                    <a:pt x="12297" y="56234"/>
                    <a:pt x="12522" y="55392"/>
                    <a:pt x="12719" y="54381"/>
                  </a:cubicBezTo>
                  <a:cubicBezTo>
                    <a:pt x="12943" y="53342"/>
                    <a:pt x="13168" y="52079"/>
                    <a:pt x="13168" y="50647"/>
                  </a:cubicBezTo>
                  <a:cubicBezTo>
                    <a:pt x="13168" y="50142"/>
                    <a:pt x="13140" y="49637"/>
                    <a:pt x="13084" y="49103"/>
                  </a:cubicBezTo>
                  <a:cubicBezTo>
                    <a:pt x="12999" y="48373"/>
                    <a:pt x="12971" y="47194"/>
                    <a:pt x="12971" y="45818"/>
                  </a:cubicBezTo>
                  <a:cubicBezTo>
                    <a:pt x="12971" y="43320"/>
                    <a:pt x="13084" y="40147"/>
                    <a:pt x="13168" y="37592"/>
                  </a:cubicBezTo>
                  <a:cubicBezTo>
                    <a:pt x="13224" y="36329"/>
                    <a:pt x="13280" y="35206"/>
                    <a:pt x="13336" y="34392"/>
                  </a:cubicBezTo>
                  <a:cubicBezTo>
                    <a:pt x="13364" y="33606"/>
                    <a:pt x="13392" y="33129"/>
                    <a:pt x="13392" y="33129"/>
                  </a:cubicBezTo>
                  <a:lnTo>
                    <a:pt x="13679" y="28962"/>
                  </a:lnTo>
                  <a:lnTo>
                    <a:pt x="13679" y="28962"/>
                  </a:lnTo>
                  <a:cubicBezTo>
                    <a:pt x="13695" y="29306"/>
                    <a:pt x="13712" y="29657"/>
                    <a:pt x="13729" y="30012"/>
                  </a:cubicBezTo>
                  <a:cubicBezTo>
                    <a:pt x="13813" y="31416"/>
                    <a:pt x="13898" y="32876"/>
                    <a:pt x="13982" y="34083"/>
                  </a:cubicBezTo>
                  <a:cubicBezTo>
                    <a:pt x="14038" y="34673"/>
                    <a:pt x="14066" y="35234"/>
                    <a:pt x="14122" y="35683"/>
                  </a:cubicBezTo>
                  <a:cubicBezTo>
                    <a:pt x="14178" y="36105"/>
                    <a:pt x="14235" y="36470"/>
                    <a:pt x="14263" y="36666"/>
                  </a:cubicBezTo>
                  <a:cubicBezTo>
                    <a:pt x="14375" y="37059"/>
                    <a:pt x="14628" y="38435"/>
                    <a:pt x="14965" y="40288"/>
                  </a:cubicBezTo>
                  <a:cubicBezTo>
                    <a:pt x="15442" y="43067"/>
                    <a:pt x="16116" y="46941"/>
                    <a:pt x="16705" y="50198"/>
                  </a:cubicBezTo>
                  <a:cubicBezTo>
                    <a:pt x="16986" y="51826"/>
                    <a:pt x="17267" y="53286"/>
                    <a:pt x="17463" y="54409"/>
                  </a:cubicBezTo>
                  <a:cubicBezTo>
                    <a:pt x="17575" y="54971"/>
                    <a:pt x="17660" y="55420"/>
                    <a:pt x="17716" y="55785"/>
                  </a:cubicBezTo>
                  <a:cubicBezTo>
                    <a:pt x="17800" y="56150"/>
                    <a:pt x="17856" y="56375"/>
                    <a:pt x="17884" y="56487"/>
                  </a:cubicBezTo>
                  <a:cubicBezTo>
                    <a:pt x="18025" y="56908"/>
                    <a:pt x="18053" y="57582"/>
                    <a:pt x="18025" y="58171"/>
                  </a:cubicBezTo>
                  <a:cubicBezTo>
                    <a:pt x="18025" y="58312"/>
                    <a:pt x="18025" y="58424"/>
                    <a:pt x="18025" y="58536"/>
                  </a:cubicBezTo>
                  <a:cubicBezTo>
                    <a:pt x="18025" y="58761"/>
                    <a:pt x="18025" y="58985"/>
                    <a:pt x="18053" y="59154"/>
                  </a:cubicBezTo>
                  <a:cubicBezTo>
                    <a:pt x="18053" y="59350"/>
                    <a:pt x="18081" y="59491"/>
                    <a:pt x="18165" y="59631"/>
                  </a:cubicBezTo>
                  <a:cubicBezTo>
                    <a:pt x="18249" y="59800"/>
                    <a:pt x="18333" y="60137"/>
                    <a:pt x="18474" y="60473"/>
                  </a:cubicBezTo>
                  <a:cubicBezTo>
                    <a:pt x="18586" y="60838"/>
                    <a:pt x="18783" y="61203"/>
                    <a:pt x="19092" y="61456"/>
                  </a:cubicBezTo>
                  <a:cubicBezTo>
                    <a:pt x="19204" y="61540"/>
                    <a:pt x="19344" y="61596"/>
                    <a:pt x="19513" y="61653"/>
                  </a:cubicBezTo>
                  <a:cubicBezTo>
                    <a:pt x="20018" y="61849"/>
                    <a:pt x="20776" y="61933"/>
                    <a:pt x="21478" y="61933"/>
                  </a:cubicBezTo>
                  <a:cubicBezTo>
                    <a:pt x="22011" y="61933"/>
                    <a:pt x="22489" y="61877"/>
                    <a:pt x="22854" y="61737"/>
                  </a:cubicBezTo>
                  <a:cubicBezTo>
                    <a:pt x="23275" y="61540"/>
                    <a:pt x="23640" y="61344"/>
                    <a:pt x="23948" y="61119"/>
                  </a:cubicBezTo>
                  <a:cubicBezTo>
                    <a:pt x="24089" y="61007"/>
                    <a:pt x="24201" y="60895"/>
                    <a:pt x="24313" y="60782"/>
                  </a:cubicBezTo>
                  <a:cubicBezTo>
                    <a:pt x="24398" y="60642"/>
                    <a:pt x="24454" y="60501"/>
                    <a:pt x="24454" y="60333"/>
                  </a:cubicBezTo>
                  <a:cubicBezTo>
                    <a:pt x="24454" y="60305"/>
                    <a:pt x="24482" y="60165"/>
                    <a:pt x="24510" y="59968"/>
                  </a:cubicBezTo>
                  <a:cubicBezTo>
                    <a:pt x="24566" y="59463"/>
                    <a:pt x="24678" y="58536"/>
                    <a:pt x="24678" y="57806"/>
                  </a:cubicBezTo>
                  <a:cubicBezTo>
                    <a:pt x="24678" y="57666"/>
                    <a:pt x="24678" y="57497"/>
                    <a:pt x="24678" y="57357"/>
                  </a:cubicBezTo>
                  <a:cubicBezTo>
                    <a:pt x="24622" y="56880"/>
                    <a:pt x="24538" y="56459"/>
                    <a:pt x="24454" y="56122"/>
                  </a:cubicBezTo>
                  <a:cubicBezTo>
                    <a:pt x="24398" y="55953"/>
                    <a:pt x="24370" y="55785"/>
                    <a:pt x="24341" y="55673"/>
                  </a:cubicBezTo>
                  <a:cubicBezTo>
                    <a:pt x="24313" y="55560"/>
                    <a:pt x="24313" y="55476"/>
                    <a:pt x="24313" y="55448"/>
                  </a:cubicBezTo>
                  <a:cubicBezTo>
                    <a:pt x="24313" y="55448"/>
                    <a:pt x="24313" y="55364"/>
                    <a:pt x="24313" y="55252"/>
                  </a:cubicBezTo>
                  <a:cubicBezTo>
                    <a:pt x="24398" y="53539"/>
                    <a:pt x="25071" y="41383"/>
                    <a:pt x="25071" y="37845"/>
                  </a:cubicBezTo>
                  <a:cubicBezTo>
                    <a:pt x="25071" y="34242"/>
                    <a:pt x="24665" y="30259"/>
                    <a:pt x="24625" y="29874"/>
                  </a:cubicBezTo>
                  <a:lnTo>
                    <a:pt x="24625" y="29874"/>
                  </a:lnTo>
                  <a:cubicBezTo>
                    <a:pt x="24701" y="29280"/>
                    <a:pt x="26117" y="18662"/>
                    <a:pt x="26363" y="14290"/>
                  </a:cubicBezTo>
                  <a:cubicBezTo>
                    <a:pt x="26419" y="13139"/>
                    <a:pt x="26447" y="12016"/>
                    <a:pt x="26447" y="11006"/>
                  </a:cubicBezTo>
                  <a:cubicBezTo>
                    <a:pt x="26447" y="8058"/>
                    <a:pt x="26222" y="5812"/>
                    <a:pt x="26026" y="4801"/>
                  </a:cubicBezTo>
                  <a:cubicBezTo>
                    <a:pt x="25914" y="4127"/>
                    <a:pt x="25717" y="3089"/>
                    <a:pt x="25577" y="2190"/>
                  </a:cubicBezTo>
                  <a:cubicBezTo>
                    <a:pt x="25436" y="1292"/>
                    <a:pt x="25324" y="590"/>
                    <a:pt x="25324" y="590"/>
                  </a:cubicBezTo>
                  <a:cubicBezTo>
                    <a:pt x="25324" y="534"/>
                    <a:pt x="25268" y="450"/>
                    <a:pt x="25212" y="422"/>
                  </a:cubicBezTo>
                  <a:cubicBezTo>
                    <a:pt x="25156" y="393"/>
                    <a:pt x="25100" y="393"/>
                    <a:pt x="25043" y="393"/>
                  </a:cubicBezTo>
                  <a:cubicBezTo>
                    <a:pt x="25015" y="393"/>
                    <a:pt x="24959" y="422"/>
                    <a:pt x="24791" y="478"/>
                  </a:cubicBezTo>
                  <a:cubicBezTo>
                    <a:pt x="23724" y="786"/>
                    <a:pt x="19148" y="2078"/>
                    <a:pt x="15526" y="2190"/>
                  </a:cubicBezTo>
                  <a:cubicBezTo>
                    <a:pt x="13140" y="2246"/>
                    <a:pt x="11652" y="2387"/>
                    <a:pt x="10388" y="2387"/>
                  </a:cubicBezTo>
                  <a:cubicBezTo>
                    <a:pt x="9378" y="2387"/>
                    <a:pt x="8563" y="2303"/>
                    <a:pt x="7525" y="2050"/>
                  </a:cubicBezTo>
                  <a:cubicBezTo>
                    <a:pt x="6346" y="1769"/>
                    <a:pt x="4998" y="1432"/>
                    <a:pt x="3875" y="1123"/>
                  </a:cubicBezTo>
                  <a:cubicBezTo>
                    <a:pt x="3342" y="955"/>
                    <a:pt x="2836" y="815"/>
                    <a:pt x="2471" y="702"/>
                  </a:cubicBezTo>
                  <a:cubicBezTo>
                    <a:pt x="2303" y="646"/>
                    <a:pt x="2162" y="618"/>
                    <a:pt x="2050" y="562"/>
                  </a:cubicBezTo>
                  <a:cubicBezTo>
                    <a:pt x="1994" y="562"/>
                    <a:pt x="1938" y="534"/>
                    <a:pt x="1910" y="506"/>
                  </a:cubicBezTo>
                  <a:lnTo>
                    <a:pt x="1882" y="506"/>
                  </a:lnTo>
                  <a:cubicBezTo>
                    <a:pt x="1826" y="450"/>
                    <a:pt x="1741" y="422"/>
                    <a:pt x="1657" y="365"/>
                  </a:cubicBezTo>
                  <a:cubicBezTo>
                    <a:pt x="1517" y="281"/>
                    <a:pt x="1320" y="197"/>
                    <a:pt x="1124" y="141"/>
                  </a:cubicBezTo>
                  <a:cubicBezTo>
                    <a:pt x="927" y="57"/>
                    <a:pt x="731" y="0"/>
                    <a:pt x="53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4"/>
            <p:cNvSpPr/>
            <p:nvPr/>
          </p:nvSpPr>
          <p:spPr>
            <a:xfrm>
              <a:off x="4350425" y="4004350"/>
              <a:ext cx="40025" cy="246475"/>
            </a:xfrm>
            <a:custGeom>
              <a:rect b="b" l="l" r="r" t="t"/>
              <a:pathLst>
                <a:path extrusionOk="0" h="9859" w="1601">
                  <a:moveTo>
                    <a:pt x="1376" y="0"/>
                  </a:moveTo>
                  <a:cubicBezTo>
                    <a:pt x="1236" y="0"/>
                    <a:pt x="1124" y="84"/>
                    <a:pt x="1124" y="225"/>
                  </a:cubicBezTo>
                  <a:lnTo>
                    <a:pt x="29" y="9602"/>
                  </a:lnTo>
                  <a:cubicBezTo>
                    <a:pt x="1" y="9714"/>
                    <a:pt x="113" y="9854"/>
                    <a:pt x="225" y="9854"/>
                  </a:cubicBezTo>
                  <a:cubicBezTo>
                    <a:pt x="240" y="9857"/>
                    <a:pt x="254" y="9859"/>
                    <a:pt x="269" y="9859"/>
                  </a:cubicBezTo>
                  <a:cubicBezTo>
                    <a:pt x="388" y="9859"/>
                    <a:pt x="481" y="9758"/>
                    <a:pt x="506" y="9658"/>
                  </a:cubicBezTo>
                  <a:lnTo>
                    <a:pt x="1573" y="281"/>
                  </a:lnTo>
                  <a:cubicBezTo>
                    <a:pt x="1601" y="141"/>
                    <a:pt x="1489" y="28"/>
                    <a:pt x="13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4"/>
            <p:cNvSpPr/>
            <p:nvPr/>
          </p:nvSpPr>
          <p:spPr>
            <a:xfrm>
              <a:off x="4370775" y="4022050"/>
              <a:ext cx="101800" cy="48475"/>
            </a:xfrm>
            <a:custGeom>
              <a:rect b="b" l="l" r="r" t="t"/>
              <a:pathLst>
                <a:path extrusionOk="0" h="1939" w="4072">
                  <a:moveTo>
                    <a:pt x="3809" y="1"/>
                  </a:moveTo>
                  <a:cubicBezTo>
                    <a:pt x="3777" y="1"/>
                    <a:pt x="3743" y="8"/>
                    <a:pt x="3707" y="22"/>
                  </a:cubicBezTo>
                  <a:lnTo>
                    <a:pt x="197" y="1482"/>
                  </a:lnTo>
                  <a:cubicBezTo>
                    <a:pt x="57" y="1538"/>
                    <a:pt x="1" y="1679"/>
                    <a:pt x="57" y="1791"/>
                  </a:cubicBezTo>
                  <a:cubicBezTo>
                    <a:pt x="103" y="1884"/>
                    <a:pt x="208" y="1938"/>
                    <a:pt x="306" y="1938"/>
                  </a:cubicBezTo>
                  <a:cubicBezTo>
                    <a:pt x="326" y="1938"/>
                    <a:pt x="346" y="1936"/>
                    <a:pt x="366" y="1931"/>
                  </a:cubicBezTo>
                  <a:lnTo>
                    <a:pt x="3903" y="471"/>
                  </a:lnTo>
                  <a:cubicBezTo>
                    <a:pt x="4015" y="415"/>
                    <a:pt x="4072" y="275"/>
                    <a:pt x="4015" y="162"/>
                  </a:cubicBezTo>
                  <a:cubicBezTo>
                    <a:pt x="3974" y="58"/>
                    <a:pt x="3901" y="1"/>
                    <a:pt x="38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4"/>
            <p:cNvSpPr/>
            <p:nvPr/>
          </p:nvSpPr>
          <p:spPr>
            <a:xfrm>
              <a:off x="4550450" y="4371275"/>
              <a:ext cx="79350" cy="306325"/>
            </a:xfrm>
            <a:custGeom>
              <a:rect b="b" l="l" r="r" t="t"/>
              <a:pathLst>
                <a:path extrusionOk="0" h="12253" w="3174">
                  <a:moveTo>
                    <a:pt x="2924" y="1"/>
                  </a:moveTo>
                  <a:cubicBezTo>
                    <a:pt x="2809" y="1"/>
                    <a:pt x="2720" y="81"/>
                    <a:pt x="2696" y="203"/>
                  </a:cubicBezTo>
                  <a:lnTo>
                    <a:pt x="29" y="11966"/>
                  </a:lnTo>
                  <a:cubicBezTo>
                    <a:pt x="1" y="12078"/>
                    <a:pt x="85" y="12219"/>
                    <a:pt x="225" y="12247"/>
                  </a:cubicBezTo>
                  <a:cubicBezTo>
                    <a:pt x="240" y="12250"/>
                    <a:pt x="255" y="12252"/>
                    <a:pt x="270" y="12252"/>
                  </a:cubicBezTo>
                  <a:cubicBezTo>
                    <a:pt x="372" y="12252"/>
                    <a:pt x="482" y="12173"/>
                    <a:pt x="506" y="12050"/>
                  </a:cubicBezTo>
                  <a:lnTo>
                    <a:pt x="3145" y="287"/>
                  </a:lnTo>
                  <a:cubicBezTo>
                    <a:pt x="3173" y="175"/>
                    <a:pt x="3089" y="34"/>
                    <a:pt x="2977" y="6"/>
                  </a:cubicBezTo>
                  <a:cubicBezTo>
                    <a:pt x="2959" y="3"/>
                    <a:pt x="2941" y="1"/>
                    <a:pt x="29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4"/>
            <p:cNvSpPr/>
            <p:nvPr/>
          </p:nvSpPr>
          <p:spPr>
            <a:xfrm>
              <a:off x="4764525" y="2629475"/>
              <a:ext cx="126375" cy="225925"/>
            </a:xfrm>
            <a:custGeom>
              <a:rect b="b" l="l" r="r" t="t"/>
              <a:pathLst>
                <a:path extrusionOk="0" h="9037" w="5055">
                  <a:moveTo>
                    <a:pt x="4524" y="1"/>
                  </a:moveTo>
                  <a:cubicBezTo>
                    <a:pt x="4493" y="1"/>
                    <a:pt x="4464" y="35"/>
                    <a:pt x="4436" y="109"/>
                  </a:cubicBezTo>
                  <a:cubicBezTo>
                    <a:pt x="4212" y="699"/>
                    <a:pt x="4156" y="1541"/>
                    <a:pt x="4156" y="2215"/>
                  </a:cubicBezTo>
                  <a:cubicBezTo>
                    <a:pt x="4156" y="2888"/>
                    <a:pt x="3847" y="3253"/>
                    <a:pt x="3847" y="3253"/>
                  </a:cubicBezTo>
                  <a:cubicBezTo>
                    <a:pt x="3847" y="3253"/>
                    <a:pt x="2949" y="1288"/>
                    <a:pt x="2190" y="1232"/>
                  </a:cubicBezTo>
                  <a:cubicBezTo>
                    <a:pt x="2081" y="1220"/>
                    <a:pt x="1988" y="1214"/>
                    <a:pt x="1909" y="1214"/>
                  </a:cubicBezTo>
                  <a:cubicBezTo>
                    <a:pt x="1439" y="1214"/>
                    <a:pt x="1477" y="1417"/>
                    <a:pt x="1741" y="1681"/>
                  </a:cubicBezTo>
                  <a:cubicBezTo>
                    <a:pt x="2050" y="1990"/>
                    <a:pt x="2275" y="2130"/>
                    <a:pt x="2640" y="2804"/>
                  </a:cubicBezTo>
                  <a:cubicBezTo>
                    <a:pt x="3005" y="3478"/>
                    <a:pt x="3005" y="3703"/>
                    <a:pt x="3005" y="3703"/>
                  </a:cubicBezTo>
                  <a:cubicBezTo>
                    <a:pt x="3005" y="3703"/>
                    <a:pt x="1741" y="2271"/>
                    <a:pt x="1152" y="2271"/>
                  </a:cubicBezTo>
                  <a:cubicBezTo>
                    <a:pt x="534" y="2271"/>
                    <a:pt x="1" y="2580"/>
                    <a:pt x="394" y="2804"/>
                  </a:cubicBezTo>
                  <a:cubicBezTo>
                    <a:pt x="759" y="3029"/>
                    <a:pt x="1517" y="3169"/>
                    <a:pt x="1517" y="3169"/>
                  </a:cubicBezTo>
                  <a:lnTo>
                    <a:pt x="2050" y="4236"/>
                  </a:lnTo>
                  <a:cubicBezTo>
                    <a:pt x="2050" y="4236"/>
                    <a:pt x="1397" y="4009"/>
                    <a:pt x="889" y="4009"/>
                  </a:cubicBezTo>
                  <a:cubicBezTo>
                    <a:pt x="682" y="4009"/>
                    <a:pt x="499" y="4046"/>
                    <a:pt x="394" y="4152"/>
                  </a:cubicBezTo>
                  <a:cubicBezTo>
                    <a:pt x="1" y="4545"/>
                    <a:pt x="759" y="4685"/>
                    <a:pt x="759" y="4685"/>
                  </a:cubicBezTo>
                  <a:lnTo>
                    <a:pt x="1292" y="4769"/>
                  </a:lnTo>
                  <a:cubicBezTo>
                    <a:pt x="1292" y="4769"/>
                    <a:pt x="618" y="5892"/>
                    <a:pt x="618" y="6791"/>
                  </a:cubicBezTo>
                  <a:cubicBezTo>
                    <a:pt x="618" y="7689"/>
                    <a:pt x="843" y="9037"/>
                    <a:pt x="843" y="9037"/>
                  </a:cubicBezTo>
                  <a:lnTo>
                    <a:pt x="2949" y="8447"/>
                  </a:lnTo>
                  <a:cubicBezTo>
                    <a:pt x="2949" y="8447"/>
                    <a:pt x="3763" y="5949"/>
                    <a:pt x="4071" y="5219"/>
                  </a:cubicBezTo>
                  <a:cubicBezTo>
                    <a:pt x="4380" y="4461"/>
                    <a:pt x="5054" y="3618"/>
                    <a:pt x="5054" y="2664"/>
                  </a:cubicBezTo>
                  <a:cubicBezTo>
                    <a:pt x="5054" y="1799"/>
                    <a:pt x="4750" y="1"/>
                    <a:pt x="45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4"/>
            <p:cNvSpPr/>
            <p:nvPr/>
          </p:nvSpPr>
          <p:spPr>
            <a:xfrm>
              <a:off x="4765225" y="2623775"/>
              <a:ext cx="131275" cy="237525"/>
            </a:xfrm>
            <a:custGeom>
              <a:rect b="b" l="l" r="r" t="t"/>
              <a:pathLst>
                <a:path extrusionOk="0" h="9501" w="5251">
                  <a:moveTo>
                    <a:pt x="4522" y="799"/>
                  </a:moveTo>
                  <a:cubicBezTo>
                    <a:pt x="4575" y="1025"/>
                    <a:pt x="4624" y="1314"/>
                    <a:pt x="4661" y="1628"/>
                  </a:cubicBezTo>
                  <a:cubicBezTo>
                    <a:pt x="4745" y="2078"/>
                    <a:pt x="4773" y="2555"/>
                    <a:pt x="4773" y="2892"/>
                  </a:cubicBezTo>
                  <a:cubicBezTo>
                    <a:pt x="4773" y="3313"/>
                    <a:pt x="4633" y="3734"/>
                    <a:pt x="4437" y="4127"/>
                  </a:cubicBezTo>
                  <a:cubicBezTo>
                    <a:pt x="4240" y="4548"/>
                    <a:pt x="3987" y="4941"/>
                    <a:pt x="3819" y="5362"/>
                  </a:cubicBezTo>
                  <a:cubicBezTo>
                    <a:pt x="3549" y="6024"/>
                    <a:pt x="2895" y="7991"/>
                    <a:pt x="2733" y="8480"/>
                  </a:cubicBezTo>
                  <a:lnTo>
                    <a:pt x="2733" y="8480"/>
                  </a:lnTo>
                  <a:lnTo>
                    <a:pt x="1006" y="8970"/>
                  </a:lnTo>
                  <a:lnTo>
                    <a:pt x="1006" y="8970"/>
                  </a:lnTo>
                  <a:cubicBezTo>
                    <a:pt x="946" y="8532"/>
                    <a:pt x="815" y="7644"/>
                    <a:pt x="815" y="7019"/>
                  </a:cubicBezTo>
                  <a:cubicBezTo>
                    <a:pt x="815" y="6626"/>
                    <a:pt x="983" y="6120"/>
                    <a:pt x="1152" y="5755"/>
                  </a:cubicBezTo>
                  <a:cubicBezTo>
                    <a:pt x="1208" y="5559"/>
                    <a:pt x="1292" y="5390"/>
                    <a:pt x="1376" y="5278"/>
                  </a:cubicBezTo>
                  <a:cubicBezTo>
                    <a:pt x="1404" y="5222"/>
                    <a:pt x="1433" y="5194"/>
                    <a:pt x="1433" y="5138"/>
                  </a:cubicBezTo>
                  <a:lnTo>
                    <a:pt x="1461" y="5110"/>
                  </a:lnTo>
                  <a:cubicBezTo>
                    <a:pt x="1517" y="5025"/>
                    <a:pt x="1517" y="4969"/>
                    <a:pt x="1461" y="4885"/>
                  </a:cubicBezTo>
                  <a:cubicBezTo>
                    <a:pt x="1433" y="4801"/>
                    <a:pt x="1376" y="4773"/>
                    <a:pt x="1292" y="4745"/>
                  </a:cubicBezTo>
                  <a:lnTo>
                    <a:pt x="786" y="4691"/>
                  </a:lnTo>
                  <a:lnTo>
                    <a:pt x="786" y="4691"/>
                  </a:lnTo>
                  <a:lnTo>
                    <a:pt x="787" y="4689"/>
                  </a:lnTo>
                  <a:lnTo>
                    <a:pt x="759" y="4689"/>
                  </a:lnTo>
                  <a:cubicBezTo>
                    <a:pt x="731" y="4661"/>
                    <a:pt x="618" y="4632"/>
                    <a:pt x="562" y="4604"/>
                  </a:cubicBezTo>
                  <a:lnTo>
                    <a:pt x="512" y="4571"/>
                  </a:lnTo>
                  <a:lnTo>
                    <a:pt x="512" y="4571"/>
                  </a:lnTo>
                  <a:lnTo>
                    <a:pt x="534" y="4548"/>
                  </a:lnTo>
                  <a:cubicBezTo>
                    <a:pt x="534" y="4520"/>
                    <a:pt x="590" y="4520"/>
                    <a:pt x="646" y="4492"/>
                  </a:cubicBezTo>
                  <a:cubicBezTo>
                    <a:pt x="703" y="4464"/>
                    <a:pt x="787" y="4464"/>
                    <a:pt x="871" y="4464"/>
                  </a:cubicBezTo>
                  <a:cubicBezTo>
                    <a:pt x="1096" y="4464"/>
                    <a:pt x="1376" y="4520"/>
                    <a:pt x="1573" y="4576"/>
                  </a:cubicBezTo>
                  <a:cubicBezTo>
                    <a:pt x="1685" y="4604"/>
                    <a:pt x="1769" y="4632"/>
                    <a:pt x="1826" y="4661"/>
                  </a:cubicBezTo>
                  <a:lnTo>
                    <a:pt x="1910" y="4661"/>
                  </a:lnTo>
                  <a:lnTo>
                    <a:pt x="1938" y="4689"/>
                  </a:lnTo>
                  <a:cubicBezTo>
                    <a:pt x="1959" y="4696"/>
                    <a:pt x="1982" y="4699"/>
                    <a:pt x="2005" y="4699"/>
                  </a:cubicBezTo>
                  <a:cubicBezTo>
                    <a:pt x="2075" y="4699"/>
                    <a:pt x="2148" y="4668"/>
                    <a:pt x="2191" y="4604"/>
                  </a:cubicBezTo>
                  <a:cubicBezTo>
                    <a:pt x="2247" y="4548"/>
                    <a:pt x="2275" y="4436"/>
                    <a:pt x="2219" y="4352"/>
                  </a:cubicBezTo>
                  <a:lnTo>
                    <a:pt x="1685" y="3313"/>
                  </a:lnTo>
                  <a:cubicBezTo>
                    <a:pt x="1657" y="3229"/>
                    <a:pt x="1601" y="3201"/>
                    <a:pt x="1545" y="3173"/>
                  </a:cubicBezTo>
                  <a:cubicBezTo>
                    <a:pt x="1545" y="3173"/>
                    <a:pt x="1489" y="3173"/>
                    <a:pt x="1404" y="3144"/>
                  </a:cubicBezTo>
                  <a:cubicBezTo>
                    <a:pt x="1320" y="3116"/>
                    <a:pt x="1124" y="3088"/>
                    <a:pt x="955" y="3032"/>
                  </a:cubicBezTo>
                  <a:cubicBezTo>
                    <a:pt x="807" y="2983"/>
                    <a:pt x="637" y="2912"/>
                    <a:pt x="522" y="2857"/>
                  </a:cubicBezTo>
                  <a:lnTo>
                    <a:pt x="522" y="2857"/>
                  </a:lnTo>
                  <a:cubicBezTo>
                    <a:pt x="560" y="2838"/>
                    <a:pt x="612" y="2820"/>
                    <a:pt x="675" y="2808"/>
                  </a:cubicBezTo>
                  <a:cubicBezTo>
                    <a:pt x="787" y="2780"/>
                    <a:pt x="955" y="2751"/>
                    <a:pt x="1124" y="2751"/>
                  </a:cubicBezTo>
                  <a:cubicBezTo>
                    <a:pt x="1131" y="2748"/>
                    <a:pt x="1140" y="2746"/>
                    <a:pt x="1151" y="2746"/>
                  </a:cubicBezTo>
                  <a:cubicBezTo>
                    <a:pt x="1224" y="2746"/>
                    <a:pt x="1370" y="2822"/>
                    <a:pt x="1517" y="2920"/>
                  </a:cubicBezTo>
                  <a:cubicBezTo>
                    <a:pt x="1826" y="3116"/>
                    <a:pt x="2134" y="3397"/>
                    <a:pt x="2387" y="3650"/>
                  </a:cubicBezTo>
                  <a:cubicBezTo>
                    <a:pt x="2527" y="3762"/>
                    <a:pt x="2612" y="3874"/>
                    <a:pt x="2696" y="3959"/>
                  </a:cubicBezTo>
                  <a:cubicBezTo>
                    <a:pt x="2780" y="4043"/>
                    <a:pt x="2808" y="4099"/>
                    <a:pt x="2808" y="4099"/>
                  </a:cubicBezTo>
                  <a:cubicBezTo>
                    <a:pt x="2870" y="4140"/>
                    <a:pt x="2932" y="4166"/>
                    <a:pt x="2993" y="4166"/>
                  </a:cubicBezTo>
                  <a:cubicBezTo>
                    <a:pt x="3016" y="4166"/>
                    <a:pt x="3038" y="4163"/>
                    <a:pt x="3061" y="4155"/>
                  </a:cubicBezTo>
                  <a:cubicBezTo>
                    <a:pt x="3173" y="4127"/>
                    <a:pt x="3229" y="4043"/>
                    <a:pt x="3229" y="3931"/>
                  </a:cubicBezTo>
                  <a:cubicBezTo>
                    <a:pt x="3229" y="3874"/>
                    <a:pt x="3201" y="3622"/>
                    <a:pt x="2808" y="2920"/>
                  </a:cubicBezTo>
                  <a:cubicBezTo>
                    <a:pt x="2443" y="2218"/>
                    <a:pt x="2162" y="2021"/>
                    <a:pt x="1882" y="1741"/>
                  </a:cubicBezTo>
                  <a:cubicBezTo>
                    <a:pt x="1859" y="1718"/>
                    <a:pt x="1841" y="1700"/>
                    <a:pt x="1826" y="1685"/>
                  </a:cubicBezTo>
                  <a:lnTo>
                    <a:pt x="2134" y="1685"/>
                  </a:lnTo>
                  <a:cubicBezTo>
                    <a:pt x="2219" y="1685"/>
                    <a:pt x="2387" y="1797"/>
                    <a:pt x="2584" y="1965"/>
                  </a:cubicBezTo>
                  <a:cubicBezTo>
                    <a:pt x="2836" y="2218"/>
                    <a:pt x="3089" y="2639"/>
                    <a:pt x="3285" y="2976"/>
                  </a:cubicBezTo>
                  <a:cubicBezTo>
                    <a:pt x="3398" y="3144"/>
                    <a:pt x="3454" y="3285"/>
                    <a:pt x="3510" y="3397"/>
                  </a:cubicBezTo>
                  <a:cubicBezTo>
                    <a:pt x="3538" y="3453"/>
                    <a:pt x="3566" y="3509"/>
                    <a:pt x="3594" y="3538"/>
                  </a:cubicBezTo>
                  <a:lnTo>
                    <a:pt x="3594" y="3594"/>
                  </a:lnTo>
                  <a:cubicBezTo>
                    <a:pt x="3650" y="3650"/>
                    <a:pt x="3707" y="3706"/>
                    <a:pt x="3791" y="3706"/>
                  </a:cubicBezTo>
                  <a:cubicBezTo>
                    <a:pt x="3812" y="3713"/>
                    <a:pt x="3833" y="3717"/>
                    <a:pt x="3853" y="3717"/>
                  </a:cubicBezTo>
                  <a:cubicBezTo>
                    <a:pt x="3914" y="3717"/>
                    <a:pt x="3966" y="3685"/>
                    <a:pt x="3987" y="3622"/>
                  </a:cubicBezTo>
                  <a:cubicBezTo>
                    <a:pt x="4015" y="3594"/>
                    <a:pt x="4352" y="3173"/>
                    <a:pt x="4352" y="2443"/>
                  </a:cubicBezTo>
                  <a:cubicBezTo>
                    <a:pt x="4352" y="1913"/>
                    <a:pt x="4404" y="1298"/>
                    <a:pt x="4522" y="799"/>
                  </a:cubicBezTo>
                  <a:close/>
                  <a:moveTo>
                    <a:pt x="4493" y="0"/>
                  </a:moveTo>
                  <a:cubicBezTo>
                    <a:pt x="4408" y="0"/>
                    <a:pt x="4324" y="56"/>
                    <a:pt x="4268" y="112"/>
                  </a:cubicBezTo>
                  <a:cubicBezTo>
                    <a:pt x="4240" y="140"/>
                    <a:pt x="4212" y="197"/>
                    <a:pt x="4184" y="253"/>
                  </a:cubicBezTo>
                  <a:lnTo>
                    <a:pt x="4212" y="253"/>
                  </a:lnTo>
                  <a:cubicBezTo>
                    <a:pt x="3959" y="899"/>
                    <a:pt x="3875" y="1741"/>
                    <a:pt x="3875" y="2443"/>
                  </a:cubicBezTo>
                  <a:cubicBezTo>
                    <a:pt x="3875" y="2639"/>
                    <a:pt x="3847" y="2823"/>
                    <a:pt x="3812" y="2963"/>
                  </a:cubicBezTo>
                  <a:lnTo>
                    <a:pt x="3812" y="2963"/>
                  </a:lnTo>
                  <a:cubicBezTo>
                    <a:pt x="3723" y="2789"/>
                    <a:pt x="3610" y="2579"/>
                    <a:pt x="3482" y="2358"/>
                  </a:cubicBezTo>
                  <a:cubicBezTo>
                    <a:pt x="3314" y="2106"/>
                    <a:pt x="3117" y="1853"/>
                    <a:pt x="2892" y="1628"/>
                  </a:cubicBezTo>
                  <a:cubicBezTo>
                    <a:pt x="2696" y="1432"/>
                    <a:pt x="2471" y="1263"/>
                    <a:pt x="2191" y="1235"/>
                  </a:cubicBezTo>
                  <a:cubicBezTo>
                    <a:pt x="2078" y="1207"/>
                    <a:pt x="1994" y="1207"/>
                    <a:pt x="1910" y="1207"/>
                  </a:cubicBezTo>
                  <a:cubicBezTo>
                    <a:pt x="1741" y="1207"/>
                    <a:pt x="1629" y="1207"/>
                    <a:pt x="1517" y="1263"/>
                  </a:cubicBezTo>
                  <a:cubicBezTo>
                    <a:pt x="1461" y="1292"/>
                    <a:pt x="1404" y="1348"/>
                    <a:pt x="1348" y="1404"/>
                  </a:cubicBezTo>
                  <a:cubicBezTo>
                    <a:pt x="1320" y="1460"/>
                    <a:pt x="1292" y="1544"/>
                    <a:pt x="1292" y="1600"/>
                  </a:cubicBezTo>
                  <a:cubicBezTo>
                    <a:pt x="1292" y="1713"/>
                    <a:pt x="1320" y="1797"/>
                    <a:pt x="1376" y="1853"/>
                  </a:cubicBezTo>
                  <a:cubicBezTo>
                    <a:pt x="1433" y="1937"/>
                    <a:pt x="1489" y="1993"/>
                    <a:pt x="1545" y="2078"/>
                  </a:cubicBezTo>
                  <a:cubicBezTo>
                    <a:pt x="1814" y="2347"/>
                    <a:pt x="1997" y="2466"/>
                    <a:pt x="2281" y="2919"/>
                  </a:cubicBezTo>
                  <a:lnTo>
                    <a:pt x="2281" y="2919"/>
                  </a:lnTo>
                  <a:cubicBezTo>
                    <a:pt x="2112" y="2772"/>
                    <a:pt x="1947" y="2633"/>
                    <a:pt x="1798" y="2527"/>
                  </a:cubicBezTo>
                  <a:cubicBezTo>
                    <a:pt x="1573" y="2386"/>
                    <a:pt x="1348" y="2274"/>
                    <a:pt x="1124" y="2274"/>
                  </a:cubicBezTo>
                  <a:cubicBezTo>
                    <a:pt x="843" y="2274"/>
                    <a:pt x="618" y="2330"/>
                    <a:pt x="422" y="2415"/>
                  </a:cubicBezTo>
                  <a:cubicBezTo>
                    <a:pt x="310" y="2443"/>
                    <a:pt x="225" y="2499"/>
                    <a:pt x="141" y="2555"/>
                  </a:cubicBezTo>
                  <a:cubicBezTo>
                    <a:pt x="85" y="2639"/>
                    <a:pt x="1" y="2723"/>
                    <a:pt x="1" y="2864"/>
                  </a:cubicBezTo>
                  <a:cubicBezTo>
                    <a:pt x="1" y="2948"/>
                    <a:pt x="29" y="3032"/>
                    <a:pt x="85" y="3088"/>
                  </a:cubicBezTo>
                  <a:cubicBezTo>
                    <a:pt x="113" y="3144"/>
                    <a:pt x="169" y="3201"/>
                    <a:pt x="253" y="3229"/>
                  </a:cubicBezTo>
                  <a:cubicBezTo>
                    <a:pt x="478" y="3369"/>
                    <a:pt x="759" y="3453"/>
                    <a:pt x="1011" y="3538"/>
                  </a:cubicBezTo>
                  <a:cubicBezTo>
                    <a:pt x="1145" y="3571"/>
                    <a:pt x="1269" y="3604"/>
                    <a:pt x="1347" y="3626"/>
                  </a:cubicBezTo>
                  <a:lnTo>
                    <a:pt x="1347" y="3626"/>
                  </a:lnTo>
                  <a:lnTo>
                    <a:pt x="1572" y="4101"/>
                  </a:lnTo>
                  <a:lnTo>
                    <a:pt x="1572" y="4101"/>
                  </a:lnTo>
                  <a:cubicBezTo>
                    <a:pt x="1360" y="4055"/>
                    <a:pt x="1108" y="4015"/>
                    <a:pt x="871" y="4015"/>
                  </a:cubicBezTo>
                  <a:cubicBezTo>
                    <a:pt x="759" y="4015"/>
                    <a:pt x="618" y="4015"/>
                    <a:pt x="506" y="4043"/>
                  </a:cubicBezTo>
                  <a:cubicBezTo>
                    <a:pt x="394" y="4071"/>
                    <a:pt x="281" y="4127"/>
                    <a:pt x="197" y="4211"/>
                  </a:cubicBezTo>
                  <a:cubicBezTo>
                    <a:pt x="85" y="4324"/>
                    <a:pt x="29" y="4436"/>
                    <a:pt x="29" y="4576"/>
                  </a:cubicBezTo>
                  <a:cubicBezTo>
                    <a:pt x="29" y="4717"/>
                    <a:pt x="85" y="4829"/>
                    <a:pt x="169" y="4913"/>
                  </a:cubicBezTo>
                  <a:cubicBezTo>
                    <a:pt x="281" y="4997"/>
                    <a:pt x="422" y="5054"/>
                    <a:pt x="506" y="5082"/>
                  </a:cubicBezTo>
                  <a:cubicBezTo>
                    <a:pt x="618" y="5110"/>
                    <a:pt x="675" y="5138"/>
                    <a:pt x="703" y="5138"/>
                  </a:cubicBezTo>
                  <a:lnTo>
                    <a:pt x="894" y="5168"/>
                  </a:lnTo>
                  <a:lnTo>
                    <a:pt x="894" y="5168"/>
                  </a:lnTo>
                  <a:cubicBezTo>
                    <a:pt x="834" y="5277"/>
                    <a:pt x="766" y="5410"/>
                    <a:pt x="703" y="5559"/>
                  </a:cubicBezTo>
                  <a:cubicBezTo>
                    <a:pt x="534" y="5980"/>
                    <a:pt x="366" y="6513"/>
                    <a:pt x="366" y="7019"/>
                  </a:cubicBezTo>
                  <a:cubicBezTo>
                    <a:pt x="366" y="7945"/>
                    <a:pt x="590" y="9293"/>
                    <a:pt x="590" y="9293"/>
                  </a:cubicBezTo>
                  <a:cubicBezTo>
                    <a:pt x="590" y="9377"/>
                    <a:pt x="618" y="9433"/>
                    <a:pt x="675" y="9461"/>
                  </a:cubicBezTo>
                  <a:cubicBezTo>
                    <a:pt x="714" y="9481"/>
                    <a:pt x="768" y="9501"/>
                    <a:pt x="816" y="9501"/>
                  </a:cubicBezTo>
                  <a:cubicBezTo>
                    <a:pt x="836" y="9501"/>
                    <a:pt x="855" y="9498"/>
                    <a:pt x="871" y="9489"/>
                  </a:cubicBezTo>
                  <a:lnTo>
                    <a:pt x="2977" y="8900"/>
                  </a:lnTo>
                  <a:cubicBezTo>
                    <a:pt x="3061" y="8872"/>
                    <a:pt x="3117" y="8816"/>
                    <a:pt x="3145" y="8731"/>
                  </a:cubicBezTo>
                  <a:cubicBezTo>
                    <a:pt x="3145" y="8731"/>
                    <a:pt x="3342" y="8114"/>
                    <a:pt x="3594" y="7412"/>
                  </a:cubicBezTo>
                  <a:cubicBezTo>
                    <a:pt x="3819" y="6710"/>
                    <a:pt x="4100" y="5896"/>
                    <a:pt x="4268" y="5531"/>
                  </a:cubicBezTo>
                  <a:cubicBezTo>
                    <a:pt x="4408" y="5166"/>
                    <a:pt x="4633" y="4773"/>
                    <a:pt x="4858" y="4352"/>
                  </a:cubicBezTo>
                  <a:cubicBezTo>
                    <a:pt x="5054" y="3903"/>
                    <a:pt x="5251" y="3425"/>
                    <a:pt x="5251" y="2892"/>
                  </a:cubicBezTo>
                  <a:cubicBezTo>
                    <a:pt x="5251" y="2415"/>
                    <a:pt x="5166" y="1769"/>
                    <a:pt x="5082" y="1179"/>
                  </a:cubicBezTo>
                  <a:cubicBezTo>
                    <a:pt x="5026" y="899"/>
                    <a:pt x="4970" y="646"/>
                    <a:pt x="4886" y="449"/>
                  </a:cubicBezTo>
                  <a:cubicBezTo>
                    <a:pt x="4858" y="337"/>
                    <a:pt x="4830" y="253"/>
                    <a:pt x="4802" y="197"/>
                  </a:cubicBezTo>
                  <a:lnTo>
                    <a:pt x="4717" y="84"/>
                  </a:lnTo>
                  <a:cubicBezTo>
                    <a:pt x="4661" y="28"/>
                    <a:pt x="4605" y="0"/>
                    <a:pt x="449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4"/>
            <p:cNvSpPr/>
            <p:nvPr/>
          </p:nvSpPr>
          <p:spPr>
            <a:xfrm>
              <a:off x="4805950" y="2688050"/>
              <a:ext cx="101775" cy="120325"/>
            </a:xfrm>
            <a:custGeom>
              <a:rect b="b" l="l" r="r" t="t"/>
              <a:pathLst>
                <a:path extrusionOk="0" h="4813" w="4071">
                  <a:moveTo>
                    <a:pt x="3496" y="0"/>
                  </a:moveTo>
                  <a:cubicBezTo>
                    <a:pt x="3202" y="0"/>
                    <a:pt x="2918" y="706"/>
                    <a:pt x="2499" y="1219"/>
                  </a:cubicBezTo>
                  <a:cubicBezTo>
                    <a:pt x="1965" y="1809"/>
                    <a:pt x="1067" y="2202"/>
                    <a:pt x="674" y="2791"/>
                  </a:cubicBezTo>
                  <a:cubicBezTo>
                    <a:pt x="309" y="3381"/>
                    <a:pt x="0" y="4813"/>
                    <a:pt x="0" y="4813"/>
                  </a:cubicBezTo>
                  <a:lnTo>
                    <a:pt x="1656" y="4757"/>
                  </a:lnTo>
                  <a:cubicBezTo>
                    <a:pt x="1741" y="3549"/>
                    <a:pt x="3004" y="2202"/>
                    <a:pt x="3397" y="1668"/>
                  </a:cubicBezTo>
                  <a:cubicBezTo>
                    <a:pt x="3762" y="1135"/>
                    <a:pt x="4071" y="461"/>
                    <a:pt x="3678" y="96"/>
                  </a:cubicBezTo>
                  <a:cubicBezTo>
                    <a:pt x="3616" y="30"/>
                    <a:pt x="3556" y="0"/>
                    <a:pt x="34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4"/>
            <p:cNvSpPr/>
            <p:nvPr/>
          </p:nvSpPr>
          <p:spPr>
            <a:xfrm>
              <a:off x="4799625" y="2682025"/>
              <a:ext cx="108800" cy="132100"/>
            </a:xfrm>
            <a:custGeom>
              <a:rect b="b" l="l" r="r" t="t"/>
              <a:pathLst>
                <a:path extrusionOk="0" h="5284" w="4352">
                  <a:moveTo>
                    <a:pt x="3762" y="0"/>
                  </a:moveTo>
                  <a:cubicBezTo>
                    <a:pt x="3678" y="0"/>
                    <a:pt x="3594" y="28"/>
                    <a:pt x="3538" y="56"/>
                  </a:cubicBezTo>
                  <a:cubicBezTo>
                    <a:pt x="3426" y="141"/>
                    <a:pt x="3341" y="225"/>
                    <a:pt x="3257" y="309"/>
                  </a:cubicBezTo>
                  <a:cubicBezTo>
                    <a:pt x="3032" y="590"/>
                    <a:pt x="2836" y="1011"/>
                    <a:pt x="2555" y="1292"/>
                  </a:cubicBezTo>
                  <a:cubicBezTo>
                    <a:pt x="2331" y="1573"/>
                    <a:pt x="1994" y="1797"/>
                    <a:pt x="1657" y="2050"/>
                  </a:cubicBezTo>
                  <a:cubicBezTo>
                    <a:pt x="1292" y="2302"/>
                    <a:pt x="955" y="2555"/>
                    <a:pt x="730" y="2920"/>
                  </a:cubicBezTo>
                  <a:cubicBezTo>
                    <a:pt x="534" y="3257"/>
                    <a:pt x="365" y="3762"/>
                    <a:pt x="225" y="4212"/>
                  </a:cubicBezTo>
                  <a:cubicBezTo>
                    <a:pt x="113" y="4661"/>
                    <a:pt x="28" y="4998"/>
                    <a:pt x="28" y="4998"/>
                  </a:cubicBezTo>
                  <a:cubicBezTo>
                    <a:pt x="0" y="5138"/>
                    <a:pt x="85" y="5250"/>
                    <a:pt x="225" y="5278"/>
                  </a:cubicBezTo>
                  <a:cubicBezTo>
                    <a:pt x="240" y="5282"/>
                    <a:pt x="255" y="5284"/>
                    <a:pt x="270" y="5284"/>
                  </a:cubicBezTo>
                  <a:cubicBezTo>
                    <a:pt x="372" y="5284"/>
                    <a:pt x="478" y="5207"/>
                    <a:pt x="478" y="5110"/>
                  </a:cubicBezTo>
                  <a:cubicBezTo>
                    <a:pt x="478" y="5110"/>
                    <a:pt x="506" y="5026"/>
                    <a:pt x="534" y="4885"/>
                  </a:cubicBezTo>
                  <a:cubicBezTo>
                    <a:pt x="590" y="4661"/>
                    <a:pt x="674" y="4352"/>
                    <a:pt x="786" y="4015"/>
                  </a:cubicBezTo>
                  <a:cubicBezTo>
                    <a:pt x="899" y="3678"/>
                    <a:pt x="1011" y="3341"/>
                    <a:pt x="1123" y="3145"/>
                  </a:cubicBezTo>
                  <a:cubicBezTo>
                    <a:pt x="1292" y="2920"/>
                    <a:pt x="1573" y="2667"/>
                    <a:pt x="1909" y="2443"/>
                  </a:cubicBezTo>
                  <a:cubicBezTo>
                    <a:pt x="2246" y="2190"/>
                    <a:pt x="2639" y="1937"/>
                    <a:pt x="2920" y="1601"/>
                  </a:cubicBezTo>
                  <a:cubicBezTo>
                    <a:pt x="3145" y="1348"/>
                    <a:pt x="3341" y="1011"/>
                    <a:pt x="3510" y="786"/>
                  </a:cubicBezTo>
                  <a:cubicBezTo>
                    <a:pt x="3566" y="674"/>
                    <a:pt x="3650" y="590"/>
                    <a:pt x="3706" y="534"/>
                  </a:cubicBezTo>
                  <a:lnTo>
                    <a:pt x="3762" y="478"/>
                  </a:lnTo>
                  <a:lnTo>
                    <a:pt x="3790" y="506"/>
                  </a:lnTo>
                  <a:cubicBezTo>
                    <a:pt x="3847" y="562"/>
                    <a:pt x="3875" y="646"/>
                    <a:pt x="3875" y="758"/>
                  </a:cubicBezTo>
                  <a:cubicBezTo>
                    <a:pt x="3875" y="1039"/>
                    <a:pt x="3706" y="1432"/>
                    <a:pt x="3454" y="1769"/>
                  </a:cubicBezTo>
                  <a:cubicBezTo>
                    <a:pt x="3285" y="2022"/>
                    <a:pt x="2864" y="2499"/>
                    <a:pt x="2471" y="3060"/>
                  </a:cubicBezTo>
                  <a:cubicBezTo>
                    <a:pt x="2078" y="3622"/>
                    <a:pt x="1713" y="4296"/>
                    <a:pt x="1685" y="4970"/>
                  </a:cubicBezTo>
                  <a:cubicBezTo>
                    <a:pt x="1685" y="5110"/>
                    <a:pt x="1769" y="5222"/>
                    <a:pt x="1909" y="5222"/>
                  </a:cubicBezTo>
                  <a:cubicBezTo>
                    <a:pt x="2022" y="5222"/>
                    <a:pt x="2134" y="5138"/>
                    <a:pt x="2134" y="4998"/>
                  </a:cubicBezTo>
                  <a:cubicBezTo>
                    <a:pt x="2190" y="4464"/>
                    <a:pt x="2499" y="3847"/>
                    <a:pt x="2864" y="3313"/>
                  </a:cubicBezTo>
                  <a:cubicBezTo>
                    <a:pt x="3229" y="2780"/>
                    <a:pt x="3622" y="2331"/>
                    <a:pt x="3819" y="2050"/>
                  </a:cubicBezTo>
                  <a:cubicBezTo>
                    <a:pt x="4099" y="1657"/>
                    <a:pt x="4352" y="1208"/>
                    <a:pt x="4352" y="758"/>
                  </a:cubicBezTo>
                  <a:cubicBezTo>
                    <a:pt x="4352" y="562"/>
                    <a:pt x="4268" y="337"/>
                    <a:pt x="4099" y="169"/>
                  </a:cubicBezTo>
                  <a:cubicBezTo>
                    <a:pt x="4015" y="85"/>
                    <a:pt x="3903" y="0"/>
                    <a:pt x="376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4"/>
            <p:cNvSpPr/>
            <p:nvPr/>
          </p:nvSpPr>
          <p:spPr>
            <a:xfrm>
              <a:off x="4770150" y="2830675"/>
              <a:ext cx="77225" cy="73875"/>
            </a:xfrm>
            <a:custGeom>
              <a:rect b="b" l="l" r="r" t="t"/>
              <a:pathLst>
                <a:path extrusionOk="0" h="2955" w="3089">
                  <a:moveTo>
                    <a:pt x="1536" y="0"/>
                  </a:moveTo>
                  <a:cubicBezTo>
                    <a:pt x="677" y="0"/>
                    <a:pt x="169" y="315"/>
                    <a:pt x="169" y="315"/>
                  </a:cubicBezTo>
                  <a:lnTo>
                    <a:pt x="0" y="2561"/>
                  </a:lnTo>
                  <a:lnTo>
                    <a:pt x="3088" y="2954"/>
                  </a:lnTo>
                  <a:lnTo>
                    <a:pt x="3032" y="455"/>
                  </a:lnTo>
                  <a:cubicBezTo>
                    <a:pt x="3032" y="455"/>
                    <a:pt x="2724" y="90"/>
                    <a:pt x="1741" y="6"/>
                  </a:cubicBezTo>
                  <a:cubicBezTo>
                    <a:pt x="1671" y="2"/>
                    <a:pt x="1603" y="0"/>
                    <a:pt x="153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4"/>
            <p:cNvSpPr/>
            <p:nvPr/>
          </p:nvSpPr>
          <p:spPr>
            <a:xfrm>
              <a:off x="4764525" y="2825200"/>
              <a:ext cx="89175" cy="84950"/>
            </a:xfrm>
            <a:custGeom>
              <a:rect b="b" l="l" r="r" t="t"/>
              <a:pathLst>
                <a:path extrusionOk="0" h="3398" w="3567">
                  <a:moveTo>
                    <a:pt x="1713" y="450"/>
                  </a:moveTo>
                  <a:cubicBezTo>
                    <a:pt x="1797" y="450"/>
                    <a:pt x="1854" y="450"/>
                    <a:pt x="1938" y="478"/>
                  </a:cubicBezTo>
                  <a:cubicBezTo>
                    <a:pt x="2415" y="506"/>
                    <a:pt x="2696" y="618"/>
                    <a:pt x="2864" y="702"/>
                  </a:cubicBezTo>
                  <a:cubicBezTo>
                    <a:pt x="2929" y="724"/>
                    <a:pt x="2976" y="762"/>
                    <a:pt x="3008" y="791"/>
                  </a:cubicBezTo>
                  <a:lnTo>
                    <a:pt x="3008" y="791"/>
                  </a:lnTo>
                  <a:lnTo>
                    <a:pt x="3089" y="2892"/>
                  </a:lnTo>
                  <a:lnTo>
                    <a:pt x="3089" y="2892"/>
                  </a:lnTo>
                  <a:lnTo>
                    <a:pt x="492" y="2584"/>
                  </a:lnTo>
                  <a:lnTo>
                    <a:pt x="492" y="2584"/>
                  </a:lnTo>
                  <a:lnTo>
                    <a:pt x="611" y="676"/>
                  </a:lnTo>
                  <a:lnTo>
                    <a:pt x="611" y="676"/>
                  </a:lnTo>
                  <a:cubicBezTo>
                    <a:pt x="786" y="594"/>
                    <a:pt x="1170" y="450"/>
                    <a:pt x="1713" y="450"/>
                  </a:cubicBezTo>
                  <a:close/>
                  <a:moveTo>
                    <a:pt x="1713" y="1"/>
                  </a:moveTo>
                  <a:cubicBezTo>
                    <a:pt x="815" y="1"/>
                    <a:pt x="281" y="309"/>
                    <a:pt x="253" y="337"/>
                  </a:cubicBezTo>
                  <a:cubicBezTo>
                    <a:pt x="197" y="366"/>
                    <a:pt x="169" y="450"/>
                    <a:pt x="169" y="506"/>
                  </a:cubicBezTo>
                  <a:lnTo>
                    <a:pt x="1" y="2780"/>
                  </a:lnTo>
                  <a:cubicBezTo>
                    <a:pt x="1" y="2892"/>
                    <a:pt x="85" y="3005"/>
                    <a:pt x="197" y="3033"/>
                  </a:cubicBezTo>
                  <a:lnTo>
                    <a:pt x="3285" y="3398"/>
                  </a:lnTo>
                  <a:cubicBezTo>
                    <a:pt x="3370" y="3398"/>
                    <a:pt x="3426" y="3370"/>
                    <a:pt x="3482" y="3341"/>
                  </a:cubicBezTo>
                  <a:cubicBezTo>
                    <a:pt x="3538" y="3285"/>
                    <a:pt x="3566" y="3229"/>
                    <a:pt x="3538" y="3145"/>
                  </a:cubicBezTo>
                  <a:lnTo>
                    <a:pt x="3482" y="674"/>
                  </a:lnTo>
                  <a:cubicBezTo>
                    <a:pt x="3482" y="618"/>
                    <a:pt x="3454" y="590"/>
                    <a:pt x="3426" y="534"/>
                  </a:cubicBezTo>
                  <a:cubicBezTo>
                    <a:pt x="3398" y="478"/>
                    <a:pt x="3005" y="85"/>
                    <a:pt x="199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4"/>
            <p:cNvSpPr/>
            <p:nvPr/>
          </p:nvSpPr>
          <p:spPr>
            <a:xfrm>
              <a:off x="3826125" y="2811350"/>
              <a:ext cx="1043000" cy="918300"/>
            </a:xfrm>
            <a:custGeom>
              <a:rect b="b" l="l" r="r" t="t"/>
              <a:pathLst>
                <a:path extrusionOk="0" h="36732" w="41720">
                  <a:moveTo>
                    <a:pt x="20826" y="0"/>
                  </a:moveTo>
                  <a:cubicBezTo>
                    <a:pt x="19951" y="0"/>
                    <a:pt x="19026" y="75"/>
                    <a:pt x="18109" y="274"/>
                  </a:cubicBezTo>
                  <a:cubicBezTo>
                    <a:pt x="14347" y="1116"/>
                    <a:pt x="12157" y="2127"/>
                    <a:pt x="10248" y="3222"/>
                  </a:cubicBezTo>
                  <a:cubicBezTo>
                    <a:pt x="8339" y="4317"/>
                    <a:pt x="4577" y="5327"/>
                    <a:pt x="3931" y="6675"/>
                  </a:cubicBezTo>
                  <a:cubicBezTo>
                    <a:pt x="3285" y="7994"/>
                    <a:pt x="1011" y="22172"/>
                    <a:pt x="478" y="24025"/>
                  </a:cubicBezTo>
                  <a:cubicBezTo>
                    <a:pt x="338" y="24558"/>
                    <a:pt x="169" y="25148"/>
                    <a:pt x="1" y="25766"/>
                  </a:cubicBezTo>
                  <a:cubicBezTo>
                    <a:pt x="57" y="25990"/>
                    <a:pt x="141" y="26383"/>
                    <a:pt x="310" y="26776"/>
                  </a:cubicBezTo>
                  <a:lnTo>
                    <a:pt x="5054" y="27562"/>
                  </a:lnTo>
                  <a:cubicBezTo>
                    <a:pt x="5307" y="27338"/>
                    <a:pt x="5391" y="27141"/>
                    <a:pt x="5391" y="27141"/>
                  </a:cubicBezTo>
                  <a:cubicBezTo>
                    <a:pt x="5391" y="27141"/>
                    <a:pt x="5419" y="27198"/>
                    <a:pt x="5419" y="27282"/>
                  </a:cubicBezTo>
                  <a:cubicBezTo>
                    <a:pt x="5924" y="25878"/>
                    <a:pt x="6739" y="23829"/>
                    <a:pt x="6739" y="23829"/>
                  </a:cubicBezTo>
                  <a:cubicBezTo>
                    <a:pt x="6739" y="23829"/>
                    <a:pt x="6991" y="33402"/>
                    <a:pt x="7834" y="34441"/>
                  </a:cubicBezTo>
                  <a:cubicBezTo>
                    <a:pt x="8479" y="35227"/>
                    <a:pt x="9715" y="35451"/>
                    <a:pt x="10641" y="35648"/>
                  </a:cubicBezTo>
                  <a:cubicBezTo>
                    <a:pt x="11904" y="35901"/>
                    <a:pt x="13168" y="36181"/>
                    <a:pt x="14431" y="36350"/>
                  </a:cubicBezTo>
                  <a:cubicBezTo>
                    <a:pt x="16266" y="36619"/>
                    <a:pt x="18100" y="36732"/>
                    <a:pt x="19933" y="36732"/>
                  </a:cubicBezTo>
                  <a:cubicBezTo>
                    <a:pt x="22503" y="36732"/>
                    <a:pt x="25070" y="36509"/>
                    <a:pt x="27626" y="36181"/>
                  </a:cubicBezTo>
                  <a:cubicBezTo>
                    <a:pt x="28918" y="36013"/>
                    <a:pt x="31023" y="36097"/>
                    <a:pt x="31950" y="35002"/>
                  </a:cubicBezTo>
                  <a:cubicBezTo>
                    <a:pt x="32652" y="34188"/>
                    <a:pt x="32652" y="33149"/>
                    <a:pt x="32652" y="32897"/>
                  </a:cubicBezTo>
                  <a:cubicBezTo>
                    <a:pt x="32652" y="32644"/>
                    <a:pt x="33157" y="21976"/>
                    <a:pt x="33157" y="21976"/>
                  </a:cubicBezTo>
                  <a:cubicBezTo>
                    <a:pt x="33157" y="21976"/>
                    <a:pt x="38476" y="25938"/>
                    <a:pt x="39749" y="25938"/>
                  </a:cubicBezTo>
                  <a:cubicBezTo>
                    <a:pt x="39771" y="25938"/>
                    <a:pt x="39791" y="25937"/>
                    <a:pt x="39811" y="25934"/>
                  </a:cubicBezTo>
                  <a:cubicBezTo>
                    <a:pt x="40962" y="25822"/>
                    <a:pt x="41720" y="24783"/>
                    <a:pt x="41607" y="21723"/>
                  </a:cubicBezTo>
                  <a:cubicBezTo>
                    <a:pt x="41467" y="18663"/>
                    <a:pt x="41158" y="3671"/>
                    <a:pt x="40765" y="2969"/>
                  </a:cubicBezTo>
                  <a:cubicBezTo>
                    <a:pt x="40564" y="2609"/>
                    <a:pt x="39933" y="2397"/>
                    <a:pt x="39261" y="2397"/>
                  </a:cubicBezTo>
                  <a:cubicBezTo>
                    <a:pt x="38623" y="2397"/>
                    <a:pt x="37947" y="2588"/>
                    <a:pt x="37565" y="3025"/>
                  </a:cubicBezTo>
                  <a:cubicBezTo>
                    <a:pt x="36807" y="3924"/>
                    <a:pt x="36442" y="11335"/>
                    <a:pt x="36442" y="11335"/>
                  </a:cubicBezTo>
                  <a:cubicBezTo>
                    <a:pt x="36442" y="11335"/>
                    <a:pt x="33999" y="6029"/>
                    <a:pt x="32989" y="4373"/>
                  </a:cubicBezTo>
                  <a:cubicBezTo>
                    <a:pt x="31950" y="2716"/>
                    <a:pt x="25773" y="723"/>
                    <a:pt x="25773" y="723"/>
                  </a:cubicBezTo>
                  <a:cubicBezTo>
                    <a:pt x="25773" y="723"/>
                    <a:pt x="23541" y="0"/>
                    <a:pt x="2082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4"/>
            <p:cNvSpPr/>
            <p:nvPr/>
          </p:nvSpPr>
          <p:spPr>
            <a:xfrm>
              <a:off x="3820525" y="2805550"/>
              <a:ext cx="1051425" cy="930000"/>
            </a:xfrm>
            <a:custGeom>
              <a:rect b="b" l="l" r="r" t="t"/>
              <a:pathLst>
                <a:path extrusionOk="0" h="37200" w="42057">
                  <a:moveTo>
                    <a:pt x="21056" y="0"/>
                  </a:moveTo>
                  <a:cubicBezTo>
                    <a:pt x="20158" y="0"/>
                    <a:pt x="19231" y="85"/>
                    <a:pt x="18277" y="281"/>
                  </a:cubicBezTo>
                  <a:cubicBezTo>
                    <a:pt x="14487" y="1123"/>
                    <a:pt x="12297" y="2162"/>
                    <a:pt x="10360" y="3257"/>
                  </a:cubicBezTo>
                  <a:cubicBezTo>
                    <a:pt x="9433" y="3762"/>
                    <a:pt x="8001" y="4296"/>
                    <a:pt x="6738" y="4857"/>
                  </a:cubicBezTo>
                  <a:cubicBezTo>
                    <a:pt x="6120" y="5138"/>
                    <a:pt x="5503" y="5447"/>
                    <a:pt x="5026" y="5756"/>
                  </a:cubicBezTo>
                  <a:cubicBezTo>
                    <a:pt x="4520" y="6065"/>
                    <a:pt x="4155" y="6402"/>
                    <a:pt x="3959" y="6795"/>
                  </a:cubicBezTo>
                  <a:cubicBezTo>
                    <a:pt x="3846" y="6991"/>
                    <a:pt x="3762" y="7356"/>
                    <a:pt x="3622" y="7889"/>
                  </a:cubicBezTo>
                  <a:cubicBezTo>
                    <a:pt x="3173" y="9714"/>
                    <a:pt x="2499" y="13392"/>
                    <a:pt x="1881" y="16817"/>
                  </a:cubicBezTo>
                  <a:cubicBezTo>
                    <a:pt x="1572" y="18530"/>
                    <a:pt x="1292" y="20186"/>
                    <a:pt x="1039" y="21506"/>
                  </a:cubicBezTo>
                  <a:cubicBezTo>
                    <a:pt x="786" y="22825"/>
                    <a:pt x="590" y="23808"/>
                    <a:pt x="477" y="24201"/>
                  </a:cubicBezTo>
                  <a:cubicBezTo>
                    <a:pt x="337" y="24734"/>
                    <a:pt x="169" y="25324"/>
                    <a:pt x="0" y="25942"/>
                  </a:cubicBezTo>
                  <a:lnTo>
                    <a:pt x="0" y="26054"/>
                  </a:lnTo>
                  <a:cubicBezTo>
                    <a:pt x="56" y="26278"/>
                    <a:pt x="141" y="26671"/>
                    <a:pt x="337" y="27121"/>
                  </a:cubicBezTo>
                  <a:cubicBezTo>
                    <a:pt x="358" y="27203"/>
                    <a:pt x="438" y="27255"/>
                    <a:pt x="535" y="27255"/>
                  </a:cubicBezTo>
                  <a:cubicBezTo>
                    <a:pt x="571" y="27255"/>
                    <a:pt x="608" y="27248"/>
                    <a:pt x="646" y="27233"/>
                  </a:cubicBezTo>
                  <a:cubicBezTo>
                    <a:pt x="758" y="27177"/>
                    <a:pt x="814" y="27036"/>
                    <a:pt x="758" y="26924"/>
                  </a:cubicBezTo>
                  <a:cubicBezTo>
                    <a:pt x="590" y="26531"/>
                    <a:pt x="505" y="26166"/>
                    <a:pt x="477" y="25970"/>
                  </a:cubicBezTo>
                  <a:lnTo>
                    <a:pt x="472" y="25970"/>
                  </a:lnTo>
                  <a:lnTo>
                    <a:pt x="472" y="25970"/>
                  </a:lnTo>
                  <a:cubicBezTo>
                    <a:pt x="633" y="25383"/>
                    <a:pt x="793" y="24823"/>
                    <a:pt x="927" y="24313"/>
                  </a:cubicBezTo>
                  <a:cubicBezTo>
                    <a:pt x="1067" y="23836"/>
                    <a:pt x="1320" y="22601"/>
                    <a:pt x="1600" y="21000"/>
                  </a:cubicBezTo>
                  <a:cubicBezTo>
                    <a:pt x="2050" y="18586"/>
                    <a:pt x="2639" y="15329"/>
                    <a:pt x="3145" y="12522"/>
                  </a:cubicBezTo>
                  <a:cubicBezTo>
                    <a:pt x="3425" y="11146"/>
                    <a:pt x="3678" y="9883"/>
                    <a:pt x="3874" y="8900"/>
                  </a:cubicBezTo>
                  <a:cubicBezTo>
                    <a:pt x="3987" y="8395"/>
                    <a:pt x="4071" y="7974"/>
                    <a:pt x="4155" y="7637"/>
                  </a:cubicBezTo>
                  <a:cubicBezTo>
                    <a:pt x="4239" y="7328"/>
                    <a:pt x="4324" y="7103"/>
                    <a:pt x="4380" y="6991"/>
                  </a:cubicBezTo>
                  <a:cubicBezTo>
                    <a:pt x="4492" y="6738"/>
                    <a:pt x="4829" y="6430"/>
                    <a:pt x="5278" y="6149"/>
                  </a:cubicBezTo>
                  <a:cubicBezTo>
                    <a:pt x="5952" y="5700"/>
                    <a:pt x="6935" y="5279"/>
                    <a:pt x="7889" y="4885"/>
                  </a:cubicBezTo>
                  <a:cubicBezTo>
                    <a:pt x="8872" y="4464"/>
                    <a:pt x="9854" y="4071"/>
                    <a:pt x="10584" y="3650"/>
                  </a:cubicBezTo>
                  <a:cubicBezTo>
                    <a:pt x="12493" y="2583"/>
                    <a:pt x="14627" y="1573"/>
                    <a:pt x="18389" y="730"/>
                  </a:cubicBezTo>
                  <a:cubicBezTo>
                    <a:pt x="19287" y="534"/>
                    <a:pt x="20186" y="478"/>
                    <a:pt x="21056" y="478"/>
                  </a:cubicBezTo>
                  <a:cubicBezTo>
                    <a:pt x="22404" y="478"/>
                    <a:pt x="23611" y="646"/>
                    <a:pt x="24481" y="815"/>
                  </a:cubicBezTo>
                  <a:cubicBezTo>
                    <a:pt x="24931" y="927"/>
                    <a:pt x="25295" y="1011"/>
                    <a:pt x="25548" y="1067"/>
                  </a:cubicBezTo>
                  <a:cubicBezTo>
                    <a:pt x="25660" y="1095"/>
                    <a:pt x="25745" y="1123"/>
                    <a:pt x="25829" y="1152"/>
                  </a:cubicBezTo>
                  <a:cubicBezTo>
                    <a:pt x="25885" y="1180"/>
                    <a:pt x="25913" y="1180"/>
                    <a:pt x="25913" y="1180"/>
                  </a:cubicBezTo>
                  <a:cubicBezTo>
                    <a:pt x="25913" y="1180"/>
                    <a:pt x="26025" y="1208"/>
                    <a:pt x="26194" y="1264"/>
                  </a:cubicBezTo>
                  <a:cubicBezTo>
                    <a:pt x="26783" y="1460"/>
                    <a:pt x="28299" y="1994"/>
                    <a:pt x="29759" y="2639"/>
                  </a:cubicBezTo>
                  <a:cubicBezTo>
                    <a:pt x="30489" y="2976"/>
                    <a:pt x="31191" y="3313"/>
                    <a:pt x="31781" y="3678"/>
                  </a:cubicBezTo>
                  <a:cubicBezTo>
                    <a:pt x="32370" y="4043"/>
                    <a:pt x="32820" y="4408"/>
                    <a:pt x="33016" y="4717"/>
                  </a:cubicBezTo>
                  <a:cubicBezTo>
                    <a:pt x="33493" y="5531"/>
                    <a:pt x="34364" y="7272"/>
                    <a:pt x="35094" y="8816"/>
                  </a:cubicBezTo>
                  <a:cubicBezTo>
                    <a:pt x="35487" y="9574"/>
                    <a:pt x="35824" y="10304"/>
                    <a:pt x="36048" y="10809"/>
                  </a:cubicBezTo>
                  <a:cubicBezTo>
                    <a:pt x="36301" y="11343"/>
                    <a:pt x="36441" y="11680"/>
                    <a:pt x="36441" y="11680"/>
                  </a:cubicBezTo>
                  <a:cubicBezTo>
                    <a:pt x="36487" y="11749"/>
                    <a:pt x="36572" y="11799"/>
                    <a:pt x="36663" y="11799"/>
                  </a:cubicBezTo>
                  <a:cubicBezTo>
                    <a:pt x="36682" y="11799"/>
                    <a:pt x="36702" y="11797"/>
                    <a:pt x="36722" y="11792"/>
                  </a:cubicBezTo>
                  <a:cubicBezTo>
                    <a:pt x="36806" y="11792"/>
                    <a:pt x="36890" y="11680"/>
                    <a:pt x="36890" y="11595"/>
                  </a:cubicBezTo>
                  <a:cubicBezTo>
                    <a:pt x="36890" y="11567"/>
                    <a:pt x="36918" y="11118"/>
                    <a:pt x="36975" y="10416"/>
                  </a:cubicBezTo>
                  <a:cubicBezTo>
                    <a:pt x="37031" y="9349"/>
                    <a:pt x="37171" y="7749"/>
                    <a:pt x="37340" y="6317"/>
                  </a:cubicBezTo>
                  <a:cubicBezTo>
                    <a:pt x="37424" y="5587"/>
                    <a:pt x="37536" y="4942"/>
                    <a:pt x="37648" y="4408"/>
                  </a:cubicBezTo>
                  <a:cubicBezTo>
                    <a:pt x="37705" y="4156"/>
                    <a:pt x="37761" y="3931"/>
                    <a:pt x="37817" y="3734"/>
                  </a:cubicBezTo>
                  <a:cubicBezTo>
                    <a:pt x="37873" y="3566"/>
                    <a:pt x="37929" y="3454"/>
                    <a:pt x="37985" y="3398"/>
                  </a:cubicBezTo>
                  <a:cubicBezTo>
                    <a:pt x="38266" y="3061"/>
                    <a:pt x="38884" y="2864"/>
                    <a:pt x="39501" y="2864"/>
                  </a:cubicBezTo>
                  <a:cubicBezTo>
                    <a:pt x="39810" y="2864"/>
                    <a:pt x="40119" y="2920"/>
                    <a:pt x="40344" y="3004"/>
                  </a:cubicBezTo>
                  <a:cubicBezTo>
                    <a:pt x="40568" y="3089"/>
                    <a:pt x="40737" y="3201"/>
                    <a:pt x="40793" y="3313"/>
                  </a:cubicBezTo>
                  <a:cubicBezTo>
                    <a:pt x="40793" y="3313"/>
                    <a:pt x="40821" y="3426"/>
                    <a:pt x="40849" y="3566"/>
                  </a:cubicBezTo>
                  <a:cubicBezTo>
                    <a:pt x="40933" y="4156"/>
                    <a:pt x="41017" y="5419"/>
                    <a:pt x="41073" y="7047"/>
                  </a:cubicBezTo>
                  <a:cubicBezTo>
                    <a:pt x="41326" y="11876"/>
                    <a:pt x="41495" y="19821"/>
                    <a:pt x="41579" y="21983"/>
                  </a:cubicBezTo>
                  <a:cubicBezTo>
                    <a:pt x="41607" y="22180"/>
                    <a:pt x="41607" y="22404"/>
                    <a:pt x="41607" y="22601"/>
                  </a:cubicBezTo>
                  <a:cubicBezTo>
                    <a:pt x="41607" y="23864"/>
                    <a:pt x="41410" y="24678"/>
                    <a:pt x="41130" y="25184"/>
                  </a:cubicBezTo>
                  <a:cubicBezTo>
                    <a:pt x="40849" y="25689"/>
                    <a:pt x="40484" y="25885"/>
                    <a:pt x="40007" y="25942"/>
                  </a:cubicBezTo>
                  <a:lnTo>
                    <a:pt x="39979" y="25942"/>
                  </a:lnTo>
                  <a:cubicBezTo>
                    <a:pt x="39866" y="25942"/>
                    <a:pt x="39670" y="25885"/>
                    <a:pt x="39417" y="25801"/>
                  </a:cubicBezTo>
                  <a:cubicBezTo>
                    <a:pt x="38519" y="25436"/>
                    <a:pt x="37031" y="24482"/>
                    <a:pt x="35795" y="23639"/>
                  </a:cubicBezTo>
                  <a:cubicBezTo>
                    <a:pt x="35178" y="23218"/>
                    <a:pt x="34616" y="22797"/>
                    <a:pt x="34195" y="22516"/>
                  </a:cubicBezTo>
                  <a:cubicBezTo>
                    <a:pt x="33774" y="22208"/>
                    <a:pt x="33521" y="22039"/>
                    <a:pt x="33521" y="22039"/>
                  </a:cubicBezTo>
                  <a:cubicBezTo>
                    <a:pt x="33487" y="22004"/>
                    <a:pt x="33441" y="21980"/>
                    <a:pt x="33392" y="21980"/>
                  </a:cubicBezTo>
                  <a:cubicBezTo>
                    <a:pt x="33361" y="21980"/>
                    <a:pt x="33329" y="21990"/>
                    <a:pt x="33297" y="22011"/>
                  </a:cubicBezTo>
                  <a:cubicBezTo>
                    <a:pt x="33213" y="22039"/>
                    <a:pt x="33156" y="22123"/>
                    <a:pt x="33156" y="22208"/>
                  </a:cubicBezTo>
                  <a:cubicBezTo>
                    <a:pt x="33156" y="22208"/>
                    <a:pt x="33044" y="24875"/>
                    <a:pt x="32904" y="27570"/>
                  </a:cubicBezTo>
                  <a:cubicBezTo>
                    <a:pt x="32848" y="28917"/>
                    <a:pt x="32763" y="30265"/>
                    <a:pt x="32735" y="31304"/>
                  </a:cubicBezTo>
                  <a:cubicBezTo>
                    <a:pt x="32707" y="31837"/>
                    <a:pt x="32679" y="32258"/>
                    <a:pt x="32679" y="32567"/>
                  </a:cubicBezTo>
                  <a:cubicBezTo>
                    <a:pt x="32651" y="32904"/>
                    <a:pt x="32651" y="33073"/>
                    <a:pt x="32651" y="33129"/>
                  </a:cubicBezTo>
                  <a:cubicBezTo>
                    <a:pt x="32651" y="33381"/>
                    <a:pt x="32651" y="34336"/>
                    <a:pt x="32005" y="35094"/>
                  </a:cubicBezTo>
                  <a:cubicBezTo>
                    <a:pt x="31612" y="35571"/>
                    <a:pt x="30910" y="35796"/>
                    <a:pt x="30124" y="35936"/>
                  </a:cubicBezTo>
                  <a:cubicBezTo>
                    <a:pt x="29338" y="36077"/>
                    <a:pt x="28496" y="36077"/>
                    <a:pt x="27822" y="36161"/>
                  </a:cubicBezTo>
                  <a:cubicBezTo>
                    <a:pt x="25239" y="36498"/>
                    <a:pt x="22656" y="36722"/>
                    <a:pt x="20102" y="36722"/>
                  </a:cubicBezTo>
                  <a:cubicBezTo>
                    <a:pt x="18277" y="36722"/>
                    <a:pt x="16480" y="36610"/>
                    <a:pt x="14683" y="36357"/>
                  </a:cubicBezTo>
                  <a:cubicBezTo>
                    <a:pt x="13420" y="36189"/>
                    <a:pt x="12185" y="35908"/>
                    <a:pt x="10921" y="35655"/>
                  </a:cubicBezTo>
                  <a:cubicBezTo>
                    <a:pt x="10444" y="35543"/>
                    <a:pt x="9911" y="35459"/>
                    <a:pt x="9433" y="35262"/>
                  </a:cubicBezTo>
                  <a:cubicBezTo>
                    <a:pt x="8956" y="35094"/>
                    <a:pt x="8507" y="34869"/>
                    <a:pt x="8226" y="34504"/>
                  </a:cubicBezTo>
                  <a:cubicBezTo>
                    <a:pt x="8170" y="34448"/>
                    <a:pt x="8086" y="34196"/>
                    <a:pt x="8001" y="33859"/>
                  </a:cubicBezTo>
                  <a:cubicBezTo>
                    <a:pt x="7693" y="32651"/>
                    <a:pt x="7496" y="30181"/>
                    <a:pt x="7384" y="28019"/>
                  </a:cubicBezTo>
                  <a:cubicBezTo>
                    <a:pt x="7300" y="26952"/>
                    <a:pt x="7271" y="25970"/>
                    <a:pt x="7243" y="25240"/>
                  </a:cubicBezTo>
                  <a:cubicBezTo>
                    <a:pt x="7215" y="24510"/>
                    <a:pt x="7215" y="24061"/>
                    <a:pt x="7215" y="24061"/>
                  </a:cubicBezTo>
                  <a:cubicBezTo>
                    <a:pt x="7187" y="23948"/>
                    <a:pt x="7131" y="23864"/>
                    <a:pt x="7019" y="23836"/>
                  </a:cubicBezTo>
                  <a:cubicBezTo>
                    <a:pt x="7000" y="23831"/>
                    <a:pt x="6980" y="23829"/>
                    <a:pt x="6961" y="23829"/>
                  </a:cubicBezTo>
                  <a:cubicBezTo>
                    <a:pt x="6870" y="23829"/>
                    <a:pt x="6785" y="23883"/>
                    <a:pt x="6738" y="23976"/>
                  </a:cubicBezTo>
                  <a:cubicBezTo>
                    <a:pt x="6738" y="23976"/>
                    <a:pt x="6019" y="25785"/>
                    <a:pt x="5537" y="27168"/>
                  </a:cubicBezTo>
                  <a:lnTo>
                    <a:pt x="5537" y="27168"/>
                  </a:lnTo>
                  <a:cubicBezTo>
                    <a:pt x="5489" y="27185"/>
                    <a:pt x="5449" y="27215"/>
                    <a:pt x="5419" y="27261"/>
                  </a:cubicBezTo>
                  <a:cubicBezTo>
                    <a:pt x="5419" y="27289"/>
                    <a:pt x="5334" y="27430"/>
                    <a:pt x="5110" y="27654"/>
                  </a:cubicBezTo>
                  <a:cubicBezTo>
                    <a:pt x="5026" y="27738"/>
                    <a:pt x="5026" y="27879"/>
                    <a:pt x="5110" y="27963"/>
                  </a:cubicBezTo>
                  <a:cubicBezTo>
                    <a:pt x="5152" y="28019"/>
                    <a:pt x="5215" y="28047"/>
                    <a:pt x="5278" y="28047"/>
                  </a:cubicBezTo>
                  <a:cubicBezTo>
                    <a:pt x="5341" y="28047"/>
                    <a:pt x="5405" y="28019"/>
                    <a:pt x="5447" y="27963"/>
                  </a:cubicBezTo>
                  <a:cubicBezTo>
                    <a:pt x="5529" y="27880"/>
                    <a:pt x="5597" y="27804"/>
                    <a:pt x="5651" y="27738"/>
                  </a:cubicBezTo>
                  <a:lnTo>
                    <a:pt x="5651" y="27738"/>
                  </a:lnTo>
                  <a:cubicBezTo>
                    <a:pt x="5759" y="27736"/>
                    <a:pt x="5840" y="27679"/>
                    <a:pt x="5868" y="27570"/>
                  </a:cubicBezTo>
                  <a:cubicBezTo>
                    <a:pt x="6120" y="26896"/>
                    <a:pt x="6457" y="26026"/>
                    <a:pt x="6710" y="25352"/>
                  </a:cubicBezTo>
                  <a:cubicBezTo>
                    <a:pt x="6731" y="25298"/>
                    <a:pt x="6752" y="25246"/>
                    <a:pt x="6773" y="25195"/>
                  </a:cubicBezTo>
                  <a:lnTo>
                    <a:pt x="6773" y="25195"/>
                  </a:lnTo>
                  <a:cubicBezTo>
                    <a:pt x="6806" y="26135"/>
                    <a:pt x="6866" y="27550"/>
                    <a:pt x="6963" y="29002"/>
                  </a:cubicBezTo>
                  <a:cubicBezTo>
                    <a:pt x="7047" y="30265"/>
                    <a:pt x="7159" y="31557"/>
                    <a:pt x="7300" y="32595"/>
                  </a:cubicBezTo>
                  <a:cubicBezTo>
                    <a:pt x="7384" y="33129"/>
                    <a:pt x="7440" y="33606"/>
                    <a:pt x="7552" y="33971"/>
                  </a:cubicBezTo>
                  <a:cubicBezTo>
                    <a:pt x="7636" y="34336"/>
                    <a:pt x="7721" y="34617"/>
                    <a:pt x="7861" y="34813"/>
                  </a:cubicBezTo>
                  <a:cubicBezTo>
                    <a:pt x="8226" y="35262"/>
                    <a:pt x="8731" y="35515"/>
                    <a:pt x="9265" y="35712"/>
                  </a:cubicBezTo>
                  <a:cubicBezTo>
                    <a:pt x="9798" y="35908"/>
                    <a:pt x="10360" y="36020"/>
                    <a:pt x="10809" y="36105"/>
                  </a:cubicBezTo>
                  <a:cubicBezTo>
                    <a:pt x="12072" y="36385"/>
                    <a:pt x="13336" y="36638"/>
                    <a:pt x="14627" y="36835"/>
                  </a:cubicBezTo>
                  <a:cubicBezTo>
                    <a:pt x="16452" y="37087"/>
                    <a:pt x="18277" y="37200"/>
                    <a:pt x="20102" y="37200"/>
                  </a:cubicBezTo>
                  <a:cubicBezTo>
                    <a:pt x="22685" y="37200"/>
                    <a:pt x="25295" y="36975"/>
                    <a:pt x="27878" y="36638"/>
                  </a:cubicBezTo>
                  <a:cubicBezTo>
                    <a:pt x="28496" y="36554"/>
                    <a:pt x="29366" y="36526"/>
                    <a:pt x="30180" y="36385"/>
                  </a:cubicBezTo>
                  <a:cubicBezTo>
                    <a:pt x="31023" y="36245"/>
                    <a:pt x="31837" y="35992"/>
                    <a:pt x="32370" y="35375"/>
                  </a:cubicBezTo>
                  <a:cubicBezTo>
                    <a:pt x="33128" y="34476"/>
                    <a:pt x="33100" y="33409"/>
                    <a:pt x="33128" y="33129"/>
                  </a:cubicBezTo>
                  <a:cubicBezTo>
                    <a:pt x="33128" y="33101"/>
                    <a:pt x="33128" y="32904"/>
                    <a:pt x="33128" y="32595"/>
                  </a:cubicBezTo>
                  <a:cubicBezTo>
                    <a:pt x="33184" y="31500"/>
                    <a:pt x="33297" y="28889"/>
                    <a:pt x="33409" y="26587"/>
                  </a:cubicBezTo>
                  <a:cubicBezTo>
                    <a:pt x="33465" y="25436"/>
                    <a:pt x="33521" y="24341"/>
                    <a:pt x="33578" y="23527"/>
                  </a:cubicBezTo>
                  <a:cubicBezTo>
                    <a:pt x="33590" y="23177"/>
                    <a:pt x="33603" y="22883"/>
                    <a:pt x="33613" y="22664"/>
                  </a:cubicBezTo>
                  <a:lnTo>
                    <a:pt x="33613" y="22664"/>
                  </a:lnTo>
                  <a:cubicBezTo>
                    <a:pt x="34112" y="23022"/>
                    <a:pt x="35054" y="23703"/>
                    <a:pt x="36076" y="24397"/>
                  </a:cubicBezTo>
                  <a:cubicBezTo>
                    <a:pt x="36834" y="24875"/>
                    <a:pt x="37620" y="25380"/>
                    <a:pt x="38294" y="25773"/>
                  </a:cubicBezTo>
                  <a:cubicBezTo>
                    <a:pt x="38659" y="25942"/>
                    <a:pt x="38968" y="26110"/>
                    <a:pt x="39249" y="26222"/>
                  </a:cubicBezTo>
                  <a:cubicBezTo>
                    <a:pt x="39529" y="26335"/>
                    <a:pt x="39754" y="26419"/>
                    <a:pt x="39979" y="26419"/>
                  </a:cubicBezTo>
                  <a:lnTo>
                    <a:pt x="40063" y="26419"/>
                  </a:lnTo>
                  <a:cubicBezTo>
                    <a:pt x="40652" y="26335"/>
                    <a:pt x="41186" y="26026"/>
                    <a:pt x="41523" y="25408"/>
                  </a:cubicBezTo>
                  <a:cubicBezTo>
                    <a:pt x="41888" y="24819"/>
                    <a:pt x="42056" y="23892"/>
                    <a:pt x="42056" y="22601"/>
                  </a:cubicBezTo>
                  <a:cubicBezTo>
                    <a:pt x="42056" y="22404"/>
                    <a:pt x="42056" y="22180"/>
                    <a:pt x="42056" y="21955"/>
                  </a:cubicBezTo>
                  <a:cubicBezTo>
                    <a:pt x="42000" y="20411"/>
                    <a:pt x="41888" y="15891"/>
                    <a:pt x="41719" y="11680"/>
                  </a:cubicBezTo>
                  <a:cubicBezTo>
                    <a:pt x="41663" y="9574"/>
                    <a:pt x="41579" y="7525"/>
                    <a:pt x="41495" y="5980"/>
                  </a:cubicBezTo>
                  <a:cubicBezTo>
                    <a:pt x="41438" y="5194"/>
                    <a:pt x="41410" y="4549"/>
                    <a:pt x="41354" y="4043"/>
                  </a:cubicBezTo>
                  <a:cubicBezTo>
                    <a:pt x="41326" y="3819"/>
                    <a:pt x="41326" y="3594"/>
                    <a:pt x="41298" y="3454"/>
                  </a:cubicBezTo>
                  <a:cubicBezTo>
                    <a:pt x="41270" y="3369"/>
                    <a:pt x="41270" y="3313"/>
                    <a:pt x="41242" y="3257"/>
                  </a:cubicBezTo>
                  <a:cubicBezTo>
                    <a:pt x="41242" y="3173"/>
                    <a:pt x="41214" y="3145"/>
                    <a:pt x="41186" y="3089"/>
                  </a:cubicBezTo>
                  <a:cubicBezTo>
                    <a:pt x="41045" y="2836"/>
                    <a:pt x="40793" y="2668"/>
                    <a:pt x="40512" y="2555"/>
                  </a:cubicBezTo>
                  <a:cubicBezTo>
                    <a:pt x="40203" y="2443"/>
                    <a:pt x="39866" y="2387"/>
                    <a:pt x="39501" y="2387"/>
                  </a:cubicBezTo>
                  <a:cubicBezTo>
                    <a:pt x="38799" y="2387"/>
                    <a:pt x="38069" y="2583"/>
                    <a:pt x="37620" y="3117"/>
                  </a:cubicBezTo>
                  <a:cubicBezTo>
                    <a:pt x="37480" y="3285"/>
                    <a:pt x="37396" y="3510"/>
                    <a:pt x="37311" y="3819"/>
                  </a:cubicBezTo>
                  <a:cubicBezTo>
                    <a:pt x="37003" y="4857"/>
                    <a:pt x="36778" y="6766"/>
                    <a:pt x="36638" y="8451"/>
                  </a:cubicBezTo>
                  <a:cubicBezTo>
                    <a:pt x="36567" y="9297"/>
                    <a:pt x="36518" y="10080"/>
                    <a:pt x="36486" y="10649"/>
                  </a:cubicBezTo>
                  <a:lnTo>
                    <a:pt x="36486" y="10649"/>
                  </a:lnTo>
                  <a:cubicBezTo>
                    <a:pt x="36243" y="10120"/>
                    <a:pt x="35901" y="9392"/>
                    <a:pt x="35515" y="8619"/>
                  </a:cubicBezTo>
                  <a:cubicBezTo>
                    <a:pt x="34785" y="7075"/>
                    <a:pt x="33914" y="5335"/>
                    <a:pt x="33409" y="4464"/>
                  </a:cubicBezTo>
                  <a:cubicBezTo>
                    <a:pt x="33100" y="3987"/>
                    <a:pt x="32511" y="3566"/>
                    <a:pt x="31753" y="3117"/>
                  </a:cubicBezTo>
                  <a:cubicBezTo>
                    <a:pt x="29563" y="1853"/>
                    <a:pt x="26082" y="730"/>
                    <a:pt x="26053" y="730"/>
                  </a:cubicBezTo>
                  <a:cubicBezTo>
                    <a:pt x="26053" y="730"/>
                    <a:pt x="23808" y="0"/>
                    <a:pt x="210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4"/>
            <p:cNvSpPr/>
            <p:nvPr/>
          </p:nvSpPr>
          <p:spPr>
            <a:xfrm>
              <a:off x="4528000" y="3305275"/>
              <a:ext cx="55475" cy="49150"/>
            </a:xfrm>
            <a:custGeom>
              <a:rect b="b" l="l" r="r" t="t"/>
              <a:pathLst>
                <a:path extrusionOk="0" h="1966" w="2219">
                  <a:moveTo>
                    <a:pt x="1938" y="1"/>
                  </a:moveTo>
                  <a:lnTo>
                    <a:pt x="0" y="1601"/>
                  </a:lnTo>
                  <a:lnTo>
                    <a:pt x="309" y="1966"/>
                  </a:lnTo>
                  <a:lnTo>
                    <a:pt x="2218" y="366"/>
                  </a:lnTo>
                  <a:lnTo>
                    <a:pt x="193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4"/>
            <p:cNvSpPr/>
            <p:nvPr/>
          </p:nvSpPr>
          <p:spPr>
            <a:xfrm>
              <a:off x="4205850" y="3376875"/>
              <a:ext cx="290600" cy="241475"/>
            </a:xfrm>
            <a:custGeom>
              <a:rect b="b" l="l" r="r" t="t"/>
              <a:pathLst>
                <a:path extrusionOk="0" h="9659" w="11624">
                  <a:moveTo>
                    <a:pt x="11342" y="0"/>
                  </a:moveTo>
                  <a:lnTo>
                    <a:pt x="0" y="9321"/>
                  </a:lnTo>
                  <a:lnTo>
                    <a:pt x="309" y="9658"/>
                  </a:lnTo>
                  <a:lnTo>
                    <a:pt x="11623" y="365"/>
                  </a:lnTo>
                  <a:lnTo>
                    <a:pt x="11342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4"/>
            <p:cNvSpPr/>
            <p:nvPr/>
          </p:nvSpPr>
          <p:spPr>
            <a:xfrm>
              <a:off x="4167250" y="3454775"/>
              <a:ext cx="129150" cy="108825"/>
            </a:xfrm>
            <a:custGeom>
              <a:rect b="b" l="l" r="r" t="t"/>
              <a:pathLst>
                <a:path extrusionOk="0" h="4353" w="5166">
                  <a:moveTo>
                    <a:pt x="4857" y="1"/>
                  </a:moveTo>
                  <a:lnTo>
                    <a:pt x="0" y="3987"/>
                  </a:lnTo>
                  <a:lnTo>
                    <a:pt x="281" y="4352"/>
                  </a:lnTo>
                  <a:lnTo>
                    <a:pt x="5166" y="366"/>
                  </a:lnTo>
                  <a:lnTo>
                    <a:pt x="4857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4"/>
            <p:cNvSpPr/>
            <p:nvPr/>
          </p:nvSpPr>
          <p:spPr>
            <a:xfrm>
              <a:off x="3883675" y="3624500"/>
              <a:ext cx="118650" cy="385075"/>
            </a:xfrm>
            <a:custGeom>
              <a:rect b="b" l="l" r="r" t="t"/>
              <a:pathLst>
                <a:path extrusionOk="0" h="15403" w="4746">
                  <a:moveTo>
                    <a:pt x="3454" y="1"/>
                  </a:moveTo>
                  <a:cubicBezTo>
                    <a:pt x="3327" y="1"/>
                    <a:pt x="3198" y="63"/>
                    <a:pt x="3117" y="202"/>
                  </a:cubicBezTo>
                  <a:lnTo>
                    <a:pt x="310" y="5424"/>
                  </a:lnTo>
                  <a:cubicBezTo>
                    <a:pt x="85" y="5845"/>
                    <a:pt x="1" y="6323"/>
                    <a:pt x="85" y="6772"/>
                  </a:cubicBezTo>
                  <a:lnTo>
                    <a:pt x="1545" y="15194"/>
                  </a:lnTo>
                  <a:cubicBezTo>
                    <a:pt x="1560" y="15332"/>
                    <a:pt x="1667" y="15403"/>
                    <a:pt x="1775" y="15403"/>
                  </a:cubicBezTo>
                  <a:cubicBezTo>
                    <a:pt x="1865" y="15403"/>
                    <a:pt x="1956" y="15353"/>
                    <a:pt x="1994" y="15250"/>
                  </a:cubicBezTo>
                  <a:lnTo>
                    <a:pt x="4577" y="8260"/>
                  </a:lnTo>
                  <a:cubicBezTo>
                    <a:pt x="4689" y="7951"/>
                    <a:pt x="4745" y="7614"/>
                    <a:pt x="4689" y="7305"/>
                  </a:cubicBezTo>
                  <a:lnTo>
                    <a:pt x="3847" y="343"/>
                  </a:lnTo>
                  <a:cubicBezTo>
                    <a:pt x="3814" y="128"/>
                    <a:pt x="3636" y="1"/>
                    <a:pt x="345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4"/>
            <p:cNvSpPr/>
            <p:nvPr/>
          </p:nvSpPr>
          <p:spPr>
            <a:xfrm>
              <a:off x="3878775" y="3619025"/>
              <a:ext cx="128450" cy="396575"/>
            </a:xfrm>
            <a:custGeom>
              <a:rect b="b" l="l" r="r" t="t"/>
              <a:pathLst>
                <a:path extrusionOk="0" h="15863" w="5138">
                  <a:moveTo>
                    <a:pt x="3650" y="449"/>
                  </a:moveTo>
                  <a:lnTo>
                    <a:pt x="3762" y="505"/>
                  </a:lnTo>
                  <a:cubicBezTo>
                    <a:pt x="3790" y="505"/>
                    <a:pt x="3790" y="534"/>
                    <a:pt x="3818" y="590"/>
                  </a:cubicBezTo>
                  <a:lnTo>
                    <a:pt x="4661" y="7552"/>
                  </a:lnTo>
                  <a:cubicBezTo>
                    <a:pt x="4661" y="7636"/>
                    <a:pt x="4661" y="7693"/>
                    <a:pt x="4661" y="7777"/>
                  </a:cubicBezTo>
                  <a:cubicBezTo>
                    <a:pt x="4661" y="7973"/>
                    <a:pt x="4633" y="8198"/>
                    <a:pt x="4548" y="8394"/>
                  </a:cubicBezTo>
                  <a:lnTo>
                    <a:pt x="1966" y="15385"/>
                  </a:lnTo>
                  <a:lnTo>
                    <a:pt x="506" y="6963"/>
                  </a:lnTo>
                  <a:cubicBezTo>
                    <a:pt x="478" y="6850"/>
                    <a:pt x="478" y="6738"/>
                    <a:pt x="478" y="6654"/>
                  </a:cubicBezTo>
                  <a:cubicBezTo>
                    <a:pt x="478" y="6345"/>
                    <a:pt x="562" y="6036"/>
                    <a:pt x="702" y="5755"/>
                  </a:cubicBezTo>
                  <a:lnTo>
                    <a:pt x="3538" y="534"/>
                  </a:lnTo>
                  <a:cubicBezTo>
                    <a:pt x="3566" y="477"/>
                    <a:pt x="3594" y="449"/>
                    <a:pt x="3650" y="449"/>
                  </a:cubicBezTo>
                  <a:close/>
                  <a:moveTo>
                    <a:pt x="3650" y="0"/>
                  </a:moveTo>
                  <a:cubicBezTo>
                    <a:pt x="3454" y="0"/>
                    <a:pt x="3229" y="112"/>
                    <a:pt x="3117" y="309"/>
                  </a:cubicBezTo>
                  <a:lnTo>
                    <a:pt x="281" y="5531"/>
                  </a:lnTo>
                  <a:cubicBezTo>
                    <a:pt x="113" y="5868"/>
                    <a:pt x="0" y="6261"/>
                    <a:pt x="0" y="6654"/>
                  </a:cubicBezTo>
                  <a:cubicBezTo>
                    <a:pt x="0" y="6766"/>
                    <a:pt x="28" y="6907"/>
                    <a:pt x="56" y="7047"/>
                  </a:cubicBezTo>
                  <a:lnTo>
                    <a:pt x="1516" y="15469"/>
                  </a:lnTo>
                  <a:cubicBezTo>
                    <a:pt x="1516" y="15582"/>
                    <a:pt x="1601" y="15694"/>
                    <a:pt x="1685" y="15750"/>
                  </a:cubicBezTo>
                  <a:cubicBezTo>
                    <a:pt x="1769" y="15806"/>
                    <a:pt x="1853" y="15862"/>
                    <a:pt x="1966" y="15862"/>
                  </a:cubicBezTo>
                  <a:cubicBezTo>
                    <a:pt x="2134" y="15862"/>
                    <a:pt x="2331" y="15750"/>
                    <a:pt x="2387" y="15554"/>
                  </a:cubicBezTo>
                  <a:lnTo>
                    <a:pt x="4998" y="8563"/>
                  </a:lnTo>
                  <a:cubicBezTo>
                    <a:pt x="5082" y="8310"/>
                    <a:pt x="5138" y="8030"/>
                    <a:pt x="5138" y="7777"/>
                  </a:cubicBezTo>
                  <a:cubicBezTo>
                    <a:pt x="5138" y="7665"/>
                    <a:pt x="5138" y="7580"/>
                    <a:pt x="5138" y="7496"/>
                  </a:cubicBezTo>
                  <a:lnTo>
                    <a:pt x="4268" y="534"/>
                  </a:lnTo>
                  <a:cubicBezTo>
                    <a:pt x="4268" y="365"/>
                    <a:pt x="4183" y="225"/>
                    <a:pt x="4043" y="140"/>
                  </a:cubicBezTo>
                  <a:cubicBezTo>
                    <a:pt x="3931" y="28"/>
                    <a:pt x="3790" y="0"/>
                    <a:pt x="36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4"/>
            <p:cNvSpPr/>
            <p:nvPr/>
          </p:nvSpPr>
          <p:spPr>
            <a:xfrm>
              <a:off x="4737150" y="3094725"/>
              <a:ext cx="70925" cy="163550"/>
            </a:xfrm>
            <a:custGeom>
              <a:rect b="b" l="l" r="r" t="t"/>
              <a:pathLst>
                <a:path extrusionOk="0" h="6542" w="2837">
                  <a:moveTo>
                    <a:pt x="1" y="0"/>
                  </a:moveTo>
                  <a:lnTo>
                    <a:pt x="2836" y="6542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4"/>
            <p:cNvSpPr/>
            <p:nvPr/>
          </p:nvSpPr>
          <p:spPr>
            <a:xfrm>
              <a:off x="4730125" y="3088925"/>
              <a:ext cx="84250" cy="175525"/>
            </a:xfrm>
            <a:custGeom>
              <a:rect b="b" l="l" r="r" t="t"/>
              <a:pathLst>
                <a:path extrusionOk="0" h="7021" w="3370">
                  <a:moveTo>
                    <a:pt x="257" y="1"/>
                  </a:moveTo>
                  <a:cubicBezTo>
                    <a:pt x="237" y="1"/>
                    <a:pt x="217" y="3"/>
                    <a:pt x="198" y="8"/>
                  </a:cubicBezTo>
                  <a:cubicBezTo>
                    <a:pt x="57" y="64"/>
                    <a:pt x="1" y="204"/>
                    <a:pt x="57" y="316"/>
                  </a:cubicBezTo>
                  <a:lnTo>
                    <a:pt x="2893" y="6886"/>
                  </a:lnTo>
                  <a:cubicBezTo>
                    <a:pt x="2934" y="6968"/>
                    <a:pt x="3020" y="7020"/>
                    <a:pt x="3107" y="7020"/>
                  </a:cubicBezTo>
                  <a:cubicBezTo>
                    <a:pt x="3139" y="7020"/>
                    <a:pt x="3171" y="7013"/>
                    <a:pt x="3202" y="6998"/>
                  </a:cubicBezTo>
                  <a:cubicBezTo>
                    <a:pt x="3314" y="6942"/>
                    <a:pt x="3370" y="6802"/>
                    <a:pt x="3314" y="6689"/>
                  </a:cubicBezTo>
                  <a:lnTo>
                    <a:pt x="506" y="148"/>
                  </a:lnTo>
                  <a:cubicBezTo>
                    <a:pt x="460" y="55"/>
                    <a:pt x="356" y="1"/>
                    <a:pt x="2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4"/>
            <p:cNvSpPr/>
            <p:nvPr/>
          </p:nvSpPr>
          <p:spPr>
            <a:xfrm>
              <a:off x="3973525" y="3851475"/>
              <a:ext cx="22225" cy="90425"/>
            </a:xfrm>
            <a:custGeom>
              <a:rect b="b" l="l" r="r" t="t"/>
              <a:pathLst>
                <a:path extrusionOk="0" h="3617" w="889">
                  <a:moveTo>
                    <a:pt x="685" y="1"/>
                  </a:moveTo>
                  <a:cubicBezTo>
                    <a:pt x="578" y="1"/>
                    <a:pt x="438" y="191"/>
                    <a:pt x="309" y="500"/>
                  </a:cubicBezTo>
                  <a:cubicBezTo>
                    <a:pt x="28" y="1174"/>
                    <a:pt x="0" y="3617"/>
                    <a:pt x="0" y="3617"/>
                  </a:cubicBezTo>
                  <a:cubicBezTo>
                    <a:pt x="0" y="3617"/>
                    <a:pt x="730" y="2129"/>
                    <a:pt x="843" y="921"/>
                  </a:cubicBezTo>
                  <a:cubicBezTo>
                    <a:pt x="888" y="267"/>
                    <a:pt x="810" y="1"/>
                    <a:pt x="6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4"/>
            <p:cNvSpPr/>
            <p:nvPr/>
          </p:nvSpPr>
          <p:spPr>
            <a:xfrm>
              <a:off x="3967900" y="3845725"/>
              <a:ext cx="33025" cy="101975"/>
            </a:xfrm>
            <a:custGeom>
              <a:rect b="b" l="l" r="r" t="t"/>
              <a:pathLst>
                <a:path extrusionOk="0" h="4079" w="1321">
                  <a:moveTo>
                    <a:pt x="838" y="639"/>
                  </a:moveTo>
                  <a:lnTo>
                    <a:pt x="838" y="639"/>
                  </a:lnTo>
                  <a:cubicBezTo>
                    <a:pt x="841" y="682"/>
                    <a:pt x="843" y="731"/>
                    <a:pt x="843" y="786"/>
                  </a:cubicBezTo>
                  <a:cubicBezTo>
                    <a:pt x="843" y="871"/>
                    <a:pt x="843" y="1011"/>
                    <a:pt x="815" y="1123"/>
                  </a:cubicBezTo>
                  <a:cubicBezTo>
                    <a:pt x="792" y="1599"/>
                    <a:pt x="660" y="2110"/>
                    <a:pt x="507" y="2556"/>
                  </a:cubicBezTo>
                  <a:lnTo>
                    <a:pt x="507" y="2556"/>
                  </a:lnTo>
                  <a:cubicBezTo>
                    <a:pt x="515" y="2382"/>
                    <a:pt x="525" y="2202"/>
                    <a:pt x="534" y="2022"/>
                  </a:cubicBezTo>
                  <a:cubicBezTo>
                    <a:pt x="562" y="1769"/>
                    <a:pt x="590" y="1516"/>
                    <a:pt x="618" y="1292"/>
                  </a:cubicBezTo>
                  <a:cubicBezTo>
                    <a:pt x="675" y="1095"/>
                    <a:pt x="703" y="899"/>
                    <a:pt x="759" y="814"/>
                  </a:cubicBezTo>
                  <a:cubicBezTo>
                    <a:pt x="785" y="749"/>
                    <a:pt x="811" y="689"/>
                    <a:pt x="838" y="639"/>
                  </a:cubicBezTo>
                  <a:close/>
                  <a:moveTo>
                    <a:pt x="899" y="0"/>
                  </a:moveTo>
                  <a:cubicBezTo>
                    <a:pt x="815" y="0"/>
                    <a:pt x="731" y="28"/>
                    <a:pt x="675" y="84"/>
                  </a:cubicBezTo>
                  <a:cubicBezTo>
                    <a:pt x="534" y="197"/>
                    <a:pt x="422" y="393"/>
                    <a:pt x="310" y="618"/>
                  </a:cubicBezTo>
                  <a:cubicBezTo>
                    <a:pt x="225" y="843"/>
                    <a:pt x="169" y="1123"/>
                    <a:pt x="141" y="1460"/>
                  </a:cubicBezTo>
                  <a:cubicBezTo>
                    <a:pt x="1" y="2471"/>
                    <a:pt x="1" y="3847"/>
                    <a:pt x="1" y="3847"/>
                  </a:cubicBezTo>
                  <a:cubicBezTo>
                    <a:pt x="1" y="3959"/>
                    <a:pt x="85" y="4043"/>
                    <a:pt x="169" y="4071"/>
                  </a:cubicBezTo>
                  <a:cubicBezTo>
                    <a:pt x="189" y="4076"/>
                    <a:pt x="208" y="4078"/>
                    <a:pt x="227" y="4078"/>
                  </a:cubicBezTo>
                  <a:cubicBezTo>
                    <a:pt x="318" y="4078"/>
                    <a:pt x="404" y="4024"/>
                    <a:pt x="450" y="3931"/>
                  </a:cubicBezTo>
                  <a:cubicBezTo>
                    <a:pt x="450" y="3931"/>
                    <a:pt x="1180" y="2443"/>
                    <a:pt x="1292" y="1179"/>
                  </a:cubicBezTo>
                  <a:cubicBezTo>
                    <a:pt x="1320" y="1039"/>
                    <a:pt x="1320" y="899"/>
                    <a:pt x="1320" y="786"/>
                  </a:cubicBezTo>
                  <a:cubicBezTo>
                    <a:pt x="1320" y="562"/>
                    <a:pt x="1292" y="421"/>
                    <a:pt x="1264" y="281"/>
                  </a:cubicBezTo>
                  <a:cubicBezTo>
                    <a:pt x="1236" y="225"/>
                    <a:pt x="1208" y="169"/>
                    <a:pt x="1152" y="84"/>
                  </a:cubicBezTo>
                  <a:cubicBezTo>
                    <a:pt x="1096" y="28"/>
                    <a:pt x="1012" y="0"/>
                    <a:pt x="8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4"/>
            <p:cNvSpPr/>
            <p:nvPr/>
          </p:nvSpPr>
          <p:spPr>
            <a:xfrm>
              <a:off x="3935625" y="3881125"/>
              <a:ext cx="53525" cy="115525"/>
            </a:xfrm>
            <a:custGeom>
              <a:rect b="b" l="l" r="r" t="t"/>
              <a:pathLst>
                <a:path extrusionOk="0" h="4621" w="2141">
                  <a:moveTo>
                    <a:pt x="1781" y="1"/>
                  </a:moveTo>
                  <a:cubicBezTo>
                    <a:pt x="1761" y="1"/>
                    <a:pt x="1738" y="6"/>
                    <a:pt x="1713" y="16"/>
                  </a:cubicBezTo>
                  <a:cubicBezTo>
                    <a:pt x="1236" y="213"/>
                    <a:pt x="1039" y="1167"/>
                    <a:pt x="1039" y="1167"/>
                  </a:cubicBezTo>
                  <a:cubicBezTo>
                    <a:pt x="1039" y="1167"/>
                    <a:pt x="877" y="1079"/>
                    <a:pt x="689" y="1079"/>
                  </a:cubicBezTo>
                  <a:cubicBezTo>
                    <a:pt x="493" y="1079"/>
                    <a:pt x="269" y="1174"/>
                    <a:pt x="169" y="1560"/>
                  </a:cubicBezTo>
                  <a:cubicBezTo>
                    <a:pt x="0" y="2318"/>
                    <a:pt x="169" y="4620"/>
                    <a:pt x="169" y="4620"/>
                  </a:cubicBezTo>
                  <a:cubicBezTo>
                    <a:pt x="169" y="4620"/>
                    <a:pt x="1348" y="3301"/>
                    <a:pt x="1516" y="2431"/>
                  </a:cubicBezTo>
                  <a:cubicBezTo>
                    <a:pt x="1703" y="1606"/>
                    <a:pt x="2141" y="1"/>
                    <a:pt x="17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4"/>
            <p:cNvSpPr/>
            <p:nvPr/>
          </p:nvSpPr>
          <p:spPr>
            <a:xfrm>
              <a:off x="3932125" y="3875200"/>
              <a:ext cx="57575" cy="127325"/>
            </a:xfrm>
            <a:custGeom>
              <a:rect b="b" l="l" r="r" t="t"/>
              <a:pathLst>
                <a:path extrusionOk="0" h="5093" w="2303">
                  <a:moveTo>
                    <a:pt x="1825" y="550"/>
                  </a:moveTo>
                  <a:cubicBezTo>
                    <a:pt x="1825" y="554"/>
                    <a:pt x="1825" y="558"/>
                    <a:pt x="1825" y="562"/>
                  </a:cubicBezTo>
                  <a:cubicBezTo>
                    <a:pt x="1825" y="787"/>
                    <a:pt x="1769" y="1151"/>
                    <a:pt x="1684" y="1545"/>
                  </a:cubicBezTo>
                  <a:cubicBezTo>
                    <a:pt x="1600" y="1909"/>
                    <a:pt x="1516" y="2303"/>
                    <a:pt x="1432" y="2611"/>
                  </a:cubicBezTo>
                  <a:cubicBezTo>
                    <a:pt x="1348" y="2976"/>
                    <a:pt x="1039" y="3538"/>
                    <a:pt x="730" y="3959"/>
                  </a:cubicBezTo>
                  <a:cubicBezTo>
                    <a:pt x="659" y="4072"/>
                    <a:pt x="581" y="4171"/>
                    <a:pt x="507" y="4260"/>
                  </a:cubicBezTo>
                  <a:lnTo>
                    <a:pt x="507" y="4260"/>
                  </a:lnTo>
                  <a:cubicBezTo>
                    <a:pt x="506" y="4253"/>
                    <a:pt x="506" y="4246"/>
                    <a:pt x="505" y="4240"/>
                  </a:cubicBezTo>
                  <a:cubicBezTo>
                    <a:pt x="505" y="3875"/>
                    <a:pt x="477" y="3369"/>
                    <a:pt x="477" y="2948"/>
                  </a:cubicBezTo>
                  <a:cubicBezTo>
                    <a:pt x="477" y="2499"/>
                    <a:pt x="505" y="2078"/>
                    <a:pt x="562" y="1853"/>
                  </a:cubicBezTo>
                  <a:cubicBezTo>
                    <a:pt x="590" y="1685"/>
                    <a:pt x="646" y="1629"/>
                    <a:pt x="674" y="1601"/>
                  </a:cubicBezTo>
                  <a:cubicBezTo>
                    <a:pt x="730" y="1573"/>
                    <a:pt x="758" y="1545"/>
                    <a:pt x="814" y="1545"/>
                  </a:cubicBezTo>
                  <a:cubicBezTo>
                    <a:pt x="870" y="1545"/>
                    <a:pt x="955" y="1573"/>
                    <a:pt x="1011" y="1573"/>
                  </a:cubicBezTo>
                  <a:lnTo>
                    <a:pt x="1067" y="1601"/>
                  </a:lnTo>
                  <a:lnTo>
                    <a:pt x="1067" y="1629"/>
                  </a:lnTo>
                  <a:cubicBezTo>
                    <a:pt x="1095" y="1643"/>
                    <a:pt x="1130" y="1650"/>
                    <a:pt x="1169" y="1650"/>
                  </a:cubicBezTo>
                  <a:cubicBezTo>
                    <a:pt x="1207" y="1650"/>
                    <a:pt x="1249" y="1643"/>
                    <a:pt x="1291" y="1629"/>
                  </a:cubicBezTo>
                  <a:cubicBezTo>
                    <a:pt x="1348" y="1601"/>
                    <a:pt x="1404" y="1545"/>
                    <a:pt x="1404" y="1460"/>
                  </a:cubicBezTo>
                  <a:lnTo>
                    <a:pt x="1432" y="1432"/>
                  </a:lnTo>
                  <a:cubicBezTo>
                    <a:pt x="1432" y="1348"/>
                    <a:pt x="1488" y="1123"/>
                    <a:pt x="1600" y="899"/>
                  </a:cubicBezTo>
                  <a:cubicBezTo>
                    <a:pt x="1658" y="764"/>
                    <a:pt x="1742" y="630"/>
                    <a:pt x="1825" y="550"/>
                  </a:cubicBezTo>
                  <a:close/>
                  <a:moveTo>
                    <a:pt x="1937" y="0"/>
                  </a:moveTo>
                  <a:cubicBezTo>
                    <a:pt x="1881" y="0"/>
                    <a:pt x="1825" y="28"/>
                    <a:pt x="1769" y="57"/>
                  </a:cubicBezTo>
                  <a:cubicBezTo>
                    <a:pt x="1600" y="113"/>
                    <a:pt x="1460" y="253"/>
                    <a:pt x="1376" y="393"/>
                  </a:cubicBezTo>
                  <a:cubicBezTo>
                    <a:pt x="1195" y="623"/>
                    <a:pt x="1082" y="910"/>
                    <a:pt x="1019" y="1115"/>
                  </a:cubicBezTo>
                  <a:lnTo>
                    <a:pt x="1019" y="1115"/>
                  </a:lnTo>
                  <a:cubicBezTo>
                    <a:pt x="958" y="1103"/>
                    <a:pt x="889" y="1095"/>
                    <a:pt x="814" y="1095"/>
                  </a:cubicBezTo>
                  <a:cubicBezTo>
                    <a:pt x="702" y="1095"/>
                    <a:pt x="533" y="1123"/>
                    <a:pt x="393" y="1236"/>
                  </a:cubicBezTo>
                  <a:cubicBezTo>
                    <a:pt x="253" y="1348"/>
                    <a:pt x="140" y="1516"/>
                    <a:pt x="84" y="1741"/>
                  </a:cubicBezTo>
                  <a:cubicBezTo>
                    <a:pt x="28" y="2050"/>
                    <a:pt x="0" y="2471"/>
                    <a:pt x="0" y="2948"/>
                  </a:cubicBezTo>
                  <a:cubicBezTo>
                    <a:pt x="0" y="3847"/>
                    <a:pt x="84" y="4885"/>
                    <a:pt x="84" y="4885"/>
                  </a:cubicBezTo>
                  <a:cubicBezTo>
                    <a:pt x="84" y="4998"/>
                    <a:pt x="168" y="5054"/>
                    <a:pt x="253" y="5082"/>
                  </a:cubicBezTo>
                  <a:cubicBezTo>
                    <a:pt x="275" y="5089"/>
                    <a:pt x="300" y="5093"/>
                    <a:pt x="325" y="5093"/>
                  </a:cubicBezTo>
                  <a:cubicBezTo>
                    <a:pt x="393" y="5093"/>
                    <a:pt x="464" y="5067"/>
                    <a:pt x="505" y="5026"/>
                  </a:cubicBezTo>
                  <a:cubicBezTo>
                    <a:pt x="505" y="5026"/>
                    <a:pt x="786" y="4689"/>
                    <a:pt x="1123" y="4212"/>
                  </a:cubicBezTo>
                  <a:cubicBezTo>
                    <a:pt x="1432" y="3762"/>
                    <a:pt x="1769" y="3201"/>
                    <a:pt x="1881" y="2724"/>
                  </a:cubicBezTo>
                  <a:cubicBezTo>
                    <a:pt x="1965" y="2415"/>
                    <a:pt x="2049" y="2022"/>
                    <a:pt x="2134" y="1629"/>
                  </a:cubicBezTo>
                  <a:cubicBezTo>
                    <a:pt x="2218" y="1236"/>
                    <a:pt x="2302" y="843"/>
                    <a:pt x="2302" y="562"/>
                  </a:cubicBezTo>
                  <a:cubicBezTo>
                    <a:pt x="2302" y="450"/>
                    <a:pt x="2302" y="337"/>
                    <a:pt x="2246" y="253"/>
                  </a:cubicBezTo>
                  <a:cubicBezTo>
                    <a:pt x="2218" y="197"/>
                    <a:pt x="2190" y="141"/>
                    <a:pt x="2134" y="85"/>
                  </a:cubicBezTo>
                  <a:cubicBezTo>
                    <a:pt x="2078" y="28"/>
                    <a:pt x="1993" y="0"/>
                    <a:pt x="193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4"/>
            <p:cNvSpPr/>
            <p:nvPr/>
          </p:nvSpPr>
          <p:spPr>
            <a:xfrm>
              <a:off x="3952475" y="3904550"/>
              <a:ext cx="18275" cy="72300"/>
            </a:xfrm>
            <a:custGeom>
              <a:rect b="b" l="l" r="r" t="t"/>
              <a:pathLst>
                <a:path extrusionOk="0" h="2892" w="731">
                  <a:moveTo>
                    <a:pt x="363" y="0"/>
                  </a:moveTo>
                  <a:cubicBezTo>
                    <a:pt x="345" y="0"/>
                    <a:pt x="327" y="2"/>
                    <a:pt x="309" y="6"/>
                  </a:cubicBezTo>
                  <a:cubicBezTo>
                    <a:pt x="197" y="34"/>
                    <a:pt x="112" y="174"/>
                    <a:pt x="141" y="286"/>
                  </a:cubicBezTo>
                  <a:lnTo>
                    <a:pt x="141" y="314"/>
                  </a:lnTo>
                  <a:cubicBezTo>
                    <a:pt x="169" y="427"/>
                    <a:pt x="253" y="876"/>
                    <a:pt x="253" y="1409"/>
                  </a:cubicBezTo>
                  <a:cubicBezTo>
                    <a:pt x="253" y="1802"/>
                    <a:pt x="197" y="2252"/>
                    <a:pt x="56" y="2560"/>
                  </a:cubicBezTo>
                  <a:cubicBezTo>
                    <a:pt x="0" y="2701"/>
                    <a:pt x="56" y="2841"/>
                    <a:pt x="197" y="2869"/>
                  </a:cubicBezTo>
                  <a:cubicBezTo>
                    <a:pt x="227" y="2884"/>
                    <a:pt x="259" y="2891"/>
                    <a:pt x="291" y="2891"/>
                  </a:cubicBezTo>
                  <a:cubicBezTo>
                    <a:pt x="378" y="2891"/>
                    <a:pt x="464" y="2839"/>
                    <a:pt x="506" y="2757"/>
                  </a:cubicBezTo>
                  <a:cubicBezTo>
                    <a:pt x="674" y="2336"/>
                    <a:pt x="730" y="1858"/>
                    <a:pt x="730" y="1409"/>
                  </a:cubicBezTo>
                  <a:cubicBezTo>
                    <a:pt x="730" y="764"/>
                    <a:pt x="590" y="202"/>
                    <a:pt x="590" y="174"/>
                  </a:cubicBezTo>
                  <a:cubicBezTo>
                    <a:pt x="565" y="76"/>
                    <a:pt x="477" y="0"/>
                    <a:pt x="3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4"/>
            <p:cNvSpPr/>
            <p:nvPr/>
          </p:nvSpPr>
          <p:spPr>
            <a:xfrm>
              <a:off x="4649425" y="3143050"/>
              <a:ext cx="18275" cy="224025"/>
            </a:xfrm>
            <a:custGeom>
              <a:rect b="b" l="l" r="r" t="t"/>
              <a:pathLst>
                <a:path extrusionOk="0" h="8961" w="731">
                  <a:moveTo>
                    <a:pt x="463" y="0"/>
                  </a:moveTo>
                  <a:cubicBezTo>
                    <a:pt x="343" y="0"/>
                    <a:pt x="253" y="103"/>
                    <a:pt x="253" y="229"/>
                  </a:cubicBezTo>
                  <a:lnTo>
                    <a:pt x="0" y="8708"/>
                  </a:lnTo>
                  <a:cubicBezTo>
                    <a:pt x="0" y="8848"/>
                    <a:pt x="113" y="8932"/>
                    <a:pt x="225" y="8960"/>
                  </a:cubicBezTo>
                  <a:cubicBezTo>
                    <a:pt x="365" y="8960"/>
                    <a:pt x="478" y="8848"/>
                    <a:pt x="478" y="8736"/>
                  </a:cubicBezTo>
                  <a:lnTo>
                    <a:pt x="730" y="229"/>
                  </a:lnTo>
                  <a:cubicBezTo>
                    <a:pt x="730" y="117"/>
                    <a:pt x="618" y="4"/>
                    <a:pt x="506" y="4"/>
                  </a:cubicBezTo>
                  <a:cubicBezTo>
                    <a:pt x="491" y="2"/>
                    <a:pt x="477" y="0"/>
                    <a:pt x="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4"/>
            <p:cNvSpPr/>
            <p:nvPr/>
          </p:nvSpPr>
          <p:spPr>
            <a:xfrm>
              <a:off x="4652225" y="3168275"/>
              <a:ext cx="37925" cy="131550"/>
            </a:xfrm>
            <a:custGeom>
              <a:rect b="b" l="l" r="r" t="t"/>
              <a:pathLst>
                <a:path extrusionOk="0" h="5262" w="1517">
                  <a:moveTo>
                    <a:pt x="1276" y="1"/>
                  </a:moveTo>
                  <a:cubicBezTo>
                    <a:pt x="1174" y="1"/>
                    <a:pt x="1064" y="80"/>
                    <a:pt x="1039" y="203"/>
                  </a:cubicBezTo>
                  <a:lnTo>
                    <a:pt x="29" y="4975"/>
                  </a:lnTo>
                  <a:cubicBezTo>
                    <a:pt x="1" y="5116"/>
                    <a:pt x="85" y="5228"/>
                    <a:pt x="197" y="5256"/>
                  </a:cubicBezTo>
                  <a:cubicBezTo>
                    <a:pt x="216" y="5260"/>
                    <a:pt x="234" y="5262"/>
                    <a:pt x="251" y="5262"/>
                  </a:cubicBezTo>
                  <a:cubicBezTo>
                    <a:pt x="366" y="5262"/>
                    <a:pt x="454" y="5185"/>
                    <a:pt x="478" y="5088"/>
                  </a:cubicBezTo>
                  <a:lnTo>
                    <a:pt x="1489" y="287"/>
                  </a:lnTo>
                  <a:cubicBezTo>
                    <a:pt x="1517" y="175"/>
                    <a:pt x="1461" y="34"/>
                    <a:pt x="1320" y="6"/>
                  </a:cubicBezTo>
                  <a:cubicBezTo>
                    <a:pt x="1306" y="2"/>
                    <a:pt x="1291" y="1"/>
                    <a:pt x="12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4"/>
            <p:cNvSpPr/>
            <p:nvPr/>
          </p:nvSpPr>
          <p:spPr>
            <a:xfrm>
              <a:off x="3982650" y="3160575"/>
              <a:ext cx="18275" cy="252825"/>
            </a:xfrm>
            <a:custGeom>
              <a:rect b="b" l="l" r="r" t="t"/>
              <a:pathLst>
                <a:path extrusionOk="0" h="10113" w="731">
                  <a:moveTo>
                    <a:pt x="260" y="1"/>
                  </a:moveTo>
                  <a:cubicBezTo>
                    <a:pt x="248" y="1"/>
                    <a:pt x="237" y="2"/>
                    <a:pt x="225" y="5"/>
                  </a:cubicBezTo>
                  <a:cubicBezTo>
                    <a:pt x="85" y="5"/>
                    <a:pt x="0" y="118"/>
                    <a:pt x="0" y="230"/>
                  </a:cubicBezTo>
                  <a:lnTo>
                    <a:pt x="253" y="9860"/>
                  </a:lnTo>
                  <a:cubicBezTo>
                    <a:pt x="253" y="10000"/>
                    <a:pt x="365" y="10112"/>
                    <a:pt x="478" y="10112"/>
                  </a:cubicBezTo>
                  <a:cubicBezTo>
                    <a:pt x="618" y="10084"/>
                    <a:pt x="730" y="10000"/>
                    <a:pt x="730" y="9860"/>
                  </a:cubicBezTo>
                  <a:lnTo>
                    <a:pt x="450" y="230"/>
                  </a:lnTo>
                  <a:cubicBezTo>
                    <a:pt x="450" y="104"/>
                    <a:pt x="360" y="1"/>
                    <a:pt x="26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4"/>
            <p:cNvSpPr/>
            <p:nvPr/>
          </p:nvSpPr>
          <p:spPr>
            <a:xfrm>
              <a:off x="2591550" y="5031175"/>
              <a:ext cx="1179850" cy="346750"/>
            </a:xfrm>
            <a:custGeom>
              <a:rect b="b" l="l" r="r" t="t"/>
              <a:pathLst>
                <a:path extrusionOk="0" h="13870" w="47194">
                  <a:moveTo>
                    <a:pt x="23583" y="1"/>
                  </a:moveTo>
                  <a:cubicBezTo>
                    <a:pt x="10556" y="1"/>
                    <a:pt x="0" y="3117"/>
                    <a:pt x="0" y="6935"/>
                  </a:cubicBezTo>
                  <a:cubicBezTo>
                    <a:pt x="0" y="10753"/>
                    <a:pt x="10556" y="13869"/>
                    <a:pt x="23583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4"/>
            <p:cNvSpPr/>
            <p:nvPr/>
          </p:nvSpPr>
          <p:spPr>
            <a:xfrm>
              <a:off x="2591550" y="5031175"/>
              <a:ext cx="1179850" cy="346750"/>
            </a:xfrm>
            <a:custGeom>
              <a:rect b="b" l="l" r="r" t="t"/>
              <a:pathLst>
                <a:path extrusionOk="0" h="13870" w="47194">
                  <a:moveTo>
                    <a:pt x="23583" y="1"/>
                  </a:moveTo>
                  <a:cubicBezTo>
                    <a:pt x="10556" y="1"/>
                    <a:pt x="0" y="3117"/>
                    <a:pt x="0" y="6935"/>
                  </a:cubicBezTo>
                  <a:cubicBezTo>
                    <a:pt x="0" y="10753"/>
                    <a:pt x="10556" y="13869"/>
                    <a:pt x="23583" y="13869"/>
                  </a:cubicBezTo>
                  <a:cubicBezTo>
                    <a:pt x="36610" y="13869"/>
                    <a:pt x="47194" y="10753"/>
                    <a:pt x="47194" y="6935"/>
                  </a:cubicBezTo>
                  <a:cubicBezTo>
                    <a:pt x="47194" y="3117"/>
                    <a:pt x="36610" y="1"/>
                    <a:pt x="23583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4"/>
            <p:cNvSpPr/>
            <p:nvPr/>
          </p:nvSpPr>
          <p:spPr>
            <a:xfrm>
              <a:off x="3400100" y="2659400"/>
              <a:ext cx="126350" cy="233900"/>
            </a:xfrm>
            <a:custGeom>
              <a:rect b="b" l="l" r="r" t="t"/>
              <a:pathLst>
                <a:path extrusionOk="0" h="9356" w="5054">
                  <a:moveTo>
                    <a:pt x="1156" y="1"/>
                  </a:moveTo>
                  <a:cubicBezTo>
                    <a:pt x="1015" y="1"/>
                    <a:pt x="904" y="7"/>
                    <a:pt x="843" y="7"/>
                  </a:cubicBezTo>
                  <a:cubicBezTo>
                    <a:pt x="618" y="7"/>
                    <a:pt x="393" y="147"/>
                    <a:pt x="674" y="540"/>
                  </a:cubicBezTo>
                  <a:cubicBezTo>
                    <a:pt x="983" y="905"/>
                    <a:pt x="1881" y="990"/>
                    <a:pt x="1881" y="1355"/>
                  </a:cubicBezTo>
                  <a:lnTo>
                    <a:pt x="1881" y="3713"/>
                  </a:lnTo>
                  <a:cubicBezTo>
                    <a:pt x="1881" y="3713"/>
                    <a:pt x="1516" y="2646"/>
                    <a:pt x="1292" y="2028"/>
                  </a:cubicBezTo>
                  <a:cubicBezTo>
                    <a:pt x="1135" y="1618"/>
                    <a:pt x="653" y="1384"/>
                    <a:pt x="345" y="1384"/>
                  </a:cubicBezTo>
                  <a:cubicBezTo>
                    <a:pt x="211" y="1384"/>
                    <a:pt x="110" y="1429"/>
                    <a:pt x="85" y="1523"/>
                  </a:cubicBezTo>
                  <a:cubicBezTo>
                    <a:pt x="0" y="1804"/>
                    <a:pt x="534" y="2337"/>
                    <a:pt x="758" y="3179"/>
                  </a:cubicBezTo>
                  <a:cubicBezTo>
                    <a:pt x="983" y="3994"/>
                    <a:pt x="899" y="5594"/>
                    <a:pt x="899" y="5594"/>
                  </a:cubicBezTo>
                  <a:cubicBezTo>
                    <a:pt x="899" y="5594"/>
                    <a:pt x="843" y="6492"/>
                    <a:pt x="1516" y="7250"/>
                  </a:cubicBezTo>
                  <a:cubicBezTo>
                    <a:pt x="2190" y="8008"/>
                    <a:pt x="3482" y="9356"/>
                    <a:pt x="3482" y="9356"/>
                  </a:cubicBezTo>
                  <a:lnTo>
                    <a:pt x="5054" y="8149"/>
                  </a:lnTo>
                  <a:cubicBezTo>
                    <a:pt x="5054" y="8149"/>
                    <a:pt x="4520" y="6801"/>
                    <a:pt x="4689" y="6127"/>
                  </a:cubicBezTo>
                  <a:cubicBezTo>
                    <a:pt x="4829" y="5425"/>
                    <a:pt x="4913" y="4387"/>
                    <a:pt x="4520" y="3544"/>
                  </a:cubicBezTo>
                  <a:cubicBezTo>
                    <a:pt x="4155" y="2730"/>
                    <a:pt x="2948" y="2562"/>
                    <a:pt x="2948" y="2562"/>
                  </a:cubicBezTo>
                  <a:cubicBezTo>
                    <a:pt x="2948" y="2562"/>
                    <a:pt x="3032" y="2281"/>
                    <a:pt x="3032" y="1888"/>
                  </a:cubicBezTo>
                  <a:cubicBezTo>
                    <a:pt x="3032" y="1523"/>
                    <a:pt x="3032" y="821"/>
                    <a:pt x="2499" y="372"/>
                  </a:cubicBezTo>
                  <a:cubicBezTo>
                    <a:pt x="2111" y="45"/>
                    <a:pt x="1530" y="1"/>
                    <a:pt x="1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4"/>
            <p:cNvSpPr/>
            <p:nvPr/>
          </p:nvSpPr>
          <p:spPr>
            <a:xfrm>
              <a:off x="3395875" y="2653250"/>
              <a:ext cx="136900" cy="245950"/>
            </a:xfrm>
            <a:custGeom>
              <a:rect b="b" l="l" r="r" t="t"/>
              <a:pathLst>
                <a:path extrusionOk="0" h="9838" w="5476">
                  <a:moveTo>
                    <a:pt x="1292" y="478"/>
                  </a:moveTo>
                  <a:cubicBezTo>
                    <a:pt x="1461" y="478"/>
                    <a:pt x="1685" y="478"/>
                    <a:pt x="1910" y="534"/>
                  </a:cubicBezTo>
                  <a:cubicBezTo>
                    <a:pt x="2135" y="590"/>
                    <a:pt x="2359" y="674"/>
                    <a:pt x="2500" y="814"/>
                  </a:cubicBezTo>
                  <a:cubicBezTo>
                    <a:pt x="2724" y="983"/>
                    <a:pt x="2836" y="1236"/>
                    <a:pt x="2893" y="1460"/>
                  </a:cubicBezTo>
                  <a:cubicBezTo>
                    <a:pt x="2949" y="1713"/>
                    <a:pt x="2949" y="1937"/>
                    <a:pt x="2949" y="2134"/>
                  </a:cubicBezTo>
                  <a:cubicBezTo>
                    <a:pt x="2949" y="2302"/>
                    <a:pt x="2949" y="2471"/>
                    <a:pt x="2921" y="2583"/>
                  </a:cubicBezTo>
                  <a:cubicBezTo>
                    <a:pt x="2921" y="2639"/>
                    <a:pt x="2921" y="2695"/>
                    <a:pt x="2893" y="2724"/>
                  </a:cubicBezTo>
                  <a:lnTo>
                    <a:pt x="2893" y="2752"/>
                  </a:lnTo>
                  <a:cubicBezTo>
                    <a:pt x="2865" y="2836"/>
                    <a:pt x="2893" y="2892"/>
                    <a:pt x="2921" y="2948"/>
                  </a:cubicBezTo>
                  <a:cubicBezTo>
                    <a:pt x="2977" y="3004"/>
                    <a:pt x="3033" y="3032"/>
                    <a:pt x="3089" y="3060"/>
                  </a:cubicBezTo>
                  <a:cubicBezTo>
                    <a:pt x="3145" y="3060"/>
                    <a:pt x="3426" y="3117"/>
                    <a:pt x="3735" y="3229"/>
                  </a:cubicBezTo>
                  <a:cubicBezTo>
                    <a:pt x="4044" y="3369"/>
                    <a:pt x="4352" y="3594"/>
                    <a:pt x="4493" y="3903"/>
                  </a:cubicBezTo>
                  <a:cubicBezTo>
                    <a:pt x="4661" y="4296"/>
                    <a:pt x="4746" y="4773"/>
                    <a:pt x="4746" y="5222"/>
                  </a:cubicBezTo>
                  <a:cubicBezTo>
                    <a:pt x="4746" y="5643"/>
                    <a:pt x="4689" y="6008"/>
                    <a:pt x="4633" y="6317"/>
                  </a:cubicBezTo>
                  <a:cubicBezTo>
                    <a:pt x="4605" y="6429"/>
                    <a:pt x="4605" y="6542"/>
                    <a:pt x="4605" y="6654"/>
                  </a:cubicBezTo>
                  <a:cubicBezTo>
                    <a:pt x="4605" y="7047"/>
                    <a:pt x="4689" y="7496"/>
                    <a:pt x="4802" y="7861"/>
                  </a:cubicBezTo>
                  <a:cubicBezTo>
                    <a:pt x="4861" y="8055"/>
                    <a:pt x="4913" y="8217"/>
                    <a:pt x="4952" y="8326"/>
                  </a:cubicBezTo>
                  <a:lnTo>
                    <a:pt x="4952" y="8326"/>
                  </a:lnTo>
                  <a:lnTo>
                    <a:pt x="3676" y="9306"/>
                  </a:lnTo>
                  <a:lnTo>
                    <a:pt x="3676" y="9306"/>
                  </a:lnTo>
                  <a:cubicBezTo>
                    <a:pt x="3541" y="9161"/>
                    <a:pt x="3325" y="8928"/>
                    <a:pt x="3089" y="8675"/>
                  </a:cubicBezTo>
                  <a:cubicBezTo>
                    <a:pt x="2696" y="8254"/>
                    <a:pt x="2191" y="7721"/>
                    <a:pt x="1854" y="7328"/>
                  </a:cubicBezTo>
                  <a:cubicBezTo>
                    <a:pt x="1348" y="6794"/>
                    <a:pt x="1320" y="6121"/>
                    <a:pt x="1320" y="5924"/>
                  </a:cubicBezTo>
                  <a:lnTo>
                    <a:pt x="1320" y="5868"/>
                  </a:lnTo>
                  <a:lnTo>
                    <a:pt x="1320" y="5840"/>
                  </a:lnTo>
                  <a:cubicBezTo>
                    <a:pt x="1320" y="5840"/>
                    <a:pt x="1320" y="5587"/>
                    <a:pt x="1320" y="5222"/>
                  </a:cubicBezTo>
                  <a:cubicBezTo>
                    <a:pt x="1320" y="4689"/>
                    <a:pt x="1292" y="3903"/>
                    <a:pt x="1152" y="3369"/>
                  </a:cubicBezTo>
                  <a:cubicBezTo>
                    <a:pt x="1040" y="2948"/>
                    <a:pt x="843" y="2611"/>
                    <a:pt x="703" y="2330"/>
                  </a:cubicBezTo>
                  <a:cubicBezTo>
                    <a:pt x="647" y="2190"/>
                    <a:pt x="562" y="2078"/>
                    <a:pt x="534" y="1994"/>
                  </a:cubicBezTo>
                  <a:cubicBezTo>
                    <a:pt x="498" y="1939"/>
                    <a:pt x="485" y="1885"/>
                    <a:pt x="481" y="1853"/>
                  </a:cubicBezTo>
                  <a:lnTo>
                    <a:pt x="506" y="1853"/>
                  </a:lnTo>
                  <a:cubicBezTo>
                    <a:pt x="590" y="1853"/>
                    <a:pt x="759" y="1909"/>
                    <a:pt x="899" y="1994"/>
                  </a:cubicBezTo>
                  <a:cubicBezTo>
                    <a:pt x="1068" y="2078"/>
                    <a:pt x="1180" y="2218"/>
                    <a:pt x="1236" y="2359"/>
                  </a:cubicBezTo>
                  <a:cubicBezTo>
                    <a:pt x="1348" y="2667"/>
                    <a:pt x="1489" y="3088"/>
                    <a:pt x="1629" y="3425"/>
                  </a:cubicBezTo>
                  <a:cubicBezTo>
                    <a:pt x="1707" y="3660"/>
                    <a:pt x="1785" y="3853"/>
                    <a:pt x="1826" y="3949"/>
                  </a:cubicBezTo>
                  <a:lnTo>
                    <a:pt x="1826" y="3949"/>
                  </a:lnTo>
                  <a:lnTo>
                    <a:pt x="1826" y="3959"/>
                  </a:lnTo>
                  <a:lnTo>
                    <a:pt x="1830" y="3959"/>
                  </a:lnTo>
                  <a:cubicBezTo>
                    <a:pt x="1845" y="3995"/>
                    <a:pt x="1854" y="4015"/>
                    <a:pt x="1854" y="4015"/>
                  </a:cubicBezTo>
                  <a:cubicBezTo>
                    <a:pt x="1882" y="4127"/>
                    <a:pt x="1994" y="4183"/>
                    <a:pt x="2107" y="4183"/>
                  </a:cubicBezTo>
                  <a:cubicBezTo>
                    <a:pt x="2219" y="4155"/>
                    <a:pt x="2303" y="4071"/>
                    <a:pt x="2303" y="3959"/>
                  </a:cubicBezTo>
                  <a:lnTo>
                    <a:pt x="2303" y="1601"/>
                  </a:lnTo>
                  <a:cubicBezTo>
                    <a:pt x="2303" y="1516"/>
                    <a:pt x="2275" y="1432"/>
                    <a:pt x="2219" y="1348"/>
                  </a:cubicBezTo>
                  <a:cubicBezTo>
                    <a:pt x="2135" y="1236"/>
                    <a:pt x="2022" y="1151"/>
                    <a:pt x="1910" y="1095"/>
                  </a:cubicBezTo>
                  <a:cubicBezTo>
                    <a:pt x="1742" y="1011"/>
                    <a:pt x="1545" y="927"/>
                    <a:pt x="1377" y="871"/>
                  </a:cubicBezTo>
                  <a:cubicBezTo>
                    <a:pt x="1236" y="786"/>
                    <a:pt x="1096" y="702"/>
                    <a:pt x="1040" y="618"/>
                  </a:cubicBezTo>
                  <a:cubicBezTo>
                    <a:pt x="984" y="590"/>
                    <a:pt x="955" y="534"/>
                    <a:pt x="955" y="506"/>
                  </a:cubicBezTo>
                  <a:lnTo>
                    <a:pt x="948" y="499"/>
                  </a:lnTo>
                  <a:lnTo>
                    <a:pt x="948" y="499"/>
                  </a:lnTo>
                  <a:lnTo>
                    <a:pt x="1012" y="478"/>
                  </a:lnTo>
                  <a:close/>
                  <a:moveTo>
                    <a:pt x="1292" y="0"/>
                  </a:moveTo>
                  <a:cubicBezTo>
                    <a:pt x="1152" y="0"/>
                    <a:pt x="1040" y="28"/>
                    <a:pt x="1012" y="28"/>
                  </a:cubicBezTo>
                  <a:cubicBezTo>
                    <a:pt x="899" y="28"/>
                    <a:pt x="787" y="28"/>
                    <a:pt x="675" y="113"/>
                  </a:cubicBezTo>
                  <a:cubicBezTo>
                    <a:pt x="562" y="169"/>
                    <a:pt x="478" y="309"/>
                    <a:pt x="478" y="478"/>
                  </a:cubicBezTo>
                  <a:cubicBezTo>
                    <a:pt x="478" y="618"/>
                    <a:pt x="562" y="758"/>
                    <a:pt x="675" y="927"/>
                  </a:cubicBezTo>
                  <a:cubicBezTo>
                    <a:pt x="787" y="1067"/>
                    <a:pt x="927" y="1151"/>
                    <a:pt x="1068" y="1207"/>
                  </a:cubicBezTo>
                  <a:cubicBezTo>
                    <a:pt x="1264" y="1320"/>
                    <a:pt x="1489" y="1404"/>
                    <a:pt x="1657" y="1488"/>
                  </a:cubicBezTo>
                  <a:cubicBezTo>
                    <a:pt x="1742" y="1516"/>
                    <a:pt x="1798" y="1572"/>
                    <a:pt x="1798" y="1601"/>
                  </a:cubicBezTo>
                  <a:lnTo>
                    <a:pt x="1826" y="1601"/>
                  </a:lnTo>
                  <a:lnTo>
                    <a:pt x="1826" y="2597"/>
                  </a:lnTo>
                  <a:lnTo>
                    <a:pt x="1826" y="2597"/>
                  </a:lnTo>
                  <a:cubicBezTo>
                    <a:pt x="1776" y="2460"/>
                    <a:pt x="1728" y="2331"/>
                    <a:pt x="1685" y="2218"/>
                  </a:cubicBezTo>
                  <a:cubicBezTo>
                    <a:pt x="1573" y="1937"/>
                    <a:pt x="1377" y="1741"/>
                    <a:pt x="1152" y="1601"/>
                  </a:cubicBezTo>
                  <a:cubicBezTo>
                    <a:pt x="927" y="1460"/>
                    <a:pt x="703" y="1404"/>
                    <a:pt x="506" y="1404"/>
                  </a:cubicBezTo>
                  <a:cubicBezTo>
                    <a:pt x="394" y="1404"/>
                    <a:pt x="310" y="1404"/>
                    <a:pt x="226" y="1460"/>
                  </a:cubicBezTo>
                  <a:cubicBezTo>
                    <a:pt x="147" y="1486"/>
                    <a:pt x="68" y="1562"/>
                    <a:pt x="35" y="1687"/>
                  </a:cubicBezTo>
                  <a:lnTo>
                    <a:pt x="35" y="1687"/>
                  </a:lnTo>
                  <a:lnTo>
                    <a:pt x="29" y="1685"/>
                  </a:lnTo>
                  <a:cubicBezTo>
                    <a:pt x="1" y="1741"/>
                    <a:pt x="1" y="1797"/>
                    <a:pt x="1" y="1825"/>
                  </a:cubicBezTo>
                  <a:cubicBezTo>
                    <a:pt x="1" y="1965"/>
                    <a:pt x="57" y="2078"/>
                    <a:pt x="113" y="2190"/>
                  </a:cubicBezTo>
                  <a:cubicBezTo>
                    <a:pt x="282" y="2527"/>
                    <a:pt x="562" y="2948"/>
                    <a:pt x="703" y="3482"/>
                  </a:cubicBezTo>
                  <a:cubicBezTo>
                    <a:pt x="815" y="3931"/>
                    <a:pt x="871" y="4689"/>
                    <a:pt x="871" y="5222"/>
                  </a:cubicBezTo>
                  <a:cubicBezTo>
                    <a:pt x="871" y="5391"/>
                    <a:pt x="843" y="5559"/>
                    <a:pt x="843" y="5643"/>
                  </a:cubicBezTo>
                  <a:cubicBezTo>
                    <a:pt x="843" y="5756"/>
                    <a:pt x="843" y="5812"/>
                    <a:pt x="843" y="5812"/>
                  </a:cubicBezTo>
                  <a:cubicBezTo>
                    <a:pt x="843" y="5812"/>
                    <a:pt x="843" y="5868"/>
                    <a:pt x="843" y="5924"/>
                  </a:cubicBezTo>
                  <a:cubicBezTo>
                    <a:pt x="843" y="6177"/>
                    <a:pt x="899" y="6963"/>
                    <a:pt x="1517" y="7665"/>
                  </a:cubicBezTo>
                  <a:cubicBezTo>
                    <a:pt x="2191" y="8423"/>
                    <a:pt x="3482" y="9770"/>
                    <a:pt x="3482" y="9770"/>
                  </a:cubicBezTo>
                  <a:cubicBezTo>
                    <a:pt x="3529" y="9817"/>
                    <a:pt x="3592" y="9837"/>
                    <a:pt x="3654" y="9837"/>
                  </a:cubicBezTo>
                  <a:cubicBezTo>
                    <a:pt x="3704" y="9837"/>
                    <a:pt x="3753" y="9824"/>
                    <a:pt x="3791" y="9798"/>
                  </a:cubicBezTo>
                  <a:lnTo>
                    <a:pt x="5363" y="8591"/>
                  </a:lnTo>
                  <a:cubicBezTo>
                    <a:pt x="5447" y="8535"/>
                    <a:pt x="5475" y="8423"/>
                    <a:pt x="5447" y="8310"/>
                  </a:cubicBezTo>
                  <a:lnTo>
                    <a:pt x="5419" y="8282"/>
                  </a:lnTo>
                  <a:cubicBezTo>
                    <a:pt x="5391" y="8170"/>
                    <a:pt x="5307" y="7917"/>
                    <a:pt x="5223" y="7609"/>
                  </a:cubicBezTo>
                  <a:cubicBezTo>
                    <a:pt x="5139" y="7272"/>
                    <a:pt x="5054" y="6935"/>
                    <a:pt x="5054" y="6654"/>
                  </a:cubicBezTo>
                  <a:cubicBezTo>
                    <a:pt x="5054" y="6570"/>
                    <a:pt x="5054" y="6486"/>
                    <a:pt x="5082" y="6401"/>
                  </a:cubicBezTo>
                  <a:cubicBezTo>
                    <a:pt x="5167" y="6092"/>
                    <a:pt x="5223" y="5671"/>
                    <a:pt x="5223" y="5222"/>
                  </a:cubicBezTo>
                  <a:cubicBezTo>
                    <a:pt x="5223" y="4717"/>
                    <a:pt x="5139" y="4183"/>
                    <a:pt x="4914" y="3706"/>
                  </a:cubicBezTo>
                  <a:cubicBezTo>
                    <a:pt x="4689" y="3201"/>
                    <a:pt x="4240" y="2920"/>
                    <a:pt x="3847" y="2780"/>
                  </a:cubicBezTo>
                  <a:cubicBezTo>
                    <a:pt x="3674" y="2700"/>
                    <a:pt x="3513" y="2651"/>
                    <a:pt x="3389" y="2623"/>
                  </a:cubicBezTo>
                  <a:lnTo>
                    <a:pt x="3389" y="2623"/>
                  </a:lnTo>
                  <a:cubicBezTo>
                    <a:pt x="3408" y="2496"/>
                    <a:pt x="3426" y="2327"/>
                    <a:pt x="3426" y="2134"/>
                  </a:cubicBezTo>
                  <a:cubicBezTo>
                    <a:pt x="3426" y="1937"/>
                    <a:pt x="3426" y="1657"/>
                    <a:pt x="3342" y="1348"/>
                  </a:cubicBezTo>
                  <a:cubicBezTo>
                    <a:pt x="3286" y="1039"/>
                    <a:pt x="3117" y="702"/>
                    <a:pt x="2808" y="449"/>
                  </a:cubicBezTo>
                  <a:cubicBezTo>
                    <a:pt x="2584" y="253"/>
                    <a:pt x="2275" y="141"/>
                    <a:pt x="2022" y="84"/>
                  </a:cubicBezTo>
                  <a:cubicBezTo>
                    <a:pt x="1742" y="28"/>
                    <a:pt x="1489" y="0"/>
                    <a:pt x="12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4"/>
            <p:cNvSpPr/>
            <p:nvPr/>
          </p:nvSpPr>
          <p:spPr>
            <a:xfrm>
              <a:off x="3487125" y="2863100"/>
              <a:ext cx="346050" cy="500625"/>
            </a:xfrm>
            <a:custGeom>
              <a:rect b="b" l="l" r="r" t="t"/>
              <a:pathLst>
                <a:path extrusionOk="0" h="20025" w="13842">
                  <a:moveTo>
                    <a:pt x="1573" y="1"/>
                  </a:moveTo>
                  <a:lnTo>
                    <a:pt x="1" y="1208"/>
                  </a:lnTo>
                  <a:cubicBezTo>
                    <a:pt x="1" y="1208"/>
                    <a:pt x="8732" y="19007"/>
                    <a:pt x="9546" y="19597"/>
                  </a:cubicBezTo>
                  <a:cubicBezTo>
                    <a:pt x="9893" y="19851"/>
                    <a:pt x="10274" y="20025"/>
                    <a:pt x="10686" y="20025"/>
                  </a:cubicBezTo>
                  <a:cubicBezTo>
                    <a:pt x="11273" y="20025"/>
                    <a:pt x="11925" y="19672"/>
                    <a:pt x="12634" y="18698"/>
                  </a:cubicBezTo>
                  <a:cubicBezTo>
                    <a:pt x="13841" y="17042"/>
                    <a:pt x="13701" y="15975"/>
                    <a:pt x="12859" y="14094"/>
                  </a:cubicBezTo>
                  <a:cubicBezTo>
                    <a:pt x="12045" y="12213"/>
                    <a:pt x="1573" y="1"/>
                    <a:pt x="157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4"/>
            <p:cNvSpPr/>
            <p:nvPr/>
          </p:nvSpPr>
          <p:spPr>
            <a:xfrm>
              <a:off x="3480800" y="2857400"/>
              <a:ext cx="350275" cy="512475"/>
            </a:xfrm>
            <a:custGeom>
              <a:rect b="b" l="l" r="r" t="t"/>
              <a:pathLst>
                <a:path extrusionOk="0" h="20499" w="14011">
                  <a:moveTo>
                    <a:pt x="1802" y="551"/>
                  </a:moveTo>
                  <a:cubicBezTo>
                    <a:pt x="1878" y="634"/>
                    <a:pt x="1981" y="752"/>
                    <a:pt x="2107" y="902"/>
                  </a:cubicBezTo>
                  <a:cubicBezTo>
                    <a:pt x="3117" y="2082"/>
                    <a:pt x="5644" y="5086"/>
                    <a:pt x="8002" y="7949"/>
                  </a:cubicBezTo>
                  <a:cubicBezTo>
                    <a:pt x="9181" y="9409"/>
                    <a:pt x="10332" y="10813"/>
                    <a:pt x="11231" y="11992"/>
                  </a:cubicBezTo>
                  <a:cubicBezTo>
                    <a:pt x="11680" y="12553"/>
                    <a:pt x="12045" y="13087"/>
                    <a:pt x="12354" y="13508"/>
                  </a:cubicBezTo>
                  <a:cubicBezTo>
                    <a:pt x="12635" y="13929"/>
                    <a:pt x="12831" y="14238"/>
                    <a:pt x="12915" y="14434"/>
                  </a:cubicBezTo>
                  <a:cubicBezTo>
                    <a:pt x="13308" y="15333"/>
                    <a:pt x="13533" y="16035"/>
                    <a:pt x="13533" y="16680"/>
                  </a:cubicBezTo>
                  <a:cubicBezTo>
                    <a:pt x="13533" y="17326"/>
                    <a:pt x="13308" y="17972"/>
                    <a:pt x="12719" y="18786"/>
                  </a:cubicBezTo>
                  <a:cubicBezTo>
                    <a:pt x="12354" y="19263"/>
                    <a:pt x="12045" y="19572"/>
                    <a:pt x="11736" y="19769"/>
                  </a:cubicBezTo>
                  <a:cubicBezTo>
                    <a:pt x="11455" y="19965"/>
                    <a:pt x="11175" y="20021"/>
                    <a:pt x="10950" y="20021"/>
                  </a:cubicBezTo>
                  <a:cubicBezTo>
                    <a:pt x="10585" y="20021"/>
                    <a:pt x="10248" y="19881"/>
                    <a:pt x="9939" y="19656"/>
                  </a:cubicBezTo>
                  <a:cubicBezTo>
                    <a:pt x="9939" y="19656"/>
                    <a:pt x="9911" y="19628"/>
                    <a:pt x="9883" y="19572"/>
                  </a:cubicBezTo>
                  <a:cubicBezTo>
                    <a:pt x="9715" y="19376"/>
                    <a:pt x="9462" y="18926"/>
                    <a:pt x="9097" y="18337"/>
                  </a:cubicBezTo>
                  <a:cubicBezTo>
                    <a:pt x="7890" y="16175"/>
                    <a:pt x="5728" y="11936"/>
                    <a:pt x="3875" y="8230"/>
                  </a:cubicBezTo>
                  <a:cubicBezTo>
                    <a:pt x="2949" y="6377"/>
                    <a:pt x="2078" y="4636"/>
                    <a:pt x="1461" y="3401"/>
                  </a:cubicBezTo>
                  <a:cubicBezTo>
                    <a:pt x="1152" y="2755"/>
                    <a:pt x="899" y="2250"/>
                    <a:pt x="731" y="1885"/>
                  </a:cubicBezTo>
                  <a:cubicBezTo>
                    <a:pt x="655" y="1732"/>
                    <a:pt x="590" y="1609"/>
                    <a:pt x="542" y="1519"/>
                  </a:cubicBezTo>
                  <a:lnTo>
                    <a:pt x="542" y="1519"/>
                  </a:lnTo>
                  <a:lnTo>
                    <a:pt x="1802" y="551"/>
                  </a:lnTo>
                  <a:close/>
                  <a:moveTo>
                    <a:pt x="1852" y="0"/>
                  </a:moveTo>
                  <a:cubicBezTo>
                    <a:pt x="1796" y="0"/>
                    <a:pt x="1738" y="21"/>
                    <a:pt x="1685" y="60"/>
                  </a:cubicBezTo>
                  <a:lnTo>
                    <a:pt x="113" y="1267"/>
                  </a:lnTo>
                  <a:cubicBezTo>
                    <a:pt x="29" y="1324"/>
                    <a:pt x="1" y="1436"/>
                    <a:pt x="29" y="1548"/>
                  </a:cubicBezTo>
                  <a:cubicBezTo>
                    <a:pt x="29" y="1548"/>
                    <a:pt x="2219" y="5984"/>
                    <a:pt x="4493" y="10532"/>
                  </a:cubicBezTo>
                  <a:cubicBezTo>
                    <a:pt x="5644" y="12778"/>
                    <a:pt x="6823" y="15052"/>
                    <a:pt x="7750" y="16821"/>
                  </a:cubicBezTo>
                  <a:cubicBezTo>
                    <a:pt x="8227" y="17691"/>
                    <a:pt x="8620" y="18449"/>
                    <a:pt x="8957" y="18983"/>
                  </a:cubicBezTo>
                  <a:cubicBezTo>
                    <a:pt x="9125" y="19263"/>
                    <a:pt x="9238" y="19488"/>
                    <a:pt x="9378" y="19656"/>
                  </a:cubicBezTo>
                  <a:cubicBezTo>
                    <a:pt x="9434" y="19741"/>
                    <a:pt x="9462" y="19825"/>
                    <a:pt x="9518" y="19881"/>
                  </a:cubicBezTo>
                  <a:cubicBezTo>
                    <a:pt x="9574" y="19937"/>
                    <a:pt x="9603" y="19993"/>
                    <a:pt x="9659" y="20021"/>
                  </a:cubicBezTo>
                  <a:cubicBezTo>
                    <a:pt x="10024" y="20302"/>
                    <a:pt x="10473" y="20499"/>
                    <a:pt x="10950" y="20499"/>
                  </a:cubicBezTo>
                  <a:cubicBezTo>
                    <a:pt x="11287" y="20499"/>
                    <a:pt x="11652" y="20386"/>
                    <a:pt x="11989" y="20162"/>
                  </a:cubicBezTo>
                  <a:cubicBezTo>
                    <a:pt x="12354" y="19937"/>
                    <a:pt x="12719" y="19572"/>
                    <a:pt x="13084" y="19067"/>
                  </a:cubicBezTo>
                  <a:cubicBezTo>
                    <a:pt x="13730" y="18196"/>
                    <a:pt x="14010" y="17467"/>
                    <a:pt x="14010" y="16680"/>
                  </a:cubicBezTo>
                  <a:cubicBezTo>
                    <a:pt x="14010" y="15922"/>
                    <a:pt x="13758" y="15164"/>
                    <a:pt x="13336" y="14238"/>
                  </a:cubicBezTo>
                  <a:cubicBezTo>
                    <a:pt x="13224" y="13957"/>
                    <a:pt x="12971" y="13564"/>
                    <a:pt x="12578" y="13031"/>
                  </a:cubicBezTo>
                  <a:cubicBezTo>
                    <a:pt x="11315" y="11234"/>
                    <a:pt x="8676" y="8005"/>
                    <a:pt x="6346" y="5198"/>
                  </a:cubicBezTo>
                  <a:cubicBezTo>
                    <a:pt x="4016" y="2418"/>
                    <a:pt x="2022" y="88"/>
                    <a:pt x="2022" y="88"/>
                  </a:cubicBezTo>
                  <a:cubicBezTo>
                    <a:pt x="1977" y="28"/>
                    <a:pt x="1916" y="0"/>
                    <a:pt x="185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4"/>
            <p:cNvSpPr/>
            <p:nvPr/>
          </p:nvSpPr>
          <p:spPr>
            <a:xfrm>
              <a:off x="3115850" y="2418375"/>
              <a:ext cx="301125" cy="330350"/>
            </a:xfrm>
            <a:custGeom>
              <a:rect b="b" l="l" r="r" t="t"/>
              <a:pathLst>
                <a:path extrusionOk="0" h="13214" w="12045">
                  <a:moveTo>
                    <a:pt x="7069" y="1"/>
                  </a:moveTo>
                  <a:cubicBezTo>
                    <a:pt x="6062" y="1"/>
                    <a:pt x="4893" y="75"/>
                    <a:pt x="3818" y="327"/>
                  </a:cubicBezTo>
                  <a:cubicBezTo>
                    <a:pt x="1179" y="945"/>
                    <a:pt x="0" y="3359"/>
                    <a:pt x="786" y="5746"/>
                  </a:cubicBezTo>
                  <a:cubicBezTo>
                    <a:pt x="1572" y="8104"/>
                    <a:pt x="2358" y="9564"/>
                    <a:pt x="2358" y="9564"/>
                  </a:cubicBezTo>
                  <a:lnTo>
                    <a:pt x="2246" y="12877"/>
                  </a:lnTo>
                  <a:lnTo>
                    <a:pt x="4324" y="12877"/>
                  </a:lnTo>
                  <a:cubicBezTo>
                    <a:pt x="5390" y="12877"/>
                    <a:pt x="8086" y="13213"/>
                    <a:pt x="8086" y="13213"/>
                  </a:cubicBezTo>
                  <a:lnTo>
                    <a:pt x="8198" y="11080"/>
                  </a:lnTo>
                  <a:cubicBezTo>
                    <a:pt x="8198" y="11080"/>
                    <a:pt x="9130" y="11257"/>
                    <a:pt x="9869" y="11257"/>
                  </a:cubicBezTo>
                  <a:cubicBezTo>
                    <a:pt x="9961" y="11257"/>
                    <a:pt x="10051" y="11254"/>
                    <a:pt x="10135" y="11248"/>
                  </a:cubicBezTo>
                  <a:cubicBezTo>
                    <a:pt x="10865" y="11192"/>
                    <a:pt x="11258" y="11136"/>
                    <a:pt x="11258" y="10350"/>
                  </a:cubicBezTo>
                  <a:cubicBezTo>
                    <a:pt x="11258" y="9564"/>
                    <a:pt x="11427" y="7149"/>
                    <a:pt x="11427" y="7149"/>
                  </a:cubicBezTo>
                  <a:cubicBezTo>
                    <a:pt x="11427" y="7149"/>
                    <a:pt x="11595" y="6981"/>
                    <a:pt x="11820" y="6532"/>
                  </a:cubicBezTo>
                  <a:cubicBezTo>
                    <a:pt x="12044" y="6082"/>
                    <a:pt x="11651" y="5914"/>
                    <a:pt x="11314" y="5324"/>
                  </a:cubicBezTo>
                  <a:cubicBezTo>
                    <a:pt x="10977" y="4763"/>
                    <a:pt x="10809" y="4201"/>
                    <a:pt x="10809" y="3528"/>
                  </a:cubicBezTo>
                  <a:cubicBezTo>
                    <a:pt x="10809" y="2854"/>
                    <a:pt x="9658" y="159"/>
                    <a:pt x="9658" y="159"/>
                  </a:cubicBezTo>
                  <a:cubicBezTo>
                    <a:pt x="9658" y="159"/>
                    <a:pt x="8534" y="1"/>
                    <a:pt x="7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4"/>
            <p:cNvSpPr/>
            <p:nvPr/>
          </p:nvSpPr>
          <p:spPr>
            <a:xfrm>
              <a:off x="3123550" y="2412500"/>
              <a:ext cx="294825" cy="342125"/>
            </a:xfrm>
            <a:custGeom>
              <a:rect b="b" l="l" r="r" t="t"/>
              <a:pathLst>
                <a:path extrusionOk="0" h="13685" w="11793">
                  <a:moveTo>
                    <a:pt x="6767" y="478"/>
                  </a:moveTo>
                  <a:cubicBezTo>
                    <a:pt x="7497" y="478"/>
                    <a:pt x="8143" y="506"/>
                    <a:pt x="8592" y="562"/>
                  </a:cubicBezTo>
                  <a:cubicBezTo>
                    <a:pt x="8816" y="562"/>
                    <a:pt x="9013" y="590"/>
                    <a:pt x="9125" y="590"/>
                  </a:cubicBezTo>
                  <a:cubicBezTo>
                    <a:pt x="9152" y="596"/>
                    <a:pt x="9177" y="600"/>
                    <a:pt x="9198" y="604"/>
                  </a:cubicBezTo>
                  <a:lnTo>
                    <a:pt x="9198" y="604"/>
                  </a:lnTo>
                  <a:cubicBezTo>
                    <a:pt x="9226" y="681"/>
                    <a:pt x="9267" y="791"/>
                    <a:pt x="9322" y="927"/>
                  </a:cubicBezTo>
                  <a:cubicBezTo>
                    <a:pt x="9490" y="1320"/>
                    <a:pt x="9715" y="1910"/>
                    <a:pt x="9911" y="2471"/>
                  </a:cubicBezTo>
                  <a:cubicBezTo>
                    <a:pt x="10024" y="2780"/>
                    <a:pt x="10108" y="3033"/>
                    <a:pt x="10164" y="3257"/>
                  </a:cubicBezTo>
                  <a:cubicBezTo>
                    <a:pt x="10220" y="3510"/>
                    <a:pt x="10248" y="3678"/>
                    <a:pt x="10248" y="3763"/>
                  </a:cubicBezTo>
                  <a:cubicBezTo>
                    <a:pt x="10248" y="4493"/>
                    <a:pt x="10445" y="5110"/>
                    <a:pt x="10782" y="5700"/>
                  </a:cubicBezTo>
                  <a:cubicBezTo>
                    <a:pt x="10950" y="5924"/>
                    <a:pt x="11090" y="6121"/>
                    <a:pt x="11203" y="6233"/>
                  </a:cubicBezTo>
                  <a:cubicBezTo>
                    <a:pt x="11259" y="6317"/>
                    <a:pt x="11287" y="6374"/>
                    <a:pt x="11315" y="6402"/>
                  </a:cubicBezTo>
                  <a:cubicBezTo>
                    <a:pt x="11315" y="6458"/>
                    <a:pt x="11343" y="6486"/>
                    <a:pt x="11343" y="6514"/>
                  </a:cubicBezTo>
                  <a:cubicBezTo>
                    <a:pt x="11343" y="6542"/>
                    <a:pt x="11315" y="6570"/>
                    <a:pt x="11287" y="6654"/>
                  </a:cubicBezTo>
                  <a:cubicBezTo>
                    <a:pt x="11175" y="6879"/>
                    <a:pt x="11090" y="7019"/>
                    <a:pt x="11034" y="7104"/>
                  </a:cubicBezTo>
                  <a:cubicBezTo>
                    <a:pt x="11006" y="7132"/>
                    <a:pt x="10978" y="7160"/>
                    <a:pt x="10950" y="7188"/>
                  </a:cubicBezTo>
                  <a:lnTo>
                    <a:pt x="10950" y="7216"/>
                  </a:lnTo>
                  <a:cubicBezTo>
                    <a:pt x="10894" y="7244"/>
                    <a:pt x="10866" y="7300"/>
                    <a:pt x="10866" y="7356"/>
                  </a:cubicBezTo>
                  <a:cubicBezTo>
                    <a:pt x="10866" y="7356"/>
                    <a:pt x="10697" y="9771"/>
                    <a:pt x="10697" y="10585"/>
                  </a:cubicBezTo>
                  <a:cubicBezTo>
                    <a:pt x="10697" y="10753"/>
                    <a:pt x="10669" y="10894"/>
                    <a:pt x="10641" y="10950"/>
                  </a:cubicBezTo>
                  <a:cubicBezTo>
                    <a:pt x="10613" y="11062"/>
                    <a:pt x="10557" y="11118"/>
                    <a:pt x="10417" y="11146"/>
                  </a:cubicBezTo>
                  <a:cubicBezTo>
                    <a:pt x="10276" y="11202"/>
                    <a:pt x="10080" y="11231"/>
                    <a:pt x="9799" y="11259"/>
                  </a:cubicBezTo>
                  <a:lnTo>
                    <a:pt x="9546" y="11259"/>
                  </a:lnTo>
                  <a:cubicBezTo>
                    <a:pt x="9209" y="11259"/>
                    <a:pt x="8816" y="11202"/>
                    <a:pt x="8479" y="11174"/>
                  </a:cubicBezTo>
                  <a:cubicBezTo>
                    <a:pt x="8339" y="11146"/>
                    <a:pt x="8199" y="11118"/>
                    <a:pt x="8086" y="11118"/>
                  </a:cubicBezTo>
                  <a:cubicBezTo>
                    <a:pt x="8002" y="11090"/>
                    <a:pt x="7946" y="11090"/>
                    <a:pt x="7946" y="11090"/>
                  </a:cubicBezTo>
                  <a:cubicBezTo>
                    <a:pt x="7930" y="11082"/>
                    <a:pt x="7911" y="11079"/>
                    <a:pt x="7891" y="11079"/>
                  </a:cubicBezTo>
                  <a:cubicBezTo>
                    <a:pt x="7843" y="11079"/>
                    <a:pt x="7789" y="11098"/>
                    <a:pt x="7750" y="11118"/>
                  </a:cubicBezTo>
                  <a:cubicBezTo>
                    <a:pt x="7693" y="11174"/>
                    <a:pt x="7665" y="11231"/>
                    <a:pt x="7665" y="11315"/>
                  </a:cubicBezTo>
                  <a:lnTo>
                    <a:pt x="7566" y="13195"/>
                  </a:lnTo>
                  <a:lnTo>
                    <a:pt x="7566" y="13195"/>
                  </a:lnTo>
                  <a:cubicBezTo>
                    <a:pt x="7300" y="13163"/>
                    <a:pt x="6837" y="13109"/>
                    <a:pt x="6318" y="13055"/>
                  </a:cubicBezTo>
                  <a:cubicBezTo>
                    <a:pt x="5504" y="12971"/>
                    <a:pt x="4577" y="12887"/>
                    <a:pt x="4016" y="12887"/>
                  </a:cubicBezTo>
                  <a:lnTo>
                    <a:pt x="2170" y="12887"/>
                  </a:lnTo>
                  <a:lnTo>
                    <a:pt x="2275" y="9799"/>
                  </a:lnTo>
                  <a:lnTo>
                    <a:pt x="2247" y="9686"/>
                  </a:lnTo>
                  <a:cubicBezTo>
                    <a:pt x="2247" y="9686"/>
                    <a:pt x="2247" y="9658"/>
                    <a:pt x="2219" y="9630"/>
                  </a:cubicBezTo>
                  <a:cubicBezTo>
                    <a:pt x="2050" y="9321"/>
                    <a:pt x="1377" y="7946"/>
                    <a:pt x="703" y="5896"/>
                  </a:cubicBezTo>
                  <a:cubicBezTo>
                    <a:pt x="534" y="5419"/>
                    <a:pt x="478" y="4970"/>
                    <a:pt x="478" y="4521"/>
                  </a:cubicBezTo>
                  <a:cubicBezTo>
                    <a:pt x="478" y="3650"/>
                    <a:pt x="731" y="2836"/>
                    <a:pt x="1264" y="2190"/>
                  </a:cubicBezTo>
                  <a:cubicBezTo>
                    <a:pt x="1798" y="1517"/>
                    <a:pt x="2556" y="1039"/>
                    <a:pt x="3566" y="787"/>
                  </a:cubicBezTo>
                  <a:cubicBezTo>
                    <a:pt x="4605" y="534"/>
                    <a:pt x="5784" y="478"/>
                    <a:pt x="6767" y="478"/>
                  </a:cubicBezTo>
                  <a:close/>
                  <a:moveTo>
                    <a:pt x="6767" y="1"/>
                  </a:moveTo>
                  <a:cubicBezTo>
                    <a:pt x="5756" y="1"/>
                    <a:pt x="4549" y="85"/>
                    <a:pt x="3454" y="338"/>
                  </a:cubicBezTo>
                  <a:cubicBezTo>
                    <a:pt x="2359" y="590"/>
                    <a:pt x="1489" y="1152"/>
                    <a:pt x="899" y="1882"/>
                  </a:cubicBezTo>
                  <a:cubicBezTo>
                    <a:pt x="310" y="2640"/>
                    <a:pt x="1" y="3566"/>
                    <a:pt x="1" y="4521"/>
                  </a:cubicBezTo>
                  <a:cubicBezTo>
                    <a:pt x="1" y="5026"/>
                    <a:pt x="85" y="5531"/>
                    <a:pt x="254" y="6037"/>
                  </a:cubicBezTo>
                  <a:cubicBezTo>
                    <a:pt x="961" y="8185"/>
                    <a:pt x="1669" y="9583"/>
                    <a:pt x="1824" y="9861"/>
                  </a:cubicBezTo>
                  <a:lnTo>
                    <a:pt x="1824" y="9861"/>
                  </a:lnTo>
                  <a:lnTo>
                    <a:pt x="1713" y="13112"/>
                  </a:lnTo>
                  <a:cubicBezTo>
                    <a:pt x="1685" y="13168"/>
                    <a:pt x="1713" y="13224"/>
                    <a:pt x="1770" y="13280"/>
                  </a:cubicBezTo>
                  <a:cubicBezTo>
                    <a:pt x="1798" y="13336"/>
                    <a:pt x="1882" y="13336"/>
                    <a:pt x="1938" y="13336"/>
                  </a:cubicBezTo>
                  <a:lnTo>
                    <a:pt x="4016" y="13336"/>
                  </a:lnTo>
                  <a:cubicBezTo>
                    <a:pt x="4521" y="13336"/>
                    <a:pt x="5475" y="13420"/>
                    <a:pt x="6290" y="13505"/>
                  </a:cubicBezTo>
                  <a:cubicBezTo>
                    <a:pt x="7076" y="13589"/>
                    <a:pt x="7750" y="13673"/>
                    <a:pt x="7750" y="13673"/>
                  </a:cubicBezTo>
                  <a:cubicBezTo>
                    <a:pt x="7774" y="13681"/>
                    <a:pt x="7796" y="13685"/>
                    <a:pt x="7817" y="13685"/>
                  </a:cubicBezTo>
                  <a:cubicBezTo>
                    <a:pt x="7867" y="13685"/>
                    <a:pt x="7906" y="13665"/>
                    <a:pt x="7946" y="13645"/>
                  </a:cubicBezTo>
                  <a:cubicBezTo>
                    <a:pt x="7974" y="13589"/>
                    <a:pt x="8030" y="13533"/>
                    <a:pt x="8030" y="13476"/>
                  </a:cubicBezTo>
                  <a:lnTo>
                    <a:pt x="8128" y="11590"/>
                  </a:lnTo>
                  <a:lnTo>
                    <a:pt x="8128" y="11590"/>
                  </a:lnTo>
                  <a:cubicBezTo>
                    <a:pt x="8459" y="11648"/>
                    <a:pt x="9040" y="11736"/>
                    <a:pt x="9546" y="11736"/>
                  </a:cubicBezTo>
                  <a:cubicBezTo>
                    <a:pt x="9659" y="11736"/>
                    <a:pt x="9743" y="11736"/>
                    <a:pt x="9827" y="11708"/>
                  </a:cubicBezTo>
                  <a:cubicBezTo>
                    <a:pt x="10192" y="11680"/>
                    <a:pt x="10501" y="11680"/>
                    <a:pt x="10782" y="11511"/>
                  </a:cubicBezTo>
                  <a:cubicBezTo>
                    <a:pt x="10922" y="11427"/>
                    <a:pt x="11006" y="11287"/>
                    <a:pt x="11090" y="11146"/>
                  </a:cubicBezTo>
                  <a:cubicBezTo>
                    <a:pt x="11147" y="10978"/>
                    <a:pt x="11175" y="10809"/>
                    <a:pt x="11175" y="10585"/>
                  </a:cubicBezTo>
                  <a:cubicBezTo>
                    <a:pt x="11175" y="10192"/>
                    <a:pt x="11203" y="9406"/>
                    <a:pt x="11259" y="8704"/>
                  </a:cubicBezTo>
                  <a:cubicBezTo>
                    <a:pt x="11280" y="8167"/>
                    <a:pt x="11318" y="7679"/>
                    <a:pt x="11335" y="7480"/>
                  </a:cubicBezTo>
                  <a:lnTo>
                    <a:pt x="11335" y="7480"/>
                  </a:lnTo>
                  <a:cubicBezTo>
                    <a:pt x="11407" y="7383"/>
                    <a:pt x="11550" y="7186"/>
                    <a:pt x="11708" y="6851"/>
                  </a:cubicBezTo>
                  <a:cubicBezTo>
                    <a:pt x="11764" y="6739"/>
                    <a:pt x="11792" y="6626"/>
                    <a:pt x="11792" y="6514"/>
                  </a:cubicBezTo>
                  <a:cubicBezTo>
                    <a:pt x="11792" y="6402"/>
                    <a:pt x="11764" y="6289"/>
                    <a:pt x="11736" y="6205"/>
                  </a:cubicBezTo>
                  <a:cubicBezTo>
                    <a:pt x="11596" y="5924"/>
                    <a:pt x="11371" y="5756"/>
                    <a:pt x="11203" y="5447"/>
                  </a:cubicBezTo>
                  <a:cubicBezTo>
                    <a:pt x="10866" y="4914"/>
                    <a:pt x="10725" y="4408"/>
                    <a:pt x="10725" y="3763"/>
                  </a:cubicBezTo>
                  <a:cubicBezTo>
                    <a:pt x="10725" y="3538"/>
                    <a:pt x="10641" y="3257"/>
                    <a:pt x="10529" y="2892"/>
                  </a:cubicBezTo>
                  <a:cubicBezTo>
                    <a:pt x="10220" y="1825"/>
                    <a:pt x="9574" y="309"/>
                    <a:pt x="9574" y="309"/>
                  </a:cubicBezTo>
                  <a:cubicBezTo>
                    <a:pt x="9546" y="225"/>
                    <a:pt x="9490" y="169"/>
                    <a:pt x="9406" y="169"/>
                  </a:cubicBezTo>
                  <a:cubicBezTo>
                    <a:pt x="9378" y="169"/>
                    <a:pt x="8255" y="1"/>
                    <a:pt x="67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4"/>
            <p:cNvSpPr/>
            <p:nvPr/>
          </p:nvSpPr>
          <p:spPr>
            <a:xfrm>
              <a:off x="3035125" y="2305125"/>
              <a:ext cx="402900" cy="383475"/>
            </a:xfrm>
            <a:custGeom>
              <a:rect b="b" l="l" r="r" t="t"/>
              <a:pathLst>
                <a:path extrusionOk="0" h="15339" w="16116">
                  <a:moveTo>
                    <a:pt x="10367" y="1"/>
                  </a:moveTo>
                  <a:cubicBezTo>
                    <a:pt x="10158" y="1"/>
                    <a:pt x="9948" y="42"/>
                    <a:pt x="9742" y="141"/>
                  </a:cubicBezTo>
                  <a:cubicBezTo>
                    <a:pt x="8451" y="758"/>
                    <a:pt x="8339" y="1544"/>
                    <a:pt x="8339" y="1544"/>
                  </a:cubicBezTo>
                  <a:cubicBezTo>
                    <a:pt x="8339" y="1544"/>
                    <a:pt x="3622" y="1769"/>
                    <a:pt x="1825" y="3678"/>
                  </a:cubicBezTo>
                  <a:cubicBezTo>
                    <a:pt x="0" y="5587"/>
                    <a:pt x="1545" y="10051"/>
                    <a:pt x="2780" y="11679"/>
                  </a:cubicBezTo>
                  <a:cubicBezTo>
                    <a:pt x="4015" y="13308"/>
                    <a:pt x="4970" y="15048"/>
                    <a:pt x="6093" y="15273"/>
                  </a:cubicBezTo>
                  <a:cubicBezTo>
                    <a:pt x="6311" y="15316"/>
                    <a:pt x="6565" y="15339"/>
                    <a:pt x="6839" y="15339"/>
                  </a:cubicBezTo>
                  <a:cubicBezTo>
                    <a:pt x="7974" y="15339"/>
                    <a:pt x="9446" y="14953"/>
                    <a:pt x="10079" y="14094"/>
                  </a:cubicBezTo>
                  <a:cubicBezTo>
                    <a:pt x="10865" y="13027"/>
                    <a:pt x="10472" y="11399"/>
                    <a:pt x="10472" y="11399"/>
                  </a:cubicBezTo>
                  <a:lnTo>
                    <a:pt x="10978" y="11174"/>
                  </a:lnTo>
                  <a:cubicBezTo>
                    <a:pt x="10978" y="11174"/>
                    <a:pt x="12157" y="10837"/>
                    <a:pt x="11932" y="9798"/>
                  </a:cubicBezTo>
                  <a:cubicBezTo>
                    <a:pt x="11708" y="8788"/>
                    <a:pt x="11315" y="8338"/>
                    <a:pt x="11371" y="8170"/>
                  </a:cubicBezTo>
                  <a:cubicBezTo>
                    <a:pt x="11427" y="8001"/>
                    <a:pt x="12325" y="7665"/>
                    <a:pt x="12325" y="6935"/>
                  </a:cubicBezTo>
                  <a:cubicBezTo>
                    <a:pt x="12325" y="6205"/>
                    <a:pt x="11371" y="5812"/>
                    <a:pt x="11371" y="5812"/>
                  </a:cubicBezTo>
                  <a:cubicBezTo>
                    <a:pt x="11371" y="5812"/>
                    <a:pt x="15554" y="4520"/>
                    <a:pt x="15835" y="3341"/>
                  </a:cubicBezTo>
                  <a:cubicBezTo>
                    <a:pt x="16115" y="2162"/>
                    <a:pt x="15554" y="983"/>
                    <a:pt x="14431" y="983"/>
                  </a:cubicBezTo>
                  <a:cubicBezTo>
                    <a:pt x="13308" y="983"/>
                    <a:pt x="12971" y="1151"/>
                    <a:pt x="12718" y="1151"/>
                  </a:cubicBezTo>
                  <a:cubicBezTo>
                    <a:pt x="12530" y="1151"/>
                    <a:pt x="11468" y="1"/>
                    <a:pt x="103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4"/>
            <p:cNvSpPr/>
            <p:nvPr/>
          </p:nvSpPr>
          <p:spPr>
            <a:xfrm>
              <a:off x="3054075" y="2298800"/>
              <a:ext cx="384650" cy="395875"/>
            </a:xfrm>
            <a:custGeom>
              <a:rect b="b" l="l" r="r" t="t"/>
              <a:pathLst>
                <a:path extrusionOk="0" h="15835" w="15386">
                  <a:moveTo>
                    <a:pt x="9630" y="478"/>
                  </a:moveTo>
                  <a:cubicBezTo>
                    <a:pt x="10079" y="478"/>
                    <a:pt x="10585" y="730"/>
                    <a:pt x="11006" y="1011"/>
                  </a:cubicBezTo>
                  <a:cubicBezTo>
                    <a:pt x="11202" y="1152"/>
                    <a:pt x="11399" y="1292"/>
                    <a:pt x="11539" y="1404"/>
                  </a:cubicBezTo>
                  <a:cubicBezTo>
                    <a:pt x="11623" y="1460"/>
                    <a:pt x="11680" y="1517"/>
                    <a:pt x="11736" y="1545"/>
                  </a:cubicBezTo>
                  <a:lnTo>
                    <a:pt x="11820" y="1601"/>
                  </a:lnTo>
                  <a:cubicBezTo>
                    <a:pt x="11876" y="1601"/>
                    <a:pt x="11904" y="1629"/>
                    <a:pt x="11960" y="1629"/>
                  </a:cubicBezTo>
                  <a:cubicBezTo>
                    <a:pt x="12157" y="1629"/>
                    <a:pt x="12269" y="1573"/>
                    <a:pt x="12522" y="1545"/>
                  </a:cubicBezTo>
                  <a:cubicBezTo>
                    <a:pt x="12746" y="1517"/>
                    <a:pt x="13111" y="1460"/>
                    <a:pt x="13673" y="1460"/>
                  </a:cubicBezTo>
                  <a:cubicBezTo>
                    <a:pt x="14066" y="1460"/>
                    <a:pt x="14347" y="1629"/>
                    <a:pt x="14571" y="1910"/>
                  </a:cubicBezTo>
                  <a:cubicBezTo>
                    <a:pt x="14768" y="2162"/>
                    <a:pt x="14908" y="2555"/>
                    <a:pt x="14908" y="2976"/>
                  </a:cubicBezTo>
                  <a:cubicBezTo>
                    <a:pt x="14908" y="3173"/>
                    <a:pt x="14880" y="3341"/>
                    <a:pt x="14852" y="3538"/>
                  </a:cubicBezTo>
                  <a:cubicBezTo>
                    <a:pt x="14824" y="3622"/>
                    <a:pt x="14740" y="3734"/>
                    <a:pt x="14627" y="3875"/>
                  </a:cubicBezTo>
                  <a:cubicBezTo>
                    <a:pt x="14403" y="4099"/>
                    <a:pt x="14038" y="4352"/>
                    <a:pt x="13617" y="4577"/>
                  </a:cubicBezTo>
                  <a:cubicBezTo>
                    <a:pt x="12971" y="4942"/>
                    <a:pt x="12213" y="5250"/>
                    <a:pt x="11595" y="5475"/>
                  </a:cubicBezTo>
                  <a:cubicBezTo>
                    <a:pt x="11287" y="5587"/>
                    <a:pt x="11034" y="5700"/>
                    <a:pt x="10837" y="5756"/>
                  </a:cubicBezTo>
                  <a:cubicBezTo>
                    <a:pt x="10669" y="5812"/>
                    <a:pt x="10557" y="5840"/>
                    <a:pt x="10557" y="5840"/>
                  </a:cubicBezTo>
                  <a:cubicBezTo>
                    <a:pt x="10472" y="5868"/>
                    <a:pt x="10388" y="5952"/>
                    <a:pt x="10388" y="6065"/>
                  </a:cubicBezTo>
                  <a:cubicBezTo>
                    <a:pt x="10388" y="6149"/>
                    <a:pt x="10444" y="6261"/>
                    <a:pt x="10529" y="6289"/>
                  </a:cubicBezTo>
                  <a:cubicBezTo>
                    <a:pt x="10585" y="6317"/>
                    <a:pt x="10809" y="6402"/>
                    <a:pt x="11006" y="6570"/>
                  </a:cubicBezTo>
                  <a:cubicBezTo>
                    <a:pt x="11090" y="6654"/>
                    <a:pt x="11174" y="6767"/>
                    <a:pt x="11258" y="6851"/>
                  </a:cubicBezTo>
                  <a:cubicBezTo>
                    <a:pt x="11315" y="6963"/>
                    <a:pt x="11343" y="7075"/>
                    <a:pt x="11343" y="7188"/>
                  </a:cubicBezTo>
                  <a:cubicBezTo>
                    <a:pt x="11343" y="7328"/>
                    <a:pt x="11315" y="7440"/>
                    <a:pt x="11230" y="7553"/>
                  </a:cubicBezTo>
                  <a:cubicBezTo>
                    <a:pt x="11146" y="7721"/>
                    <a:pt x="10978" y="7861"/>
                    <a:pt x="10809" y="7974"/>
                  </a:cubicBezTo>
                  <a:cubicBezTo>
                    <a:pt x="10725" y="8030"/>
                    <a:pt x="10669" y="8086"/>
                    <a:pt x="10585" y="8142"/>
                  </a:cubicBezTo>
                  <a:lnTo>
                    <a:pt x="10500" y="8226"/>
                  </a:lnTo>
                  <a:cubicBezTo>
                    <a:pt x="10472" y="8254"/>
                    <a:pt x="10416" y="8283"/>
                    <a:pt x="10388" y="8367"/>
                  </a:cubicBezTo>
                  <a:lnTo>
                    <a:pt x="10403" y="8371"/>
                  </a:lnTo>
                  <a:lnTo>
                    <a:pt x="10403" y="8371"/>
                  </a:lnTo>
                  <a:cubicBezTo>
                    <a:pt x="10388" y="8415"/>
                    <a:pt x="10388" y="8456"/>
                    <a:pt x="10388" y="8479"/>
                  </a:cubicBezTo>
                  <a:cubicBezTo>
                    <a:pt x="10388" y="8591"/>
                    <a:pt x="10416" y="8676"/>
                    <a:pt x="10472" y="8760"/>
                  </a:cubicBezTo>
                  <a:cubicBezTo>
                    <a:pt x="10585" y="9041"/>
                    <a:pt x="10809" y="9434"/>
                    <a:pt x="10950" y="10107"/>
                  </a:cubicBezTo>
                  <a:cubicBezTo>
                    <a:pt x="10978" y="10192"/>
                    <a:pt x="10978" y="10248"/>
                    <a:pt x="10978" y="10304"/>
                  </a:cubicBezTo>
                  <a:cubicBezTo>
                    <a:pt x="10978" y="10472"/>
                    <a:pt x="10922" y="10585"/>
                    <a:pt x="10865" y="10697"/>
                  </a:cubicBezTo>
                  <a:cubicBezTo>
                    <a:pt x="10753" y="10865"/>
                    <a:pt x="10585" y="11006"/>
                    <a:pt x="10416" y="11090"/>
                  </a:cubicBezTo>
                  <a:cubicBezTo>
                    <a:pt x="10360" y="11118"/>
                    <a:pt x="10276" y="11146"/>
                    <a:pt x="10248" y="11174"/>
                  </a:cubicBezTo>
                  <a:lnTo>
                    <a:pt x="10192" y="11174"/>
                  </a:lnTo>
                  <a:lnTo>
                    <a:pt x="10164" y="11202"/>
                  </a:lnTo>
                  <a:lnTo>
                    <a:pt x="10135" y="11202"/>
                  </a:lnTo>
                  <a:lnTo>
                    <a:pt x="9630" y="11427"/>
                  </a:lnTo>
                  <a:cubicBezTo>
                    <a:pt x="9518" y="11483"/>
                    <a:pt x="9462" y="11595"/>
                    <a:pt x="9490" y="11708"/>
                  </a:cubicBezTo>
                  <a:cubicBezTo>
                    <a:pt x="9518" y="11792"/>
                    <a:pt x="9574" y="12129"/>
                    <a:pt x="9574" y="12578"/>
                  </a:cubicBezTo>
                  <a:cubicBezTo>
                    <a:pt x="9602" y="13111"/>
                    <a:pt x="9490" y="13729"/>
                    <a:pt x="9153" y="14206"/>
                  </a:cubicBezTo>
                  <a:cubicBezTo>
                    <a:pt x="8872" y="14571"/>
                    <a:pt x="8367" y="14880"/>
                    <a:pt x="7805" y="15077"/>
                  </a:cubicBezTo>
                  <a:cubicBezTo>
                    <a:pt x="7244" y="15273"/>
                    <a:pt x="6626" y="15357"/>
                    <a:pt x="6093" y="15357"/>
                  </a:cubicBezTo>
                  <a:cubicBezTo>
                    <a:pt x="5812" y="15357"/>
                    <a:pt x="5587" y="15329"/>
                    <a:pt x="5391" y="15301"/>
                  </a:cubicBezTo>
                  <a:cubicBezTo>
                    <a:pt x="4914" y="15217"/>
                    <a:pt x="4408" y="14768"/>
                    <a:pt x="3903" y="14094"/>
                  </a:cubicBezTo>
                  <a:cubicBezTo>
                    <a:pt x="3369" y="13448"/>
                    <a:pt x="2836" y="12606"/>
                    <a:pt x="2190" y="11792"/>
                  </a:cubicBezTo>
                  <a:cubicBezTo>
                    <a:pt x="1797" y="11258"/>
                    <a:pt x="1376" y="10416"/>
                    <a:pt x="1039" y="9462"/>
                  </a:cubicBezTo>
                  <a:cubicBezTo>
                    <a:pt x="702" y="8507"/>
                    <a:pt x="450" y="7440"/>
                    <a:pt x="450" y="6458"/>
                  </a:cubicBezTo>
                  <a:cubicBezTo>
                    <a:pt x="450" y="5503"/>
                    <a:pt x="702" y="4661"/>
                    <a:pt x="1236" y="4099"/>
                  </a:cubicBezTo>
                  <a:cubicBezTo>
                    <a:pt x="2050" y="3201"/>
                    <a:pt x="3650" y="2668"/>
                    <a:pt x="5054" y="2359"/>
                  </a:cubicBezTo>
                  <a:cubicBezTo>
                    <a:pt x="5728" y="2218"/>
                    <a:pt x="6373" y="2134"/>
                    <a:pt x="6851" y="2078"/>
                  </a:cubicBezTo>
                  <a:cubicBezTo>
                    <a:pt x="7075" y="2078"/>
                    <a:pt x="7272" y="2050"/>
                    <a:pt x="7384" y="2050"/>
                  </a:cubicBezTo>
                  <a:cubicBezTo>
                    <a:pt x="7525" y="2022"/>
                    <a:pt x="7581" y="2022"/>
                    <a:pt x="7609" y="2022"/>
                  </a:cubicBezTo>
                  <a:cubicBezTo>
                    <a:pt x="7693" y="2022"/>
                    <a:pt x="7805" y="1938"/>
                    <a:pt x="7805" y="1825"/>
                  </a:cubicBezTo>
                  <a:lnTo>
                    <a:pt x="7833" y="1797"/>
                  </a:lnTo>
                  <a:cubicBezTo>
                    <a:pt x="7861" y="1685"/>
                    <a:pt x="8058" y="1095"/>
                    <a:pt x="9097" y="590"/>
                  </a:cubicBezTo>
                  <a:cubicBezTo>
                    <a:pt x="9265" y="506"/>
                    <a:pt x="9434" y="478"/>
                    <a:pt x="9630" y="478"/>
                  </a:cubicBezTo>
                  <a:close/>
                  <a:moveTo>
                    <a:pt x="9630" y="0"/>
                  </a:moveTo>
                  <a:cubicBezTo>
                    <a:pt x="9377" y="0"/>
                    <a:pt x="9125" y="57"/>
                    <a:pt x="8900" y="169"/>
                  </a:cubicBezTo>
                  <a:cubicBezTo>
                    <a:pt x="7888" y="644"/>
                    <a:pt x="7529" y="1256"/>
                    <a:pt x="7410" y="1569"/>
                  </a:cubicBezTo>
                  <a:lnTo>
                    <a:pt x="7410" y="1569"/>
                  </a:lnTo>
                  <a:cubicBezTo>
                    <a:pt x="7031" y="1607"/>
                    <a:pt x="6064" y="1689"/>
                    <a:pt x="4942" y="1910"/>
                  </a:cubicBezTo>
                  <a:cubicBezTo>
                    <a:pt x="3510" y="2218"/>
                    <a:pt x="1853" y="2752"/>
                    <a:pt x="899" y="3763"/>
                  </a:cubicBezTo>
                  <a:cubicBezTo>
                    <a:pt x="225" y="4464"/>
                    <a:pt x="1" y="5447"/>
                    <a:pt x="1" y="6458"/>
                  </a:cubicBezTo>
                  <a:cubicBezTo>
                    <a:pt x="1" y="7496"/>
                    <a:pt x="253" y="8619"/>
                    <a:pt x="590" y="9602"/>
                  </a:cubicBezTo>
                  <a:cubicBezTo>
                    <a:pt x="927" y="10613"/>
                    <a:pt x="1376" y="11483"/>
                    <a:pt x="1825" y="12073"/>
                  </a:cubicBezTo>
                  <a:cubicBezTo>
                    <a:pt x="2443" y="12859"/>
                    <a:pt x="2976" y="13701"/>
                    <a:pt x="3538" y="14403"/>
                  </a:cubicBezTo>
                  <a:cubicBezTo>
                    <a:pt x="4071" y="15077"/>
                    <a:pt x="4633" y="15610"/>
                    <a:pt x="5279" y="15750"/>
                  </a:cubicBezTo>
                  <a:cubicBezTo>
                    <a:pt x="5531" y="15807"/>
                    <a:pt x="5784" y="15835"/>
                    <a:pt x="6093" y="15835"/>
                  </a:cubicBezTo>
                  <a:cubicBezTo>
                    <a:pt x="6682" y="15835"/>
                    <a:pt x="7356" y="15722"/>
                    <a:pt x="7974" y="15498"/>
                  </a:cubicBezTo>
                  <a:cubicBezTo>
                    <a:pt x="8591" y="15301"/>
                    <a:pt x="9153" y="14964"/>
                    <a:pt x="9518" y="14487"/>
                  </a:cubicBezTo>
                  <a:cubicBezTo>
                    <a:pt x="9967" y="13869"/>
                    <a:pt x="10051" y="13168"/>
                    <a:pt x="10051" y="12578"/>
                  </a:cubicBezTo>
                  <a:cubicBezTo>
                    <a:pt x="10051" y="12242"/>
                    <a:pt x="10011" y="11956"/>
                    <a:pt x="9979" y="11780"/>
                  </a:cubicBezTo>
                  <a:lnTo>
                    <a:pt x="9979" y="11780"/>
                  </a:lnTo>
                  <a:lnTo>
                    <a:pt x="10299" y="11638"/>
                  </a:lnTo>
                  <a:lnTo>
                    <a:pt x="10299" y="11638"/>
                  </a:lnTo>
                  <a:lnTo>
                    <a:pt x="10304" y="11652"/>
                  </a:lnTo>
                  <a:cubicBezTo>
                    <a:pt x="10304" y="11623"/>
                    <a:pt x="10585" y="11567"/>
                    <a:pt x="10865" y="11371"/>
                  </a:cubicBezTo>
                  <a:cubicBezTo>
                    <a:pt x="11006" y="11258"/>
                    <a:pt x="11146" y="11146"/>
                    <a:pt x="11258" y="10950"/>
                  </a:cubicBezTo>
                  <a:cubicBezTo>
                    <a:pt x="11371" y="10781"/>
                    <a:pt x="11455" y="10557"/>
                    <a:pt x="11455" y="10304"/>
                  </a:cubicBezTo>
                  <a:cubicBezTo>
                    <a:pt x="11455" y="10220"/>
                    <a:pt x="11427" y="10107"/>
                    <a:pt x="11427" y="10023"/>
                  </a:cubicBezTo>
                  <a:cubicBezTo>
                    <a:pt x="11315" y="9518"/>
                    <a:pt x="11146" y="9153"/>
                    <a:pt x="11034" y="8900"/>
                  </a:cubicBezTo>
                  <a:cubicBezTo>
                    <a:pt x="10978" y="8760"/>
                    <a:pt x="10922" y="8648"/>
                    <a:pt x="10894" y="8563"/>
                  </a:cubicBezTo>
                  <a:lnTo>
                    <a:pt x="10875" y="8508"/>
                  </a:lnTo>
                  <a:lnTo>
                    <a:pt x="10875" y="8508"/>
                  </a:lnTo>
                  <a:cubicBezTo>
                    <a:pt x="10908" y="8484"/>
                    <a:pt x="10957" y="8444"/>
                    <a:pt x="11006" y="8395"/>
                  </a:cubicBezTo>
                  <a:cubicBezTo>
                    <a:pt x="11146" y="8311"/>
                    <a:pt x="11343" y="8170"/>
                    <a:pt x="11511" y="7974"/>
                  </a:cubicBezTo>
                  <a:cubicBezTo>
                    <a:pt x="11680" y="7777"/>
                    <a:pt x="11820" y="7525"/>
                    <a:pt x="11820" y="7188"/>
                  </a:cubicBezTo>
                  <a:cubicBezTo>
                    <a:pt x="11820" y="6963"/>
                    <a:pt x="11736" y="6738"/>
                    <a:pt x="11623" y="6570"/>
                  </a:cubicBezTo>
                  <a:cubicBezTo>
                    <a:pt x="11493" y="6375"/>
                    <a:pt x="11329" y="6230"/>
                    <a:pt x="11184" y="6122"/>
                  </a:cubicBezTo>
                  <a:lnTo>
                    <a:pt x="11184" y="6122"/>
                  </a:lnTo>
                  <a:cubicBezTo>
                    <a:pt x="11590" y="5978"/>
                    <a:pt x="12201" y="5750"/>
                    <a:pt x="12831" y="5475"/>
                  </a:cubicBezTo>
                  <a:cubicBezTo>
                    <a:pt x="13392" y="5250"/>
                    <a:pt x="13926" y="4970"/>
                    <a:pt x="14375" y="4661"/>
                  </a:cubicBezTo>
                  <a:cubicBezTo>
                    <a:pt x="14599" y="4521"/>
                    <a:pt x="14796" y="4352"/>
                    <a:pt x="14964" y="4212"/>
                  </a:cubicBezTo>
                  <a:cubicBezTo>
                    <a:pt x="15133" y="4043"/>
                    <a:pt x="15245" y="3847"/>
                    <a:pt x="15301" y="3650"/>
                  </a:cubicBezTo>
                  <a:cubicBezTo>
                    <a:pt x="15357" y="3426"/>
                    <a:pt x="15385" y="3201"/>
                    <a:pt x="15385" y="2976"/>
                  </a:cubicBezTo>
                  <a:cubicBezTo>
                    <a:pt x="15385" y="2471"/>
                    <a:pt x="15217" y="1994"/>
                    <a:pt x="14936" y="1601"/>
                  </a:cubicBezTo>
                  <a:cubicBezTo>
                    <a:pt x="14656" y="1236"/>
                    <a:pt x="14206" y="983"/>
                    <a:pt x="13673" y="983"/>
                  </a:cubicBezTo>
                  <a:cubicBezTo>
                    <a:pt x="13083" y="983"/>
                    <a:pt x="12718" y="1039"/>
                    <a:pt x="12438" y="1095"/>
                  </a:cubicBezTo>
                  <a:cubicBezTo>
                    <a:pt x="12233" y="1118"/>
                    <a:pt x="12084" y="1159"/>
                    <a:pt x="12005" y="1159"/>
                  </a:cubicBezTo>
                  <a:cubicBezTo>
                    <a:pt x="12000" y="1159"/>
                    <a:pt x="11995" y="1159"/>
                    <a:pt x="11990" y="1159"/>
                  </a:cubicBezTo>
                  <a:lnTo>
                    <a:pt x="11990" y="1159"/>
                  </a:lnTo>
                  <a:cubicBezTo>
                    <a:pt x="11943" y="1121"/>
                    <a:pt x="11840" y="1038"/>
                    <a:pt x="11736" y="955"/>
                  </a:cubicBezTo>
                  <a:cubicBezTo>
                    <a:pt x="11511" y="787"/>
                    <a:pt x="11202" y="562"/>
                    <a:pt x="10837" y="365"/>
                  </a:cubicBezTo>
                  <a:cubicBezTo>
                    <a:pt x="10472" y="169"/>
                    <a:pt x="10051" y="0"/>
                    <a:pt x="963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4"/>
            <p:cNvSpPr/>
            <p:nvPr/>
          </p:nvSpPr>
          <p:spPr>
            <a:xfrm>
              <a:off x="3253400" y="2545500"/>
              <a:ext cx="71625" cy="89550"/>
            </a:xfrm>
            <a:custGeom>
              <a:rect b="b" l="l" r="r" t="t"/>
              <a:pathLst>
                <a:path extrusionOk="0" h="3582" w="2865">
                  <a:moveTo>
                    <a:pt x="1093" y="1"/>
                  </a:moveTo>
                  <a:cubicBezTo>
                    <a:pt x="1007" y="1"/>
                    <a:pt x="924" y="23"/>
                    <a:pt x="843" y="71"/>
                  </a:cubicBezTo>
                  <a:cubicBezTo>
                    <a:pt x="1" y="604"/>
                    <a:pt x="618" y="2513"/>
                    <a:pt x="1180" y="3131"/>
                  </a:cubicBezTo>
                  <a:cubicBezTo>
                    <a:pt x="1479" y="3460"/>
                    <a:pt x="1809" y="3582"/>
                    <a:pt x="2095" y="3582"/>
                  </a:cubicBezTo>
                  <a:cubicBezTo>
                    <a:pt x="2347" y="3582"/>
                    <a:pt x="2564" y="3487"/>
                    <a:pt x="2696" y="3356"/>
                  </a:cubicBezTo>
                  <a:lnTo>
                    <a:pt x="2864" y="1952"/>
                  </a:lnTo>
                  <a:cubicBezTo>
                    <a:pt x="2864" y="1952"/>
                    <a:pt x="1900" y="1"/>
                    <a:pt x="10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4"/>
            <p:cNvSpPr/>
            <p:nvPr/>
          </p:nvSpPr>
          <p:spPr>
            <a:xfrm>
              <a:off x="3258325" y="2540250"/>
              <a:ext cx="73725" cy="100375"/>
            </a:xfrm>
            <a:custGeom>
              <a:rect b="b" l="l" r="r" t="t"/>
              <a:pathLst>
                <a:path extrusionOk="0" h="4015" w="2949">
                  <a:moveTo>
                    <a:pt x="899" y="0"/>
                  </a:moveTo>
                  <a:cubicBezTo>
                    <a:pt x="786" y="0"/>
                    <a:pt x="646" y="28"/>
                    <a:pt x="534" y="84"/>
                  </a:cubicBezTo>
                  <a:cubicBezTo>
                    <a:pt x="337" y="225"/>
                    <a:pt x="197" y="393"/>
                    <a:pt x="113" y="590"/>
                  </a:cubicBezTo>
                  <a:cubicBezTo>
                    <a:pt x="28" y="786"/>
                    <a:pt x="0" y="1011"/>
                    <a:pt x="0" y="1236"/>
                  </a:cubicBezTo>
                  <a:cubicBezTo>
                    <a:pt x="0" y="1657"/>
                    <a:pt x="113" y="2106"/>
                    <a:pt x="253" y="2499"/>
                  </a:cubicBezTo>
                  <a:cubicBezTo>
                    <a:pt x="421" y="2892"/>
                    <a:pt x="590" y="3257"/>
                    <a:pt x="814" y="3481"/>
                  </a:cubicBezTo>
                  <a:cubicBezTo>
                    <a:pt x="1151" y="3875"/>
                    <a:pt x="1544" y="4015"/>
                    <a:pt x="1909" y="4015"/>
                  </a:cubicBezTo>
                  <a:cubicBezTo>
                    <a:pt x="2218" y="4015"/>
                    <a:pt x="2499" y="3903"/>
                    <a:pt x="2667" y="3734"/>
                  </a:cubicBezTo>
                  <a:cubicBezTo>
                    <a:pt x="2752" y="3622"/>
                    <a:pt x="2780" y="3481"/>
                    <a:pt x="2667" y="3397"/>
                  </a:cubicBezTo>
                  <a:cubicBezTo>
                    <a:pt x="2625" y="3355"/>
                    <a:pt x="2569" y="3334"/>
                    <a:pt x="2513" y="3334"/>
                  </a:cubicBezTo>
                  <a:cubicBezTo>
                    <a:pt x="2457" y="3334"/>
                    <a:pt x="2401" y="3355"/>
                    <a:pt x="2359" y="3397"/>
                  </a:cubicBezTo>
                  <a:cubicBezTo>
                    <a:pt x="2286" y="3470"/>
                    <a:pt x="2149" y="3543"/>
                    <a:pt x="1987" y="3543"/>
                  </a:cubicBezTo>
                  <a:cubicBezTo>
                    <a:pt x="1961" y="3543"/>
                    <a:pt x="1936" y="3541"/>
                    <a:pt x="1909" y="3538"/>
                  </a:cubicBezTo>
                  <a:cubicBezTo>
                    <a:pt x="1685" y="3538"/>
                    <a:pt x="1432" y="3453"/>
                    <a:pt x="1151" y="3173"/>
                  </a:cubicBezTo>
                  <a:cubicBezTo>
                    <a:pt x="1011" y="3004"/>
                    <a:pt x="843" y="2695"/>
                    <a:pt x="702" y="2330"/>
                  </a:cubicBezTo>
                  <a:cubicBezTo>
                    <a:pt x="562" y="1965"/>
                    <a:pt x="478" y="1572"/>
                    <a:pt x="478" y="1236"/>
                  </a:cubicBezTo>
                  <a:cubicBezTo>
                    <a:pt x="478" y="1067"/>
                    <a:pt x="506" y="899"/>
                    <a:pt x="562" y="758"/>
                  </a:cubicBezTo>
                  <a:cubicBezTo>
                    <a:pt x="590" y="646"/>
                    <a:pt x="674" y="562"/>
                    <a:pt x="786" y="506"/>
                  </a:cubicBezTo>
                  <a:cubicBezTo>
                    <a:pt x="814" y="477"/>
                    <a:pt x="871" y="449"/>
                    <a:pt x="899" y="449"/>
                  </a:cubicBezTo>
                  <a:cubicBezTo>
                    <a:pt x="1011" y="449"/>
                    <a:pt x="1179" y="534"/>
                    <a:pt x="1376" y="702"/>
                  </a:cubicBezTo>
                  <a:cubicBezTo>
                    <a:pt x="1657" y="955"/>
                    <a:pt x="1937" y="1348"/>
                    <a:pt x="2134" y="1657"/>
                  </a:cubicBezTo>
                  <a:cubicBezTo>
                    <a:pt x="2246" y="1825"/>
                    <a:pt x="2330" y="1965"/>
                    <a:pt x="2387" y="2078"/>
                  </a:cubicBezTo>
                  <a:cubicBezTo>
                    <a:pt x="2415" y="2134"/>
                    <a:pt x="2443" y="2190"/>
                    <a:pt x="2443" y="2218"/>
                  </a:cubicBezTo>
                  <a:lnTo>
                    <a:pt x="2471" y="2246"/>
                  </a:lnTo>
                  <a:cubicBezTo>
                    <a:pt x="2512" y="2328"/>
                    <a:pt x="2598" y="2381"/>
                    <a:pt x="2686" y="2381"/>
                  </a:cubicBezTo>
                  <a:cubicBezTo>
                    <a:pt x="2717" y="2381"/>
                    <a:pt x="2750" y="2374"/>
                    <a:pt x="2780" y="2358"/>
                  </a:cubicBezTo>
                  <a:cubicBezTo>
                    <a:pt x="2892" y="2302"/>
                    <a:pt x="2948" y="2162"/>
                    <a:pt x="2892" y="2050"/>
                  </a:cubicBezTo>
                  <a:cubicBezTo>
                    <a:pt x="2892" y="2050"/>
                    <a:pt x="2639" y="1544"/>
                    <a:pt x="2274" y="1039"/>
                  </a:cubicBezTo>
                  <a:cubicBezTo>
                    <a:pt x="2106" y="814"/>
                    <a:pt x="1909" y="562"/>
                    <a:pt x="1685" y="337"/>
                  </a:cubicBezTo>
                  <a:cubicBezTo>
                    <a:pt x="1460" y="141"/>
                    <a:pt x="1207" y="0"/>
                    <a:pt x="8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4"/>
            <p:cNvSpPr/>
            <p:nvPr/>
          </p:nvSpPr>
          <p:spPr>
            <a:xfrm>
              <a:off x="3096175" y="2715150"/>
              <a:ext cx="256925" cy="96750"/>
            </a:xfrm>
            <a:custGeom>
              <a:rect b="b" l="l" r="r" t="t"/>
              <a:pathLst>
                <a:path extrusionOk="0" h="3870" w="10277">
                  <a:moveTo>
                    <a:pt x="5011" y="0"/>
                  </a:moveTo>
                  <a:cubicBezTo>
                    <a:pt x="3592" y="0"/>
                    <a:pt x="2176" y="434"/>
                    <a:pt x="1517" y="1006"/>
                  </a:cubicBezTo>
                  <a:cubicBezTo>
                    <a:pt x="675" y="1735"/>
                    <a:pt x="113" y="3195"/>
                    <a:pt x="113" y="3195"/>
                  </a:cubicBezTo>
                  <a:lnTo>
                    <a:pt x="1" y="3869"/>
                  </a:lnTo>
                  <a:cubicBezTo>
                    <a:pt x="1" y="3869"/>
                    <a:pt x="2247" y="3027"/>
                    <a:pt x="5447" y="3027"/>
                  </a:cubicBezTo>
                  <a:cubicBezTo>
                    <a:pt x="8648" y="3027"/>
                    <a:pt x="10276" y="3813"/>
                    <a:pt x="10276" y="3813"/>
                  </a:cubicBezTo>
                  <a:cubicBezTo>
                    <a:pt x="10276" y="3813"/>
                    <a:pt x="9996" y="2522"/>
                    <a:pt x="9659" y="1735"/>
                  </a:cubicBezTo>
                  <a:cubicBezTo>
                    <a:pt x="9322" y="949"/>
                    <a:pt x="7918" y="444"/>
                    <a:pt x="6177" y="107"/>
                  </a:cubicBezTo>
                  <a:cubicBezTo>
                    <a:pt x="5799" y="34"/>
                    <a:pt x="5405" y="0"/>
                    <a:pt x="501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4"/>
            <p:cNvSpPr/>
            <p:nvPr/>
          </p:nvSpPr>
          <p:spPr>
            <a:xfrm>
              <a:off x="3089875" y="2709400"/>
              <a:ext cx="269550" cy="108575"/>
            </a:xfrm>
            <a:custGeom>
              <a:rect b="b" l="l" r="r" t="t"/>
              <a:pathLst>
                <a:path extrusionOk="0" h="4343" w="10782">
                  <a:moveTo>
                    <a:pt x="5250" y="478"/>
                  </a:moveTo>
                  <a:cubicBezTo>
                    <a:pt x="5643" y="478"/>
                    <a:pt x="6036" y="506"/>
                    <a:pt x="6401" y="562"/>
                  </a:cubicBezTo>
                  <a:cubicBezTo>
                    <a:pt x="7244" y="730"/>
                    <a:pt x="8030" y="955"/>
                    <a:pt x="8619" y="1207"/>
                  </a:cubicBezTo>
                  <a:cubicBezTo>
                    <a:pt x="9209" y="1460"/>
                    <a:pt x="9574" y="1769"/>
                    <a:pt x="9714" y="2050"/>
                  </a:cubicBezTo>
                  <a:cubicBezTo>
                    <a:pt x="9855" y="2443"/>
                    <a:pt x="10023" y="2948"/>
                    <a:pt x="10135" y="3369"/>
                  </a:cubicBezTo>
                  <a:cubicBezTo>
                    <a:pt x="10165" y="3473"/>
                    <a:pt x="10195" y="3578"/>
                    <a:pt x="10220" y="3673"/>
                  </a:cubicBezTo>
                  <a:lnTo>
                    <a:pt x="10220" y="3673"/>
                  </a:lnTo>
                  <a:cubicBezTo>
                    <a:pt x="9538" y="3434"/>
                    <a:pt x="8028" y="3032"/>
                    <a:pt x="5699" y="3032"/>
                  </a:cubicBezTo>
                  <a:cubicBezTo>
                    <a:pt x="3223" y="3032"/>
                    <a:pt x="1315" y="3519"/>
                    <a:pt x="543" y="3765"/>
                  </a:cubicBezTo>
                  <a:lnTo>
                    <a:pt x="543" y="3765"/>
                  </a:lnTo>
                  <a:lnTo>
                    <a:pt x="590" y="3481"/>
                  </a:lnTo>
                  <a:lnTo>
                    <a:pt x="577" y="3478"/>
                  </a:lnTo>
                  <a:lnTo>
                    <a:pt x="577" y="3478"/>
                  </a:lnTo>
                  <a:lnTo>
                    <a:pt x="590" y="3453"/>
                  </a:lnTo>
                  <a:cubicBezTo>
                    <a:pt x="702" y="3173"/>
                    <a:pt x="1236" y="1994"/>
                    <a:pt x="1909" y="1404"/>
                  </a:cubicBezTo>
                  <a:cubicBezTo>
                    <a:pt x="2218" y="1151"/>
                    <a:pt x="2695" y="927"/>
                    <a:pt x="3285" y="758"/>
                  </a:cubicBezTo>
                  <a:cubicBezTo>
                    <a:pt x="3875" y="562"/>
                    <a:pt x="4576" y="478"/>
                    <a:pt x="5250" y="478"/>
                  </a:cubicBezTo>
                  <a:close/>
                  <a:moveTo>
                    <a:pt x="5250" y="0"/>
                  </a:moveTo>
                  <a:cubicBezTo>
                    <a:pt x="4520" y="0"/>
                    <a:pt x="3790" y="113"/>
                    <a:pt x="3173" y="309"/>
                  </a:cubicBezTo>
                  <a:cubicBezTo>
                    <a:pt x="2527" y="478"/>
                    <a:pt x="1994" y="730"/>
                    <a:pt x="1601" y="1067"/>
                  </a:cubicBezTo>
                  <a:cubicBezTo>
                    <a:pt x="1151" y="1460"/>
                    <a:pt x="786" y="2022"/>
                    <a:pt x="534" y="2499"/>
                  </a:cubicBezTo>
                  <a:cubicBezTo>
                    <a:pt x="281" y="2976"/>
                    <a:pt x="141" y="3341"/>
                    <a:pt x="141" y="3341"/>
                  </a:cubicBezTo>
                  <a:lnTo>
                    <a:pt x="113" y="3397"/>
                  </a:lnTo>
                  <a:lnTo>
                    <a:pt x="0" y="4071"/>
                  </a:lnTo>
                  <a:cubicBezTo>
                    <a:pt x="0" y="4155"/>
                    <a:pt x="28" y="4240"/>
                    <a:pt x="85" y="4296"/>
                  </a:cubicBezTo>
                  <a:cubicBezTo>
                    <a:pt x="134" y="4329"/>
                    <a:pt x="183" y="4342"/>
                    <a:pt x="233" y="4342"/>
                  </a:cubicBezTo>
                  <a:cubicBezTo>
                    <a:pt x="267" y="4342"/>
                    <a:pt x="302" y="4335"/>
                    <a:pt x="337" y="4324"/>
                  </a:cubicBezTo>
                  <a:cubicBezTo>
                    <a:pt x="590" y="4240"/>
                    <a:pt x="2724" y="3510"/>
                    <a:pt x="5699" y="3510"/>
                  </a:cubicBezTo>
                  <a:cubicBezTo>
                    <a:pt x="7300" y="3510"/>
                    <a:pt x="8479" y="3706"/>
                    <a:pt x="9265" y="3875"/>
                  </a:cubicBezTo>
                  <a:cubicBezTo>
                    <a:pt x="9658" y="3987"/>
                    <a:pt x="9967" y="4071"/>
                    <a:pt x="10163" y="4155"/>
                  </a:cubicBezTo>
                  <a:cubicBezTo>
                    <a:pt x="10248" y="4183"/>
                    <a:pt x="10332" y="4211"/>
                    <a:pt x="10388" y="4240"/>
                  </a:cubicBezTo>
                  <a:lnTo>
                    <a:pt x="10416" y="4268"/>
                  </a:lnTo>
                  <a:lnTo>
                    <a:pt x="10444" y="4268"/>
                  </a:lnTo>
                  <a:cubicBezTo>
                    <a:pt x="10479" y="4279"/>
                    <a:pt x="10514" y="4286"/>
                    <a:pt x="10549" y="4286"/>
                  </a:cubicBezTo>
                  <a:cubicBezTo>
                    <a:pt x="10598" y="4286"/>
                    <a:pt x="10647" y="4272"/>
                    <a:pt x="10697" y="4240"/>
                  </a:cubicBezTo>
                  <a:cubicBezTo>
                    <a:pt x="10753" y="4183"/>
                    <a:pt x="10781" y="4099"/>
                    <a:pt x="10781" y="4015"/>
                  </a:cubicBezTo>
                  <a:cubicBezTo>
                    <a:pt x="10781" y="3987"/>
                    <a:pt x="10500" y="2695"/>
                    <a:pt x="10135" y="1881"/>
                  </a:cubicBezTo>
                  <a:cubicBezTo>
                    <a:pt x="9911" y="1404"/>
                    <a:pt x="9433" y="1039"/>
                    <a:pt x="8788" y="758"/>
                  </a:cubicBezTo>
                  <a:cubicBezTo>
                    <a:pt x="8170" y="506"/>
                    <a:pt x="7356" y="281"/>
                    <a:pt x="6486" y="113"/>
                  </a:cubicBezTo>
                  <a:cubicBezTo>
                    <a:pt x="6093" y="28"/>
                    <a:pt x="5671" y="0"/>
                    <a:pt x="5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4"/>
            <p:cNvSpPr/>
            <p:nvPr/>
          </p:nvSpPr>
          <p:spPr>
            <a:xfrm>
              <a:off x="2812625" y="5107575"/>
              <a:ext cx="230250" cy="130200"/>
            </a:xfrm>
            <a:custGeom>
              <a:rect b="b" l="l" r="r" t="t"/>
              <a:pathLst>
                <a:path extrusionOk="0" h="5208" w="9210">
                  <a:moveTo>
                    <a:pt x="2579" y="0"/>
                  </a:moveTo>
                  <a:cubicBezTo>
                    <a:pt x="2040" y="0"/>
                    <a:pt x="1483" y="27"/>
                    <a:pt x="1124" y="117"/>
                  </a:cubicBezTo>
                  <a:cubicBezTo>
                    <a:pt x="225" y="342"/>
                    <a:pt x="1" y="1128"/>
                    <a:pt x="394" y="1689"/>
                  </a:cubicBezTo>
                  <a:cubicBezTo>
                    <a:pt x="787" y="2251"/>
                    <a:pt x="1629" y="3261"/>
                    <a:pt x="2191" y="3711"/>
                  </a:cubicBezTo>
                  <a:cubicBezTo>
                    <a:pt x="2752" y="4160"/>
                    <a:pt x="4549" y="4384"/>
                    <a:pt x="5335" y="4777"/>
                  </a:cubicBezTo>
                  <a:cubicBezTo>
                    <a:pt x="5783" y="5002"/>
                    <a:pt x="6287" y="5208"/>
                    <a:pt x="6835" y="5208"/>
                  </a:cubicBezTo>
                  <a:cubicBezTo>
                    <a:pt x="7247" y="5208"/>
                    <a:pt x="7684" y="5091"/>
                    <a:pt x="8142" y="4777"/>
                  </a:cubicBezTo>
                  <a:cubicBezTo>
                    <a:pt x="9209" y="4047"/>
                    <a:pt x="8592" y="1296"/>
                    <a:pt x="8592" y="1296"/>
                  </a:cubicBezTo>
                  <a:lnTo>
                    <a:pt x="8592" y="1296"/>
                  </a:lnTo>
                  <a:cubicBezTo>
                    <a:pt x="8592" y="1296"/>
                    <a:pt x="8272" y="1350"/>
                    <a:pt x="7780" y="1350"/>
                  </a:cubicBezTo>
                  <a:cubicBezTo>
                    <a:pt x="6858" y="1350"/>
                    <a:pt x="5328" y="1159"/>
                    <a:pt x="4156" y="61"/>
                  </a:cubicBezTo>
                  <a:cubicBezTo>
                    <a:pt x="4156" y="61"/>
                    <a:pt x="3388" y="0"/>
                    <a:pt x="25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4"/>
            <p:cNvSpPr/>
            <p:nvPr/>
          </p:nvSpPr>
          <p:spPr>
            <a:xfrm>
              <a:off x="2811925" y="5102075"/>
              <a:ext cx="226025" cy="141800"/>
            </a:xfrm>
            <a:custGeom>
              <a:rect b="b" l="l" r="r" t="t"/>
              <a:pathLst>
                <a:path extrusionOk="0" h="5672" w="9041">
                  <a:moveTo>
                    <a:pt x="2612" y="449"/>
                  </a:moveTo>
                  <a:cubicBezTo>
                    <a:pt x="3005" y="449"/>
                    <a:pt x="3398" y="477"/>
                    <a:pt x="3679" y="477"/>
                  </a:cubicBezTo>
                  <a:cubicBezTo>
                    <a:pt x="3863" y="494"/>
                    <a:pt x="3998" y="501"/>
                    <a:pt x="4076" y="504"/>
                  </a:cubicBezTo>
                  <a:lnTo>
                    <a:pt x="4076" y="504"/>
                  </a:lnTo>
                  <a:cubicBezTo>
                    <a:pt x="5329" y="1607"/>
                    <a:pt x="6866" y="1797"/>
                    <a:pt x="7805" y="1797"/>
                  </a:cubicBezTo>
                  <a:cubicBezTo>
                    <a:pt x="8075" y="1797"/>
                    <a:pt x="8287" y="1783"/>
                    <a:pt x="8435" y="1768"/>
                  </a:cubicBezTo>
                  <a:lnTo>
                    <a:pt x="8435" y="1768"/>
                  </a:lnTo>
                  <a:cubicBezTo>
                    <a:pt x="8490" y="2045"/>
                    <a:pt x="8564" y="2597"/>
                    <a:pt x="8564" y="3173"/>
                  </a:cubicBezTo>
                  <a:cubicBezTo>
                    <a:pt x="8564" y="3509"/>
                    <a:pt x="8535" y="3874"/>
                    <a:pt x="8451" y="4155"/>
                  </a:cubicBezTo>
                  <a:cubicBezTo>
                    <a:pt x="8367" y="4464"/>
                    <a:pt x="8227" y="4689"/>
                    <a:pt x="8058" y="4801"/>
                  </a:cubicBezTo>
                  <a:cubicBezTo>
                    <a:pt x="7609" y="5110"/>
                    <a:pt x="7244" y="5194"/>
                    <a:pt x="6879" y="5194"/>
                  </a:cubicBezTo>
                  <a:cubicBezTo>
                    <a:pt x="6374" y="5194"/>
                    <a:pt x="5896" y="5025"/>
                    <a:pt x="5475" y="4801"/>
                  </a:cubicBezTo>
                  <a:cubicBezTo>
                    <a:pt x="5026" y="4576"/>
                    <a:pt x="4380" y="4436"/>
                    <a:pt x="3763" y="4267"/>
                  </a:cubicBezTo>
                  <a:cubicBezTo>
                    <a:pt x="3454" y="4183"/>
                    <a:pt x="3173" y="4099"/>
                    <a:pt x="2920" y="4015"/>
                  </a:cubicBezTo>
                  <a:cubicBezTo>
                    <a:pt x="2668" y="3931"/>
                    <a:pt x="2471" y="3846"/>
                    <a:pt x="2359" y="3762"/>
                  </a:cubicBezTo>
                  <a:cubicBezTo>
                    <a:pt x="1826" y="3341"/>
                    <a:pt x="983" y="2330"/>
                    <a:pt x="618" y="1769"/>
                  </a:cubicBezTo>
                  <a:cubicBezTo>
                    <a:pt x="506" y="1628"/>
                    <a:pt x="478" y="1488"/>
                    <a:pt x="478" y="1348"/>
                  </a:cubicBezTo>
                  <a:cubicBezTo>
                    <a:pt x="478" y="1179"/>
                    <a:pt x="506" y="1011"/>
                    <a:pt x="646" y="898"/>
                  </a:cubicBezTo>
                  <a:cubicBezTo>
                    <a:pt x="759" y="758"/>
                    <a:pt x="927" y="618"/>
                    <a:pt x="1208" y="562"/>
                  </a:cubicBezTo>
                  <a:cubicBezTo>
                    <a:pt x="1517" y="477"/>
                    <a:pt x="2078" y="449"/>
                    <a:pt x="2612" y="449"/>
                  </a:cubicBezTo>
                  <a:close/>
                  <a:moveTo>
                    <a:pt x="2612" y="0"/>
                  </a:moveTo>
                  <a:cubicBezTo>
                    <a:pt x="2050" y="0"/>
                    <a:pt x="1489" y="0"/>
                    <a:pt x="1096" y="112"/>
                  </a:cubicBezTo>
                  <a:cubicBezTo>
                    <a:pt x="731" y="197"/>
                    <a:pt x="478" y="365"/>
                    <a:pt x="281" y="590"/>
                  </a:cubicBezTo>
                  <a:cubicBezTo>
                    <a:pt x="85" y="814"/>
                    <a:pt x="1" y="1067"/>
                    <a:pt x="1" y="1348"/>
                  </a:cubicBezTo>
                  <a:cubicBezTo>
                    <a:pt x="1" y="1600"/>
                    <a:pt x="85" y="1825"/>
                    <a:pt x="225" y="2050"/>
                  </a:cubicBezTo>
                  <a:cubicBezTo>
                    <a:pt x="646" y="2639"/>
                    <a:pt x="1461" y="3650"/>
                    <a:pt x="2078" y="4127"/>
                  </a:cubicBezTo>
                  <a:cubicBezTo>
                    <a:pt x="2247" y="4267"/>
                    <a:pt x="2499" y="4352"/>
                    <a:pt x="2752" y="4464"/>
                  </a:cubicBezTo>
                  <a:cubicBezTo>
                    <a:pt x="3173" y="4604"/>
                    <a:pt x="3650" y="4717"/>
                    <a:pt x="4128" y="4829"/>
                  </a:cubicBezTo>
                  <a:cubicBezTo>
                    <a:pt x="4577" y="4969"/>
                    <a:pt x="4998" y="5082"/>
                    <a:pt x="5251" y="5222"/>
                  </a:cubicBezTo>
                  <a:cubicBezTo>
                    <a:pt x="5728" y="5447"/>
                    <a:pt x="6261" y="5671"/>
                    <a:pt x="6879" y="5671"/>
                  </a:cubicBezTo>
                  <a:cubicBezTo>
                    <a:pt x="7328" y="5671"/>
                    <a:pt x="7805" y="5531"/>
                    <a:pt x="8311" y="5194"/>
                  </a:cubicBezTo>
                  <a:cubicBezTo>
                    <a:pt x="8620" y="4997"/>
                    <a:pt x="8788" y="4660"/>
                    <a:pt x="8900" y="4296"/>
                  </a:cubicBezTo>
                  <a:cubicBezTo>
                    <a:pt x="9013" y="3931"/>
                    <a:pt x="9041" y="3538"/>
                    <a:pt x="9041" y="3173"/>
                  </a:cubicBezTo>
                  <a:cubicBezTo>
                    <a:pt x="9041" y="2274"/>
                    <a:pt x="8872" y="1488"/>
                    <a:pt x="8844" y="1460"/>
                  </a:cubicBezTo>
                  <a:cubicBezTo>
                    <a:pt x="8844" y="1362"/>
                    <a:pt x="8738" y="1286"/>
                    <a:pt x="8637" y="1286"/>
                  </a:cubicBezTo>
                  <a:cubicBezTo>
                    <a:pt x="8622" y="1286"/>
                    <a:pt x="8606" y="1288"/>
                    <a:pt x="8592" y="1292"/>
                  </a:cubicBezTo>
                  <a:lnTo>
                    <a:pt x="8535" y="1292"/>
                  </a:lnTo>
                  <a:cubicBezTo>
                    <a:pt x="8423" y="1320"/>
                    <a:pt x="8170" y="1348"/>
                    <a:pt x="7805" y="1348"/>
                  </a:cubicBezTo>
                  <a:cubicBezTo>
                    <a:pt x="6935" y="1348"/>
                    <a:pt x="5447" y="1151"/>
                    <a:pt x="4352" y="112"/>
                  </a:cubicBezTo>
                  <a:cubicBezTo>
                    <a:pt x="4296" y="84"/>
                    <a:pt x="4268" y="56"/>
                    <a:pt x="4212" y="56"/>
                  </a:cubicBezTo>
                  <a:cubicBezTo>
                    <a:pt x="4212" y="56"/>
                    <a:pt x="3426" y="0"/>
                    <a:pt x="261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4"/>
            <p:cNvSpPr/>
            <p:nvPr/>
          </p:nvSpPr>
          <p:spPr>
            <a:xfrm>
              <a:off x="2816150" y="5125225"/>
              <a:ext cx="209875" cy="112550"/>
            </a:xfrm>
            <a:custGeom>
              <a:rect b="b" l="l" r="r" t="t"/>
              <a:pathLst>
                <a:path extrusionOk="0" h="4502" w="8395">
                  <a:moveTo>
                    <a:pt x="169" y="1"/>
                  </a:moveTo>
                  <a:lnTo>
                    <a:pt x="169" y="1"/>
                  </a:lnTo>
                  <a:cubicBezTo>
                    <a:pt x="0" y="309"/>
                    <a:pt x="28" y="674"/>
                    <a:pt x="253" y="983"/>
                  </a:cubicBezTo>
                  <a:cubicBezTo>
                    <a:pt x="646" y="1545"/>
                    <a:pt x="1488" y="2555"/>
                    <a:pt x="2050" y="3005"/>
                  </a:cubicBezTo>
                  <a:cubicBezTo>
                    <a:pt x="2611" y="3454"/>
                    <a:pt x="4408" y="3678"/>
                    <a:pt x="5194" y="4071"/>
                  </a:cubicBezTo>
                  <a:cubicBezTo>
                    <a:pt x="5642" y="4296"/>
                    <a:pt x="6146" y="4502"/>
                    <a:pt x="6694" y="4502"/>
                  </a:cubicBezTo>
                  <a:cubicBezTo>
                    <a:pt x="7106" y="4502"/>
                    <a:pt x="7543" y="4385"/>
                    <a:pt x="8001" y="4071"/>
                  </a:cubicBezTo>
                  <a:cubicBezTo>
                    <a:pt x="8170" y="3959"/>
                    <a:pt x="8310" y="3791"/>
                    <a:pt x="8395" y="3594"/>
                  </a:cubicBezTo>
                  <a:lnTo>
                    <a:pt x="8395" y="3594"/>
                  </a:lnTo>
                  <a:cubicBezTo>
                    <a:pt x="8001" y="3734"/>
                    <a:pt x="7608" y="3847"/>
                    <a:pt x="7272" y="3903"/>
                  </a:cubicBezTo>
                  <a:cubicBezTo>
                    <a:pt x="7141" y="3925"/>
                    <a:pt x="6996" y="3935"/>
                    <a:pt x="6840" y="3935"/>
                  </a:cubicBezTo>
                  <a:cubicBezTo>
                    <a:pt x="5786" y="3935"/>
                    <a:pt x="4198" y="3457"/>
                    <a:pt x="2780" y="2724"/>
                  </a:cubicBezTo>
                  <a:cubicBezTo>
                    <a:pt x="1629" y="2134"/>
                    <a:pt x="646" y="759"/>
                    <a:pt x="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4"/>
            <p:cNvSpPr/>
            <p:nvPr/>
          </p:nvSpPr>
          <p:spPr>
            <a:xfrm>
              <a:off x="2811925" y="5119425"/>
              <a:ext cx="220425" cy="124450"/>
            </a:xfrm>
            <a:custGeom>
              <a:rect b="b" l="l" r="r" t="t"/>
              <a:pathLst>
                <a:path extrusionOk="0" h="4978" w="8817">
                  <a:moveTo>
                    <a:pt x="527" y="923"/>
                  </a:moveTo>
                  <a:lnTo>
                    <a:pt x="527" y="923"/>
                  </a:lnTo>
                  <a:cubicBezTo>
                    <a:pt x="1069" y="1699"/>
                    <a:pt x="1866" y="2673"/>
                    <a:pt x="2836" y="3180"/>
                  </a:cubicBezTo>
                  <a:cubicBezTo>
                    <a:pt x="3071" y="3298"/>
                    <a:pt x="3309" y="3409"/>
                    <a:pt x="3548" y="3514"/>
                  </a:cubicBezTo>
                  <a:lnTo>
                    <a:pt x="3548" y="3514"/>
                  </a:lnTo>
                  <a:cubicBezTo>
                    <a:pt x="3323" y="3449"/>
                    <a:pt x="3113" y="3385"/>
                    <a:pt x="2920" y="3321"/>
                  </a:cubicBezTo>
                  <a:cubicBezTo>
                    <a:pt x="2668" y="3237"/>
                    <a:pt x="2471" y="3152"/>
                    <a:pt x="2359" y="3068"/>
                  </a:cubicBezTo>
                  <a:cubicBezTo>
                    <a:pt x="1826" y="2647"/>
                    <a:pt x="983" y="1636"/>
                    <a:pt x="618" y="1075"/>
                  </a:cubicBezTo>
                  <a:cubicBezTo>
                    <a:pt x="578" y="1024"/>
                    <a:pt x="548" y="974"/>
                    <a:pt x="527" y="923"/>
                  </a:cubicBezTo>
                  <a:close/>
                  <a:moveTo>
                    <a:pt x="5819" y="4271"/>
                  </a:moveTo>
                  <a:cubicBezTo>
                    <a:pt x="6254" y="4364"/>
                    <a:pt x="6661" y="4416"/>
                    <a:pt x="7019" y="4416"/>
                  </a:cubicBezTo>
                  <a:cubicBezTo>
                    <a:pt x="7188" y="4416"/>
                    <a:pt x="7328" y="4388"/>
                    <a:pt x="7497" y="4388"/>
                  </a:cubicBezTo>
                  <a:cubicBezTo>
                    <a:pt x="7528" y="4380"/>
                    <a:pt x="7560" y="4372"/>
                    <a:pt x="7593" y="4363"/>
                  </a:cubicBezTo>
                  <a:lnTo>
                    <a:pt x="7593" y="4363"/>
                  </a:lnTo>
                  <a:cubicBezTo>
                    <a:pt x="7341" y="4466"/>
                    <a:pt x="7110" y="4500"/>
                    <a:pt x="6879" y="4500"/>
                  </a:cubicBezTo>
                  <a:cubicBezTo>
                    <a:pt x="6507" y="4500"/>
                    <a:pt x="6150" y="4408"/>
                    <a:pt x="5819" y="4271"/>
                  </a:cubicBezTo>
                  <a:close/>
                  <a:moveTo>
                    <a:pt x="382" y="1"/>
                  </a:moveTo>
                  <a:cubicBezTo>
                    <a:pt x="367" y="1"/>
                    <a:pt x="353" y="3"/>
                    <a:pt x="338" y="8"/>
                  </a:cubicBezTo>
                  <a:cubicBezTo>
                    <a:pt x="253" y="8"/>
                    <a:pt x="169" y="36"/>
                    <a:pt x="141" y="120"/>
                  </a:cubicBezTo>
                  <a:cubicBezTo>
                    <a:pt x="57" y="289"/>
                    <a:pt x="1" y="485"/>
                    <a:pt x="1" y="654"/>
                  </a:cubicBezTo>
                  <a:cubicBezTo>
                    <a:pt x="1" y="906"/>
                    <a:pt x="85" y="1131"/>
                    <a:pt x="225" y="1356"/>
                  </a:cubicBezTo>
                  <a:cubicBezTo>
                    <a:pt x="646" y="1945"/>
                    <a:pt x="1461" y="2956"/>
                    <a:pt x="2078" y="3433"/>
                  </a:cubicBezTo>
                  <a:cubicBezTo>
                    <a:pt x="2247" y="3573"/>
                    <a:pt x="2499" y="3658"/>
                    <a:pt x="2752" y="3770"/>
                  </a:cubicBezTo>
                  <a:cubicBezTo>
                    <a:pt x="3173" y="3910"/>
                    <a:pt x="3650" y="4023"/>
                    <a:pt x="4128" y="4135"/>
                  </a:cubicBezTo>
                  <a:cubicBezTo>
                    <a:pt x="4577" y="4275"/>
                    <a:pt x="4998" y="4388"/>
                    <a:pt x="5251" y="4528"/>
                  </a:cubicBezTo>
                  <a:cubicBezTo>
                    <a:pt x="5728" y="4753"/>
                    <a:pt x="6261" y="4977"/>
                    <a:pt x="6879" y="4977"/>
                  </a:cubicBezTo>
                  <a:cubicBezTo>
                    <a:pt x="7328" y="4977"/>
                    <a:pt x="7805" y="4837"/>
                    <a:pt x="8311" y="4500"/>
                  </a:cubicBezTo>
                  <a:cubicBezTo>
                    <a:pt x="8535" y="4360"/>
                    <a:pt x="8676" y="4163"/>
                    <a:pt x="8760" y="3938"/>
                  </a:cubicBezTo>
                  <a:cubicBezTo>
                    <a:pt x="8816" y="3854"/>
                    <a:pt x="8788" y="3742"/>
                    <a:pt x="8732" y="3686"/>
                  </a:cubicBezTo>
                  <a:cubicBezTo>
                    <a:pt x="8696" y="3631"/>
                    <a:pt x="8636" y="3600"/>
                    <a:pt x="8576" y="3600"/>
                  </a:cubicBezTo>
                  <a:cubicBezTo>
                    <a:pt x="8542" y="3600"/>
                    <a:pt x="8509" y="3610"/>
                    <a:pt x="8479" y="3630"/>
                  </a:cubicBezTo>
                  <a:cubicBezTo>
                    <a:pt x="8114" y="3742"/>
                    <a:pt x="7721" y="3854"/>
                    <a:pt x="7412" y="3910"/>
                  </a:cubicBezTo>
                  <a:cubicBezTo>
                    <a:pt x="7300" y="3938"/>
                    <a:pt x="7160" y="3938"/>
                    <a:pt x="7019" y="3938"/>
                  </a:cubicBezTo>
                  <a:cubicBezTo>
                    <a:pt x="6037" y="3938"/>
                    <a:pt x="4437" y="3489"/>
                    <a:pt x="3061" y="2759"/>
                  </a:cubicBezTo>
                  <a:cubicBezTo>
                    <a:pt x="1994" y="2198"/>
                    <a:pt x="1011" y="850"/>
                    <a:pt x="534" y="120"/>
                  </a:cubicBezTo>
                  <a:cubicBezTo>
                    <a:pt x="511" y="51"/>
                    <a:pt x="450" y="1"/>
                    <a:pt x="38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4"/>
            <p:cNvSpPr/>
            <p:nvPr/>
          </p:nvSpPr>
          <p:spPr>
            <a:xfrm>
              <a:off x="3328500" y="5107575"/>
              <a:ext cx="230250" cy="130200"/>
            </a:xfrm>
            <a:custGeom>
              <a:rect b="b" l="l" r="r" t="t"/>
              <a:pathLst>
                <a:path extrusionOk="0" h="5208" w="9210">
                  <a:moveTo>
                    <a:pt x="6631" y="0"/>
                  </a:moveTo>
                  <a:cubicBezTo>
                    <a:pt x="5822" y="0"/>
                    <a:pt x="5054" y="61"/>
                    <a:pt x="5054" y="61"/>
                  </a:cubicBezTo>
                  <a:cubicBezTo>
                    <a:pt x="3882" y="1159"/>
                    <a:pt x="2352" y="1350"/>
                    <a:pt x="1430" y="1350"/>
                  </a:cubicBezTo>
                  <a:cubicBezTo>
                    <a:pt x="938" y="1350"/>
                    <a:pt x="618" y="1296"/>
                    <a:pt x="618" y="1296"/>
                  </a:cubicBezTo>
                  <a:lnTo>
                    <a:pt x="618" y="1296"/>
                  </a:lnTo>
                  <a:cubicBezTo>
                    <a:pt x="618" y="1296"/>
                    <a:pt x="1" y="4047"/>
                    <a:pt x="1068" y="4777"/>
                  </a:cubicBezTo>
                  <a:cubicBezTo>
                    <a:pt x="1526" y="5091"/>
                    <a:pt x="1963" y="5208"/>
                    <a:pt x="2376" y="5208"/>
                  </a:cubicBezTo>
                  <a:cubicBezTo>
                    <a:pt x="2923" y="5208"/>
                    <a:pt x="3427" y="5002"/>
                    <a:pt x="3875" y="4777"/>
                  </a:cubicBezTo>
                  <a:cubicBezTo>
                    <a:pt x="4661" y="4384"/>
                    <a:pt x="6458" y="4160"/>
                    <a:pt x="7019" y="3711"/>
                  </a:cubicBezTo>
                  <a:cubicBezTo>
                    <a:pt x="7581" y="3261"/>
                    <a:pt x="8423" y="2251"/>
                    <a:pt x="8816" y="1689"/>
                  </a:cubicBezTo>
                  <a:cubicBezTo>
                    <a:pt x="9209" y="1128"/>
                    <a:pt x="8985" y="342"/>
                    <a:pt x="8086" y="117"/>
                  </a:cubicBezTo>
                  <a:cubicBezTo>
                    <a:pt x="7727" y="27"/>
                    <a:pt x="7170" y="0"/>
                    <a:pt x="66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4"/>
            <p:cNvSpPr/>
            <p:nvPr/>
          </p:nvSpPr>
          <p:spPr>
            <a:xfrm>
              <a:off x="3333425" y="5102075"/>
              <a:ext cx="226025" cy="141800"/>
            </a:xfrm>
            <a:custGeom>
              <a:rect b="b" l="l" r="r" t="t"/>
              <a:pathLst>
                <a:path extrusionOk="0" h="5672" w="9041">
                  <a:moveTo>
                    <a:pt x="6429" y="449"/>
                  </a:moveTo>
                  <a:cubicBezTo>
                    <a:pt x="6963" y="449"/>
                    <a:pt x="7524" y="477"/>
                    <a:pt x="7833" y="562"/>
                  </a:cubicBezTo>
                  <a:cubicBezTo>
                    <a:pt x="8114" y="618"/>
                    <a:pt x="8282" y="758"/>
                    <a:pt x="8423" y="898"/>
                  </a:cubicBezTo>
                  <a:cubicBezTo>
                    <a:pt x="8535" y="1011"/>
                    <a:pt x="8591" y="1179"/>
                    <a:pt x="8591" y="1348"/>
                  </a:cubicBezTo>
                  <a:cubicBezTo>
                    <a:pt x="8591" y="1488"/>
                    <a:pt x="8535" y="1628"/>
                    <a:pt x="8451" y="1769"/>
                  </a:cubicBezTo>
                  <a:cubicBezTo>
                    <a:pt x="8058" y="2330"/>
                    <a:pt x="7215" y="3341"/>
                    <a:pt x="6682" y="3762"/>
                  </a:cubicBezTo>
                  <a:cubicBezTo>
                    <a:pt x="6570" y="3846"/>
                    <a:pt x="6373" y="3931"/>
                    <a:pt x="6121" y="4015"/>
                  </a:cubicBezTo>
                  <a:cubicBezTo>
                    <a:pt x="5756" y="4155"/>
                    <a:pt x="5278" y="4267"/>
                    <a:pt x="4801" y="4380"/>
                  </a:cubicBezTo>
                  <a:cubicBezTo>
                    <a:pt x="4352" y="4520"/>
                    <a:pt x="3903" y="4632"/>
                    <a:pt x="3566" y="4801"/>
                  </a:cubicBezTo>
                  <a:cubicBezTo>
                    <a:pt x="3145" y="5025"/>
                    <a:pt x="2667" y="5194"/>
                    <a:pt x="2190" y="5194"/>
                  </a:cubicBezTo>
                  <a:cubicBezTo>
                    <a:pt x="1797" y="5194"/>
                    <a:pt x="1432" y="5110"/>
                    <a:pt x="1011" y="4801"/>
                  </a:cubicBezTo>
                  <a:cubicBezTo>
                    <a:pt x="814" y="4689"/>
                    <a:pt x="674" y="4464"/>
                    <a:pt x="590" y="4155"/>
                  </a:cubicBezTo>
                  <a:cubicBezTo>
                    <a:pt x="506" y="3874"/>
                    <a:pt x="478" y="3509"/>
                    <a:pt x="478" y="3173"/>
                  </a:cubicBezTo>
                  <a:cubicBezTo>
                    <a:pt x="478" y="2751"/>
                    <a:pt x="506" y="2358"/>
                    <a:pt x="562" y="2050"/>
                  </a:cubicBezTo>
                  <a:cubicBezTo>
                    <a:pt x="584" y="1938"/>
                    <a:pt x="589" y="1843"/>
                    <a:pt x="604" y="1767"/>
                  </a:cubicBezTo>
                  <a:lnTo>
                    <a:pt x="604" y="1767"/>
                  </a:lnTo>
                  <a:cubicBezTo>
                    <a:pt x="756" y="1782"/>
                    <a:pt x="973" y="1797"/>
                    <a:pt x="1236" y="1797"/>
                  </a:cubicBezTo>
                  <a:cubicBezTo>
                    <a:pt x="2175" y="1797"/>
                    <a:pt x="3739" y="1607"/>
                    <a:pt x="4966" y="504"/>
                  </a:cubicBezTo>
                  <a:lnTo>
                    <a:pt x="4966" y="504"/>
                  </a:lnTo>
                  <a:cubicBezTo>
                    <a:pt x="5049" y="501"/>
                    <a:pt x="5190" y="495"/>
                    <a:pt x="5363" y="477"/>
                  </a:cubicBezTo>
                  <a:cubicBezTo>
                    <a:pt x="5643" y="477"/>
                    <a:pt x="6036" y="449"/>
                    <a:pt x="6429" y="449"/>
                  </a:cubicBezTo>
                  <a:close/>
                  <a:moveTo>
                    <a:pt x="6429" y="0"/>
                  </a:moveTo>
                  <a:cubicBezTo>
                    <a:pt x="5615" y="0"/>
                    <a:pt x="4857" y="56"/>
                    <a:pt x="4829" y="56"/>
                  </a:cubicBezTo>
                  <a:cubicBezTo>
                    <a:pt x="4801" y="56"/>
                    <a:pt x="4745" y="84"/>
                    <a:pt x="4689" y="112"/>
                  </a:cubicBezTo>
                  <a:cubicBezTo>
                    <a:pt x="3594" y="1151"/>
                    <a:pt x="2134" y="1348"/>
                    <a:pt x="1236" y="1348"/>
                  </a:cubicBezTo>
                  <a:cubicBezTo>
                    <a:pt x="983" y="1348"/>
                    <a:pt x="786" y="1320"/>
                    <a:pt x="674" y="1320"/>
                  </a:cubicBezTo>
                  <a:cubicBezTo>
                    <a:pt x="590" y="1320"/>
                    <a:pt x="534" y="1292"/>
                    <a:pt x="506" y="1292"/>
                  </a:cubicBezTo>
                  <a:lnTo>
                    <a:pt x="449" y="1292"/>
                  </a:lnTo>
                  <a:cubicBezTo>
                    <a:pt x="435" y="1288"/>
                    <a:pt x="420" y="1286"/>
                    <a:pt x="405" y="1286"/>
                  </a:cubicBezTo>
                  <a:cubicBezTo>
                    <a:pt x="309" y="1286"/>
                    <a:pt x="221" y="1362"/>
                    <a:pt x="197" y="1460"/>
                  </a:cubicBezTo>
                  <a:cubicBezTo>
                    <a:pt x="197" y="1488"/>
                    <a:pt x="0" y="2274"/>
                    <a:pt x="0" y="3173"/>
                  </a:cubicBezTo>
                  <a:cubicBezTo>
                    <a:pt x="0" y="3538"/>
                    <a:pt x="28" y="3931"/>
                    <a:pt x="141" y="4296"/>
                  </a:cubicBezTo>
                  <a:cubicBezTo>
                    <a:pt x="253" y="4660"/>
                    <a:pt x="421" y="4997"/>
                    <a:pt x="730" y="5194"/>
                  </a:cubicBezTo>
                  <a:cubicBezTo>
                    <a:pt x="1236" y="5531"/>
                    <a:pt x="1713" y="5671"/>
                    <a:pt x="2190" y="5671"/>
                  </a:cubicBezTo>
                  <a:cubicBezTo>
                    <a:pt x="2780" y="5671"/>
                    <a:pt x="3313" y="5447"/>
                    <a:pt x="3790" y="5222"/>
                  </a:cubicBezTo>
                  <a:cubicBezTo>
                    <a:pt x="4127" y="5025"/>
                    <a:pt x="4773" y="4885"/>
                    <a:pt x="5391" y="4717"/>
                  </a:cubicBezTo>
                  <a:cubicBezTo>
                    <a:pt x="5699" y="4632"/>
                    <a:pt x="6008" y="4548"/>
                    <a:pt x="6289" y="4464"/>
                  </a:cubicBezTo>
                  <a:cubicBezTo>
                    <a:pt x="6570" y="4352"/>
                    <a:pt x="6794" y="4267"/>
                    <a:pt x="6963" y="4127"/>
                  </a:cubicBezTo>
                  <a:cubicBezTo>
                    <a:pt x="7580" y="3650"/>
                    <a:pt x="8423" y="2639"/>
                    <a:pt x="8816" y="2050"/>
                  </a:cubicBezTo>
                  <a:cubicBezTo>
                    <a:pt x="8956" y="1825"/>
                    <a:pt x="9040" y="1600"/>
                    <a:pt x="9040" y="1348"/>
                  </a:cubicBezTo>
                  <a:cubicBezTo>
                    <a:pt x="9040" y="1067"/>
                    <a:pt x="8956" y="814"/>
                    <a:pt x="8760" y="590"/>
                  </a:cubicBezTo>
                  <a:cubicBezTo>
                    <a:pt x="8591" y="365"/>
                    <a:pt x="8310" y="197"/>
                    <a:pt x="7945" y="112"/>
                  </a:cubicBezTo>
                  <a:cubicBezTo>
                    <a:pt x="7552" y="0"/>
                    <a:pt x="6991" y="0"/>
                    <a:pt x="64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4"/>
            <p:cNvSpPr/>
            <p:nvPr/>
          </p:nvSpPr>
          <p:spPr>
            <a:xfrm>
              <a:off x="3345350" y="5125225"/>
              <a:ext cx="209875" cy="112550"/>
            </a:xfrm>
            <a:custGeom>
              <a:rect b="b" l="l" r="r" t="t"/>
              <a:pathLst>
                <a:path extrusionOk="0" h="4502" w="8395">
                  <a:moveTo>
                    <a:pt x="8226" y="1"/>
                  </a:moveTo>
                  <a:lnTo>
                    <a:pt x="8226" y="1"/>
                  </a:lnTo>
                  <a:cubicBezTo>
                    <a:pt x="7749" y="759"/>
                    <a:pt x="6767" y="2134"/>
                    <a:pt x="5615" y="2724"/>
                  </a:cubicBezTo>
                  <a:cubicBezTo>
                    <a:pt x="4197" y="3457"/>
                    <a:pt x="2609" y="3935"/>
                    <a:pt x="1555" y="3935"/>
                  </a:cubicBezTo>
                  <a:cubicBezTo>
                    <a:pt x="1399" y="3935"/>
                    <a:pt x="1254" y="3925"/>
                    <a:pt x="1124" y="3903"/>
                  </a:cubicBezTo>
                  <a:cubicBezTo>
                    <a:pt x="787" y="3847"/>
                    <a:pt x="394" y="3734"/>
                    <a:pt x="1" y="3594"/>
                  </a:cubicBezTo>
                  <a:lnTo>
                    <a:pt x="1" y="3594"/>
                  </a:lnTo>
                  <a:cubicBezTo>
                    <a:pt x="113" y="3791"/>
                    <a:pt x="225" y="3959"/>
                    <a:pt x="394" y="4071"/>
                  </a:cubicBezTo>
                  <a:cubicBezTo>
                    <a:pt x="852" y="4385"/>
                    <a:pt x="1289" y="4502"/>
                    <a:pt x="1702" y="4502"/>
                  </a:cubicBezTo>
                  <a:cubicBezTo>
                    <a:pt x="2249" y="4502"/>
                    <a:pt x="2753" y="4296"/>
                    <a:pt x="3201" y="4071"/>
                  </a:cubicBezTo>
                  <a:cubicBezTo>
                    <a:pt x="3987" y="3678"/>
                    <a:pt x="5784" y="3454"/>
                    <a:pt x="6345" y="3005"/>
                  </a:cubicBezTo>
                  <a:cubicBezTo>
                    <a:pt x="6907" y="2555"/>
                    <a:pt x="7749" y="1545"/>
                    <a:pt x="8142" y="983"/>
                  </a:cubicBezTo>
                  <a:cubicBezTo>
                    <a:pt x="8367" y="674"/>
                    <a:pt x="8395" y="309"/>
                    <a:pt x="8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4"/>
            <p:cNvSpPr/>
            <p:nvPr/>
          </p:nvSpPr>
          <p:spPr>
            <a:xfrm>
              <a:off x="3339025" y="5119425"/>
              <a:ext cx="220425" cy="124450"/>
            </a:xfrm>
            <a:custGeom>
              <a:rect b="b" l="l" r="r" t="t"/>
              <a:pathLst>
                <a:path extrusionOk="0" h="4978" w="8817">
                  <a:moveTo>
                    <a:pt x="8293" y="934"/>
                  </a:moveTo>
                  <a:cubicBezTo>
                    <a:pt x="8277" y="981"/>
                    <a:pt x="8255" y="1028"/>
                    <a:pt x="8227" y="1075"/>
                  </a:cubicBezTo>
                  <a:cubicBezTo>
                    <a:pt x="7834" y="1636"/>
                    <a:pt x="6991" y="2647"/>
                    <a:pt x="6458" y="3068"/>
                  </a:cubicBezTo>
                  <a:cubicBezTo>
                    <a:pt x="6346" y="3152"/>
                    <a:pt x="6149" y="3237"/>
                    <a:pt x="5897" y="3321"/>
                  </a:cubicBezTo>
                  <a:cubicBezTo>
                    <a:pt x="5707" y="3394"/>
                    <a:pt x="5487" y="3459"/>
                    <a:pt x="5253" y="3521"/>
                  </a:cubicBezTo>
                  <a:lnTo>
                    <a:pt x="5253" y="3521"/>
                  </a:lnTo>
                  <a:cubicBezTo>
                    <a:pt x="5497" y="3414"/>
                    <a:pt x="5741" y="3300"/>
                    <a:pt x="5981" y="3180"/>
                  </a:cubicBezTo>
                  <a:cubicBezTo>
                    <a:pt x="6946" y="2676"/>
                    <a:pt x="7757" y="1708"/>
                    <a:pt x="8293" y="934"/>
                  </a:cubicBezTo>
                  <a:close/>
                  <a:moveTo>
                    <a:pt x="2999" y="4270"/>
                  </a:moveTo>
                  <a:lnTo>
                    <a:pt x="2999" y="4270"/>
                  </a:lnTo>
                  <a:cubicBezTo>
                    <a:pt x="2670" y="4408"/>
                    <a:pt x="2318" y="4500"/>
                    <a:pt x="1966" y="4500"/>
                  </a:cubicBezTo>
                  <a:cubicBezTo>
                    <a:pt x="1712" y="4500"/>
                    <a:pt x="1470" y="4465"/>
                    <a:pt x="1216" y="4356"/>
                  </a:cubicBezTo>
                  <a:lnTo>
                    <a:pt x="1216" y="4356"/>
                  </a:lnTo>
                  <a:cubicBezTo>
                    <a:pt x="1261" y="4367"/>
                    <a:pt x="1305" y="4378"/>
                    <a:pt x="1348" y="4388"/>
                  </a:cubicBezTo>
                  <a:cubicBezTo>
                    <a:pt x="1489" y="4388"/>
                    <a:pt x="1629" y="4416"/>
                    <a:pt x="1798" y="4416"/>
                  </a:cubicBezTo>
                  <a:cubicBezTo>
                    <a:pt x="2156" y="4416"/>
                    <a:pt x="2563" y="4364"/>
                    <a:pt x="2999" y="4270"/>
                  </a:cubicBezTo>
                  <a:close/>
                  <a:moveTo>
                    <a:pt x="8453" y="1"/>
                  </a:moveTo>
                  <a:cubicBezTo>
                    <a:pt x="8375" y="1"/>
                    <a:pt x="8329" y="51"/>
                    <a:pt x="8283" y="120"/>
                  </a:cubicBezTo>
                  <a:cubicBezTo>
                    <a:pt x="7806" y="850"/>
                    <a:pt x="6851" y="2198"/>
                    <a:pt x="5756" y="2759"/>
                  </a:cubicBezTo>
                  <a:cubicBezTo>
                    <a:pt x="4381" y="3489"/>
                    <a:pt x="2808" y="3938"/>
                    <a:pt x="1798" y="3938"/>
                  </a:cubicBezTo>
                  <a:cubicBezTo>
                    <a:pt x="1657" y="3938"/>
                    <a:pt x="1517" y="3938"/>
                    <a:pt x="1405" y="3910"/>
                  </a:cubicBezTo>
                  <a:cubicBezTo>
                    <a:pt x="1096" y="3854"/>
                    <a:pt x="703" y="3742"/>
                    <a:pt x="338" y="3630"/>
                  </a:cubicBezTo>
                  <a:cubicBezTo>
                    <a:pt x="308" y="3610"/>
                    <a:pt x="275" y="3600"/>
                    <a:pt x="241" y="3600"/>
                  </a:cubicBezTo>
                  <a:cubicBezTo>
                    <a:pt x="181" y="3600"/>
                    <a:pt x="121" y="3631"/>
                    <a:pt x="85" y="3686"/>
                  </a:cubicBezTo>
                  <a:cubicBezTo>
                    <a:pt x="29" y="3742"/>
                    <a:pt x="1" y="3854"/>
                    <a:pt x="57" y="3938"/>
                  </a:cubicBezTo>
                  <a:cubicBezTo>
                    <a:pt x="169" y="4163"/>
                    <a:pt x="310" y="4360"/>
                    <a:pt x="506" y="4500"/>
                  </a:cubicBezTo>
                  <a:cubicBezTo>
                    <a:pt x="1012" y="4837"/>
                    <a:pt x="1489" y="4977"/>
                    <a:pt x="1966" y="4977"/>
                  </a:cubicBezTo>
                  <a:cubicBezTo>
                    <a:pt x="2556" y="4977"/>
                    <a:pt x="3089" y="4753"/>
                    <a:pt x="3566" y="4528"/>
                  </a:cubicBezTo>
                  <a:cubicBezTo>
                    <a:pt x="3903" y="4331"/>
                    <a:pt x="4549" y="4191"/>
                    <a:pt x="5167" y="4023"/>
                  </a:cubicBezTo>
                  <a:cubicBezTo>
                    <a:pt x="5475" y="3938"/>
                    <a:pt x="5784" y="3854"/>
                    <a:pt x="6065" y="3770"/>
                  </a:cubicBezTo>
                  <a:cubicBezTo>
                    <a:pt x="6346" y="3658"/>
                    <a:pt x="6570" y="3573"/>
                    <a:pt x="6739" y="3433"/>
                  </a:cubicBezTo>
                  <a:cubicBezTo>
                    <a:pt x="7356" y="2956"/>
                    <a:pt x="8199" y="1945"/>
                    <a:pt x="8592" y="1356"/>
                  </a:cubicBezTo>
                  <a:cubicBezTo>
                    <a:pt x="8732" y="1131"/>
                    <a:pt x="8816" y="906"/>
                    <a:pt x="8816" y="654"/>
                  </a:cubicBezTo>
                  <a:cubicBezTo>
                    <a:pt x="8816" y="485"/>
                    <a:pt x="8788" y="289"/>
                    <a:pt x="8704" y="120"/>
                  </a:cubicBezTo>
                  <a:cubicBezTo>
                    <a:pt x="8648" y="36"/>
                    <a:pt x="8592" y="8"/>
                    <a:pt x="8508" y="8"/>
                  </a:cubicBezTo>
                  <a:cubicBezTo>
                    <a:pt x="8488" y="3"/>
                    <a:pt x="8469" y="1"/>
                    <a:pt x="845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4"/>
            <p:cNvSpPr/>
            <p:nvPr/>
          </p:nvSpPr>
          <p:spPr>
            <a:xfrm>
              <a:off x="2910200" y="3517250"/>
              <a:ext cx="615550" cy="1665775"/>
            </a:xfrm>
            <a:custGeom>
              <a:rect b="b" l="l" r="r" t="t"/>
              <a:pathLst>
                <a:path extrusionOk="0" h="66631" w="24622">
                  <a:moveTo>
                    <a:pt x="23078" y="0"/>
                  </a:moveTo>
                  <a:cubicBezTo>
                    <a:pt x="23078" y="0"/>
                    <a:pt x="17443" y="2118"/>
                    <a:pt x="10088" y="2118"/>
                  </a:cubicBezTo>
                  <a:cubicBezTo>
                    <a:pt x="8012" y="2118"/>
                    <a:pt x="5799" y="1949"/>
                    <a:pt x="3538" y="1516"/>
                  </a:cubicBezTo>
                  <a:cubicBezTo>
                    <a:pt x="3538" y="1516"/>
                    <a:pt x="3088" y="6738"/>
                    <a:pt x="3032" y="9097"/>
                  </a:cubicBezTo>
                  <a:cubicBezTo>
                    <a:pt x="2976" y="11483"/>
                    <a:pt x="3313" y="13673"/>
                    <a:pt x="3313" y="13673"/>
                  </a:cubicBezTo>
                  <a:lnTo>
                    <a:pt x="2190" y="35290"/>
                  </a:lnTo>
                  <a:cubicBezTo>
                    <a:pt x="2190" y="35290"/>
                    <a:pt x="506" y="49187"/>
                    <a:pt x="506" y="51939"/>
                  </a:cubicBezTo>
                  <a:cubicBezTo>
                    <a:pt x="506" y="54690"/>
                    <a:pt x="730" y="61905"/>
                    <a:pt x="730" y="61905"/>
                  </a:cubicBezTo>
                  <a:cubicBezTo>
                    <a:pt x="730" y="61905"/>
                    <a:pt x="112" y="63140"/>
                    <a:pt x="56" y="63421"/>
                  </a:cubicBezTo>
                  <a:cubicBezTo>
                    <a:pt x="0" y="63702"/>
                    <a:pt x="169" y="65386"/>
                    <a:pt x="169" y="65386"/>
                  </a:cubicBezTo>
                  <a:cubicBezTo>
                    <a:pt x="169" y="65386"/>
                    <a:pt x="1629" y="66285"/>
                    <a:pt x="3032" y="66397"/>
                  </a:cubicBezTo>
                  <a:cubicBezTo>
                    <a:pt x="3106" y="66403"/>
                    <a:pt x="3177" y="66406"/>
                    <a:pt x="3245" y="66406"/>
                  </a:cubicBezTo>
                  <a:cubicBezTo>
                    <a:pt x="4482" y="66406"/>
                    <a:pt x="4891" y="65490"/>
                    <a:pt x="4997" y="65330"/>
                  </a:cubicBezTo>
                  <a:cubicBezTo>
                    <a:pt x="5110" y="65162"/>
                    <a:pt x="5334" y="62860"/>
                    <a:pt x="5391" y="62074"/>
                  </a:cubicBezTo>
                  <a:cubicBezTo>
                    <a:pt x="5447" y="61287"/>
                    <a:pt x="5334" y="60108"/>
                    <a:pt x="5334" y="60108"/>
                  </a:cubicBezTo>
                  <a:cubicBezTo>
                    <a:pt x="5334" y="60108"/>
                    <a:pt x="7833" y="48008"/>
                    <a:pt x="9012" y="43881"/>
                  </a:cubicBezTo>
                  <a:cubicBezTo>
                    <a:pt x="10191" y="39782"/>
                    <a:pt x="12325" y="28637"/>
                    <a:pt x="12437" y="27177"/>
                  </a:cubicBezTo>
                  <a:cubicBezTo>
                    <a:pt x="12550" y="25717"/>
                    <a:pt x="13841" y="18895"/>
                    <a:pt x="13841" y="18895"/>
                  </a:cubicBezTo>
                  <a:cubicBezTo>
                    <a:pt x="13841" y="18895"/>
                    <a:pt x="14964" y="31107"/>
                    <a:pt x="15245" y="33409"/>
                  </a:cubicBezTo>
                  <a:cubicBezTo>
                    <a:pt x="15526" y="35739"/>
                    <a:pt x="14852" y="42140"/>
                    <a:pt x="14852" y="45566"/>
                  </a:cubicBezTo>
                  <a:cubicBezTo>
                    <a:pt x="14852" y="49019"/>
                    <a:pt x="16901" y="62410"/>
                    <a:pt x="16901" y="62410"/>
                  </a:cubicBezTo>
                  <a:cubicBezTo>
                    <a:pt x="16901" y="62410"/>
                    <a:pt x="16901" y="64067"/>
                    <a:pt x="17013" y="64516"/>
                  </a:cubicBezTo>
                  <a:cubicBezTo>
                    <a:pt x="17126" y="64965"/>
                    <a:pt x="17800" y="66509"/>
                    <a:pt x="17800" y="66509"/>
                  </a:cubicBezTo>
                  <a:cubicBezTo>
                    <a:pt x="17800" y="66509"/>
                    <a:pt x="18396" y="66631"/>
                    <a:pt x="19043" y="66631"/>
                  </a:cubicBezTo>
                  <a:cubicBezTo>
                    <a:pt x="19474" y="66631"/>
                    <a:pt x="19928" y="66577"/>
                    <a:pt x="20242" y="66397"/>
                  </a:cubicBezTo>
                  <a:cubicBezTo>
                    <a:pt x="21028" y="65948"/>
                    <a:pt x="22235" y="65190"/>
                    <a:pt x="22348" y="63842"/>
                  </a:cubicBezTo>
                  <a:cubicBezTo>
                    <a:pt x="22460" y="62495"/>
                    <a:pt x="21955" y="59800"/>
                    <a:pt x="21842" y="59041"/>
                  </a:cubicBezTo>
                  <a:cubicBezTo>
                    <a:pt x="21730" y="58255"/>
                    <a:pt x="23751" y="43235"/>
                    <a:pt x="23751" y="37901"/>
                  </a:cubicBezTo>
                  <a:cubicBezTo>
                    <a:pt x="23751" y="32567"/>
                    <a:pt x="24622" y="21000"/>
                    <a:pt x="24622" y="18558"/>
                  </a:cubicBezTo>
                  <a:cubicBezTo>
                    <a:pt x="24622" y="16115"/>
                    <a:pt x="24088" y="7889"/>
                    <a:pt x="24088" y="7889"/>
                  </a:cubicBezTo>
                  <a:lnTo>
                    <a:pt x="2307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4"/>
            <p:cNvSpPr/>
            <p:nvPr/>
          </p:nvSpPr>
          <p:spPr>
            <a:xfrm>
              <a:off x="2905275" y="3511100"/>
              <a:ext cx="626800" cy="1678025"/>
            </a:xfrm>
            <a:custGeom>
              <a:rect b="b" l="l" r="r" t="t"/>
              <a:pathLst>
                <a:path extrusionOk="0" h="67121" w="25072">
                  <a:moveTo>
                    <a:pt x="23084" y="546"/>
                  </a:moveTo>
                  <a:lnTo>
                    <a:pt x="24033" y="8163"/>
                  </a:lnTo>
                  <a:lnTo>
                    <a:pt x="24034" y="8163"/>
                  </a:lnTo>
                  <a:lnTo>
                    <a:pt x="24034" y="8163"/>
                  </a:lnTo>
                  <a:cubicBezTo>
                    <a:pt x="24041" y="8282"/>
                    <a:pt x="24068" y="8774"/>
                    <a:pt x="24117" y="9455"/>
                  </a:cubicBezTo>
                  <a:cubicBezTo>
                    <a:pt x="24285" y="11897"/>
                    <a:pt x="24594" y="16979"/>
                    <a:pt x="24594" y="18804"/>
                  </a:cubicBezTo>
                  <a:cubicBezTo>
                    <a:pt x="24594" y="20011"/>
                    <a:pt x="24370" y="23520"/>
                    <a:pt x="24145" y="27395"/>
                  </a:cubicBezTo>
                  <a:cubicBezTo>
                    <a:pt x="23920" y="31241"/>
                    <a:pt x="23696" y="35480"/>
                    <a:pt x="23696" y="38147"/>
                  </a:cubicBezTo>
                  <a:cubicBezTo>
                    <a:pt x="23696" y="40730"/>
                    <a:pt x="23247" y="45615"/>
                    <a:pt x="22769" y="50023"/>
                  </a:cubicBezTo>
                  <a:cubicBezTo>
                    <a:pt x="22517" y="52241"/>
                    <a:pt x="22292" y="54346"/>
                    <a:pt x="22095" y="55975"/>
                  </a:cubicBezTo>
                  <a:cubicBezTo>
                    <a:pt x="22011" y="56789"/>
                    <a:pt x="21955" y="57491"/>
                    <a:pt x="21899" y="58052"/>
                  </a:cubicBezTo>
                  <a:cubicBezTo>
                    <a:pt x="21843" y="58586"/>
                    <a:pt x="21815" y="58979"/>
                    <a:pt x="21815" y="59175"/>
                  </a:cubicBezTo>
                  <a:cubicBezTo>
                    <a:pt x="21815" y="59231"/>
                    <a:pt x="21815" y="59259"/>
                    <a:pt x="21815" y="59316"/>
                  </a:cubicBezTo>
                  <a:cubicBezTo>
                    <a:pt x="21871" y="59681"/>
                    <a:pt x="22011" y="60410"/>
                    <a:pt x="22124" y="61225"/>
                  </a:cubicBezTo>
                  <a:cubicBezTo>
                    <a:pt x="22236" y="62067"/>
                    <a:pt x="22348" y="62965"/>
                    <a:pt x="22348" y="63667"/>
                  </a:cubicBezTo>
                  <a:cubicBezTo>
                    <a:pt x="22348" y="63808"/>
                    <a:pt x="22320" y="63948"/>
                    <a:pt x="22320" y="64060"/>
                  </a:cubicBezTo>
                  <a:cubicBezTo>
                    <a:pt x="22264" y="64678"/>
                    <a:pt x="21983" y="65155"/>
                    <a:pt x="21590" y="65548"/>
                  </a:cubicBezTo>
                  <a:cubicBezTo>
                    <a:pt x="21197" y="65913"/>
                    <a:pt x="20720" y="66222"/>
                    <a:pt x="20327" y="66447"/>
                  </a:cubicBezTo>
                  <a:cubicBezTo>
                    <a:pt x="20074" y="66587"/>
                    <a:pt x="19653" y="66643"/>
                    <a:pt x="19260" y="66643"/>
                  </a:cubicBezTo>
                  <a:cubicBezTo>
                    <a:pt x="18923" y="66643"/>
                    <a:pt x="18642" y="66615"/>
                    <a:pt x="18418" y="66587"/>
                  </a:cubicBezTo>
                  <a:cubicBezTo>
                    <a:pt x="18326" y="66564"/>
                    <a:pt x="18234" y="66560"/>
                    <a:pt x="18173" y="66559"/>
                  </a:cubicBezTo>
                  <a:lnTo>
                    <a:pt x="18173" y="66559"/>
                  </a:lnTo>
                  <a:cubicBezTo>
                    <a:pt x="18109" y="66411"/>
                    <a:pt x="17989" y="66133"/>
                    <a:pt x="17856" y="65829"/>
                  </a:cubicBezTo>
                  <a:cubicBezTo>
                    <a:pt x="17688" y="65408"/>
                    <a:pt x="17491" y="64874"/>
                    <a:pt x="17435" y="64706"/>
                  </a:cubicBezTo>
                  <a:cubicBezTo>
                    <a:pt x="17435" y="64622"/>
                    <a:pt x="17407" y="64425"/>
                    <a:pt x="17379" y="64229"/>
                  </a:cubicBezTo>
                  <a:cubicBezTo>
                    <a:pt x="17379" y="63892"/>
                    <a:pt x="17351" y="63499"/>
                    <a:pt x="17351" y="63190"/>
                  </a:cubicBezTo>
                  <a:cubicBezTo>
                    <a:pt x="17351" y="62881"/>
                    <a:pt x="17351" y="62656"/>
                    <a:pt x="17351" y="62656"/>
                  </a:cubicBezTo>
                  <a:lnTo>
                    <a:pt x="17351" y="62600"/>
                  </a:lnTo>
                  <a:cubicBezTo>
                    <a:pt x="17351" y="62600"/>
                    <a:pt x="17210" y="61786"/>
                    <a:pt x="17014" y="60467"/>
                  </a:cubicBezTo>
                  <a:cubicBezTo>
                    <a:pt x="16733" y="58501"/>
                    <a:pt x="16284" y="55497"/>
                    <a:pt x="15919" y="52634"/>
                  </a:cubicBezTo>
                  <a:cubicBezTo>
                    <a:pt x="15554" y="49770"/>
                    <a:pt x="15273" y="47103"/>
                    <a:pt x="15273" y="45812"/>
                  </a:cubicBezTo>
                  <a:cubicBezTo>
                    <a:pt x="15273" y="42976"/>
                    <a:pt x="15751" y="38091"/>
                    <a:pt x="15751" y="35171"/>
                  </a:cubicBezTo>
                  <a:cubicBezTo>
                    <a:pt x="15751" y="34554"/>
                    <a:pt x="15723" y="34048"/>
                    <a:pt x="15694" y="33627"/>
                  </a:cubicBezTo>
                  <a:cubicBezTo>
                    <a:pt x="15554" y="32504"/>
                    <a:pt x="15189" y="28854"/>
                    <a:pt x="14880" y="25514"/>
                  </a:cubicBezTo>
                  <a:cubicBezTo>
                    <a:pt x="14712" y="23857"/>
                    <a:pt x="14571" y="22257"/>
                    <a:pt x="14459" y="21078"/>
                  </a:cubicBezTo>
                  <a:cubicBezTo>
                    <a:pt x="14347" y="19899"/>
                    <a:pt x="14263" y="19113"/>
                    <a:pt x="14263" y="19113"/>
                  </a:cubicBezTo>
                  <a:cubicBezTo>
                    <a:pt x="14263" y="19000"/>
                    <a:pt x="14178" y="18916"/>
                    <a:pt x="14066" y="18916"/>
                  </a:cubicBezTo>
                  <a:cubicBezTo>
                    <a:pt x="13926" y="18916"/>
                    <a:pt x="13842" y="19000"/>
                    <a:pt x="13813" y="19113"/>
                  </a:cubicBezTo>
                  <a:cubicBezTo>
                    <a:pt x="13813" y="19113"/>
                    <a:pt x="13477" y="20797"/>
                    <a:pt x="13140" y="22706"/>
                  </a:cubicBezTo>
                  <a:cubicBezTo>
                    <a:pt x="12803" y="24587"/>
                    <a:pt x="12466" y="26637"/>
                    <a:pt x="12410" y="27395"/>
                  </a:cubicBezTo>
                  <a:cubicBezTo>
                    <a:pt x="12382" y="27731"/>
                    <a:pt x="12213" y="28714"/>
                    <a:pt x="11989" y="30034"/>
                  </a:cubicBezTo>
                  <a:cubicBezTo>
                    <a:pt x="11287" y="33964"/>
                    <a:pt x="9855" y="41011"/>
                    <a:pt x="8985" y="44071"/>
                  </a:cubicBezTo>
                  <a:cubicBezTo>
                    <a:pt x="7777" y="48198"/>
                    <a:pt x="5307" y="60298"/>
                    <a:pt x="5307" y="60298"/>
                  </a:cubicBezTo>
                  <a:lnTo>
                    <a:pt x="5307" y="60354"/>
                  </a:lnTo>
                  <a:cubicBezTo>
                    <a:pt x="5307" y="60354"/>
                    <a:pt x="5335" y="60551"/>
                    <a:pt x="5335" y="60832"/>
                  </a:cubicBezTo>
                  <a:cubicBezTo>
                    <a:pt x="5363" y="61084"/>
                    <a:pt x="5391" y="61449"/>
                    <a:pt x="5391" y="61814"/>
                  </a:cubicBezTo>
                  <a:cubicBezTo>
                    <a:pt x="5391" y="61983"/>
                    <a:pt x="5391" y="62151"/>
                    <a:pt x="5363" y="62291"/>
                  </a:cubicBezTo>
                  <a:cubicBezTo>
                    <a:pt x="5335" y="62685"/>
                    <a:pt x="5279" y="63471"/>
                    <a:pt x="5194" y="64144"/>
                  </a:cubicBezTo>
                  <a:cubicBezTo>
                    <a:pt x="5166" y="64509"/>
                    <a:pt x="5110" y="64818"/>
                    <a:pt x="5082" y="65071"/>
                  </a:cubicBezTo>
                  <a:cubicBezTo>
                    <a:pt x="5054" y="65183"/>
                    <a:pt x="5054" y="65295"/>
                    <a:pt x="5026" y="65380"/>
                  </a:cubicBezTo>
                  <a:lnTo>
                    <a:pt x="4998" y="65464"/>
                  </a:lnTo>
                  <a:lnTo>
                    <a:pt x="5005" y="65468"/>
                  </a:lnTo>
                  <a:lnTo>
                    <a:pt x="5005" y="65468"/>
                  </a:lnTo>
                  <a:cubicBezTo>
                    <a:pt x="4962" y="65536"/>
                    <a:pt x="4931" y="65591"/>
                    <a:pt x="4858" y="65689"/>
                  </a:cubicBezTo>
                  <a:cubicBezTo>
                    <a:pt x="4773" y="65829"/>
                    <a:pt x="4605" y="66025"/>
                    <a:pt x="4380" y="66166"/>
                  </a:cubicBezTo>
                  <a:cubicBezTo>
                    <a:pt x="4156" y="66306"/>
                    <a:pt x="3875" y="66418"/>
                    <a:pt x="3454" y="66418"/>
                  </a:cubicBezTo>
                  <a:lnTo>
                    <a:pt x="3257" y="66418"/>
                  </a:lnTo>
                  <a:cubicBezTo>
                    <a:pt x="2584" y="66362"/>
                    <a:pt x="1910" y="66110"/>
                    <a:pt x="1376" y="65885"/>
                  </a:cubicBezTo>
                  <a:cubicBezTo>
                    <a:pt x="1096" y="65773"/>
                    <a:pt x="871" y="65660"/>
                    <a:pt x="731" y="65576"/>
                  </a:cubicBezTo>
                  <a:cubicBezTo>
                    <a:pt x="661" y="65530"/>
                    <a:pt x="610" y="65502"/>
                    <a:pt x="579" y="65479"/>
                  </a:cubicBezTo>
                  <a:lnTo>
                    <a:pt x="579" y="65479"/>
                  </a:lnTo>
                  <a:cubicBezTo>
                    <a:pt x="568" y="65355"/>
                    <a:pt x="551" y="65153"/>
                    <a:pt x="534" y="64931"/>
                  </a:cubicBezTo>
                  <a:cubicBezTo>
                    <a:pt x="506" y="64566"/>
                    <a:pt x="478" y="64116"/>
                    <a:pt x="478" y="63864"/>
                  </a:cubicBezTo>
                  <a:cubicBezTo>
                    <a:pt x="478" y="63779"/>
                    <a:pt x="478" y="63723"/>
                    <a:pt x="478" y="63695"/>
                  </a:cubicBezTo>
                  <a:cubicBezTo>
                    <a:pt x="478" y="63667"/>
                    <a:pt x="534" y="63555"/>
                    <a:pt x="590" y="63386"/>
                  </a:cubicBezTo>
                  <a:cubicBezTo>
                    <a:pt x="703" y="63162"/>
                    <a:pt x="843" y="62881"/>
                    <a:pt x="955" y="62656"/>
                  </a:cubicBezTo>
                  <a:cubicBezTo>
                    <a:pt x="1039" y="62432"/>
                    <a:pt x="1152" y="62235"/>
                    <a:pt x="1152" y="62235"/>
                  </a:cubicBezTo>
                  <a:lnTo>
                    <a:pt x="1152" y="62123"/>
                  </a:lnTo>
                  <a:cubicBezTo>
                    <a:pt x="1152" y="62123"/>
                    <a:pt x="1152" y="61674"/>
                    <a:pt x="1124" y="60972"/>
                  </a:cubicBezTo>
                  <a:cubicBezTo>
                    <a:pt x="1067" y="58810"/>
                    <a:pt x="927" y="54234"/>
                    <a:pt x="927" y="52185"/>
                  </a:cubicBezTo>
                  <a:cubicBezTo>
                    <a:pt x="927" y="51511"/>
                    <a:pt x="1039" y="50135"/>
                    <a:pt x="1208" y="48423"/>
                  </a:cubicBezTo>
                  <a:cubicBezTo>
                    <a:pt x="1432" y="45896"/>
                    <a:pt x="1797" y="42667"/>
                    <a:pt x="2078" y="40084"/>
                  </a:cubicBezTo>
                  <a:cubicBezTo>
                    <a:pt x="2247" y="38793"/>
                    <a:pt x="2359" y="37670"/>
                    <a:pt x="2471" y="36856"/>
                  </a:cubicBezTo>
                  <a:cubicBezTo>
                    <a:pt x="2555" y="36042"/>
                    <a:pt x="2612" y="35564"/>
                    <a:pt x="2612" y="35564"/>
                  </a:cubicBezTo>
                  <a:lnTo>
                    <a:pt x="2640" y="35536"/>
                  </a:lnTo>
                  <a:lnTo>
                    <a:pt x="3763" y="13919"/>
                  </a:lnTo>
                  <a:lnTo>
                    <a:pt x="3763" y="13863"/>
                  </a:lnTo>
                  <a:cubicBezTo>
                    <a:pt x="3763" y="13863"/>
                    <a:pt x="3735" y="13750"/>
                    <a:pt x="3707" y="13554"/>
                  </a:cubicBezTo>
                  <a:cubicBezTo>
                    <a:pt x="3622" y="12936"/>
                    <a:pt x="3454" y="11504"/>
                    <a:pt x="3454" y="9904"/>
                  </a:cubicBezTo>
                  <a:cubicBezTo>
                    <a:pt x="3454" y="9707"/>
                    <a:pt x="3454" y="9539"/>
                    <a:pt x="3482" y="9371"/>
                  </a:cubicBezTo>
                  <a:cubicBezTo>
                    <a:pt x="3510" y="8191"/>
                    <a:pt x="3622" y="6282"/>
                    <a:pt x="3735" y="4682"/>
                  </a:cubicBezTo>
                  <a:cubicBezTo>
                    <a:pt x="3791" y="3896"/>
                    <a:pt x="3875" y="3166"/>
                    <a:pt x="3903" y="2633"/>
                  </a:cubicBezTo>
                  <a:cubicBezTo>
                    <a:pt x="3930" y="2381"/>
                    <a:pt x="3950" y="2179"/>
                    <a:pt x="3964" y="2034"/>
                  </a:cubicBezTo>
                  <a:lnTo>
                    <a:pt x="3964" y="2034"/>
                  </a:lnTo>
                  <a:cubicBezTo>
                    <a:pt x="6148" y="2423"/>
                    <a:pt x="8277" y="2605"/>
                    <a:pt x="10276" y="2605"/>
                  </a:cubicBezTo>
                  <a:cubicBezTo>
                    <a:pt x="16746" y="2580"/>
                    <a:pt x="21867" y="973"/>
                    <a:pt x="23084" y="546"/>
                  </a:cubicBezTo>
                  <a:close/>
                  <a:moveTo>
                    <a:pt x="23289" y="1"/>
                  </a:moveTo>
                  <a:cubicBezTo>
                    <a:pt x="23254" y="1"/>
                    <a:pt x="23218" y="8"/>
                    <a:pt x="23190" y="22"/>
                  </a:cubicBezTo>
                  <a:cubicBezTo>
                    <a:pt x="23190" y="22"/>
                    <a:pt x="23106" y="50"/>
                    <a:pt x="22938" y="106"/>
                  </a:cubicBezTo>
                  <a:cubicBezTo>
                    <a:pt x="21787" y="499"/>
                    <a:pt x="16677" y="2127"/>
                    <a:pt x="10276" y="2127"/>
                  </a:cubicBezTo>
                  <a:cubicBezTo>
                    <a:pt x="8227" y="2127"/>
                    <a:pt x="6037" y="1959"/>
                    <a:pt x="3791" y="1538"/>
                  </a:cubicBezTo>
                  <a:cubicBezTo>
                    <a:pt x="3774" y="1529"/>
                    <a:pt x="3755" y="1526"/>
                    <a:pt x="3736" y="1526"/>
                  </a:cubicBezTo>
                  <a:cubicBezTo>
                    <a:pt x="3688" y="1526"/>
                    <a:pt x="3634" y="1546"/>
                    <a:pt x="3594" y="1566"/>
                  </a:cubicBezTo>
                  <a:cubicBezTo>
                    <a:pt x="3538" y="1622"/>
                    <a:pt x="3510" y="1678"/>
                    <a:pt x="3510" y="1734"/>
                  </a:cubicBezTo>
                  <a:cubicBezTo>
                    <a:pt x="3510" y="1734"/>
                    <a:pt x="3061" y="6956"/>
                    <a:pt x="3005" y="9343"/>
                  </a:cubicBezTo>
                  <a:cubicBezTo>
                    <a:pt x="3005" y="9539"/>
                    <a:pt x="3005" y="9707"/>
                    <a:pt x="3005" y="9904"/>
                  </a:cubicBezTo>
                  <a:cubicBezTo>
                    <a:pt x="3005" y="11955"/>
                    <a:pt x="3257" y="13752"/>
                    <a:pt x="3283" y="13932"/>
                  </a:cubicBezTo>
                  <a:lnTo>
                    <a:pt x="3283" y="13932"/>
                  </a:lnTo>
                  <a:lnTo>
                    <a:pt x="2164" y="35480"/>
                  </a:lnTo>
                  <a:lnTo>
                    <a:pt x="2162" y="35480"/>
                  </a:lnTo>
                  <a:cubicBezTo>
                    <a:pt x="2162" y="35508"/>
                    <a:pt x="1741" y="38961"/>
                    <a:pt x="1320" y="42780"/>
                  </a:cubicBezTo>
                  <a:cubicBezTo>
                    <a:pt x="1096" y="44717"/>
                    <a:pt x="899" y="46710"/>
                    <a:pt x="731" y="48394"/>
                  </a:cubicBezTo>
                  <a:cubicBezTo>
                    <a:pt x="590" y="50079"/>
                    <a:pt x="478" y="51483"/>
                    <a:pt x="478" y="52185"/>
                  </a:cubicBezTo>
                  <a:cubicBezTo>
                    <a:pt x="478" y="54793"/>
                    <a:pt x="680" y="61411"/>
                    <a:pt x="701" y="62094"/>
                  </a:cubicBezTo>
                  <a:lnTo>
                    <a:pt x="701" y="62094"/>
                  </a:lnTo>
                  <a:cubicBezTo>
                    <a:pt x="645" y="62198"/>
                    <a:pt x="519" y="62433"/>
                    <a:pt x="394" y="62685"/>
                  </a:cubicBezTo>
                  <a:cubicBezTo>
                    <a:pt x="309" y="62881"/>
                    <a:pt x="225" y="63050"/>
                    <a:pt x="169" y="63218"/>
                  </a:cubicBezTo>
                  <a:cubicBezTo>
                    <a:pt x="113" y="63386"/>
                    <a:pt x="57" y="63499"/>
                    <a:pt x="29" y="63611"/>
                  </a:cubicBezTo>
                  <a:cubicBezTo>
                    <a:pt x="1" y="63695"/>
                    <a:pt x="1" y="63751"/>
                    <a:pt x="1" y="63864"/>
                  </a:cubicBezTo>
                  <a:cubicBezTo>
                    <a:pt x="1" y="64425"/>
                    <a:pt x="141" y="65660"/>
                    <a:pt x="141" y="65660"/>
                  </a:cubicBezTo>
                  <a:cubicBezTo>
                    <a:pt x="141" y="65717"/>
                    <a:pt x="169" y="65801"/>
                    <a:pt x="253" y="65829"/>
                  </a:cubicBezTo>
                  <a:cubicBezTo>
                    <a:pt x="253" y="65829"/>
                    <a:pt x="1741" y="66755"/>
                    <a:pt x="3229" y="66868"/>
                  </a:cubicBezTo>
                  <a:cubicBezTo>
                    <a:pt x="3285" y="66896"/>
                    <a:pt x="3370" y="66896"/>
                    <a:pt x="3454" y="66896"/>
                  </a:cubicBezTo>
                  <a:cubicBezTo>
                    <a:pt x="4128" y="66896"/>
                    <a:pt x="4605" y="66615"/>
                    <a:pt x="4914" y="66334"/>
                  </a:cubicBezTo>
                  <a:cubicBezTo>
                    <a:pt x="5054" y="66194"/>
                    <a:pt x="5166" y="66054"/>
                    <a:pt x="5251" y="65941"/>
                  </a:cubicBezTo>
                  <a:cubicBezTo>
                    <a:pt x="5335" y="65829"/>
                    <a:pt x="5391" y="65717"/>
                    <a:pt x="5391" y="65717"/>
                  </a:cubicBezTo>
                  <a:cubicBezTo>
                    <a:pt x="5447" y="65660"/>
                    <a:pt x="5447" y="65632"/>
                    <a:pt x="5447" y="65576"/>
                  </a:cubicBezTo>
                  <a:cubicBezTo>
                    <a:pt x="5503" y="65464"/>
                    <a:pt x="5531" y="65267"/>
                    <a:pt x="5559" y="64987"/>
                  </a:cubicBezTo>
                  <a:cubicBezTo>
                    <a:pt x="5672" y="64201"/>
                    <a:pt x="5784" y="62881"/>
                    <a:pt x="5840" y="62320"/>
                  </a:cubicBezTo>
                  <a:cubicBezTo>
                    <a:pt x="5840" y="62151"/>
                    <a:pt x="5840" y="61983"/>
                    <a:pt x="5840" y="61814"/>
                  </a:cubicBezTo>
                  <a:cubicBezTo>
                    <a:pt x="5840" y="61184"/>
                    <a:pt x="5798" y="60534"/>
                    <a:pt x="5787" y="60367"/>
                  </a:cubicBezTo>
                  <a:lnTo>
                    <a:pt x="5787" y="60367"/>
                  </a:lnTo>
                  <a:cubicBezTo>
                    <a:pt x="5808" y="60254"/>
                    <a:pt x="5945" y="59527"/>
                    <a:pt x="6177" y="58445"/>
                  </a:cubicBezTo>
                  <a:cubicBezTo>
                    <a:pt x="6935" y="54852"/>
                    <a:pt x="8535" y="47272"/>
                    <a:pt x="9434" y="44211"/>
                  </a:cubicBezTo>
                  <a:cubicBezTo>
                    <a:pt x="10023" y="42134"/>
                    <a:pt x="10866" y="38316"/>
                    <a:pt x="11539" y="34834"/>
                  </a:cubicBezTo>
                  <a:cubicBezTo>
                    <a:pt x="11904" y="33094"/>
                    <a:pt x="12213" y="31437"/>
                    <a:pt x="12438" y="30118"/>
                  </a:cubicBezTo>
                  <a:cubicBezTo>
                    <a:pt x="12690" y="28798"/>
                    <a:pt x="12831" y="27816"/>
                    <a:pt x="12859" y="27451"/>
                  </a:cubicBezTo>
                  <a:cubicBezTo>
                    <a:pt x="12915" y="26721"/>
                    <a:pt x="13280" y="24643"/>
                    <a:pt x="13617" y="22762"/>
                  </a:cubicBezTo>
                  <a:cubicBezTo>
                    <a:pt x="13741" y="22078"/>
                    <a:pt x="13866" y="21409"/>
                    <a:pt x="13967" y="20835"/>
                  </a:cubicBezTo>
                  <a:lnTo>
                    <a:pt x="13967" y="20835"/>
                  </a:lnTo>
                  <a:cubicBezTo>
                    <a:pt x="14285" y="24258"/>
                    <a:pt x="15001" y="31910"/>
                    <a:pt x="15217" y="33683"/>
                  </a:cubicBezTo>
                  <a:cubicBezTo>
                    <a:pt x="15273" y="34076"/>
                    <a:pt x="15273" y="34582"/>
                    <a:pt x="15273" y="35171"/>
                  </a:cubicBezTo>
                  <a:cubicBezTo>
                    <a:pt x="15273" y="38035"/>
                    <a:pt x="14824" y="42948"/>
                    <a:pt x="14796" y="45812"/>
                  </a:cubicBezTo>
                  <a:cubicBezTo>
                    <a:pt x="14824" y="47580"/>
                    <a:pt x="15329" y="51792"/>
                    <a:pt x="15835" y="55554"/>
                  </a:cubicBezTo>
                  <a:cubicBezTo>
                    <a:pt x="16368" y="59344"/>
                    <a:pt x="16874" y="62685"/>
                    <a:pt x="16874" y="62685"/>
                  </a:cubicBezTo>
                  <a:lnTo>
                    <a:pt x="16874" y="62685"/>
                  </a:lnTo>
                  <a:lnTo>
                    <a:pt x="16874" y="62685"/>
                  </a:lnTo>
                  <a:cubicBezTo>
                    <a:pt x="16874" y="62782"/>
                    <a:pt x="16878" y="63125"/>
                    <a:pt x="16902" y="63527"/>
                  </a:cubicBezTo>
                  <a:cubicBezTo>
                    <a:pt x="16902" y="63779"/>
                    <a:pt x="16902" y="64032"/>
                    <a:pt x="16930" y="64257"/>
                  </a:cubicBezTo>
                  <a:cubicBezTo>
                    <a:pt x="16930" y="64481"/>
                    <a:pt x="16958" y="64678"/>
                    <a:pt x="16986" y="64818"/>
                  </a:cubicBezTo>
                  <a:cubicBezTo>
                    <a:pt x="17070" y="65071"/>
                    <a:pt x="17239" y="65548"/>
                    <a:pt x="17435" y="65997"/>
                  </a:cubicBezTo>
                  <a:cubicBezTo>
                    <a:pt x="17604" y="66447"/>
                    <a:pt x="17772" y="66840"/>
                    <a:pt x="17772" y="66840"/>
                  </a:cubicBezTo>
                  <a:cubicBezTo>
                    <a:pt x="17800" y="66924"/>
                    <a:pt x="17884" y="66980"/>
                    <a:pt x="17940" y="66980"/>
                  </a:cubicBezTo>
                  <a:cubicBezTo>
                    <a:pt x="17968" y="66980"/>
                    <a:pt x="18558" y="67120"/>
                    <a:pt x="19260" y="67120"/>
                  </a:cubicBezTo>
                  <a:cubicBezTo>
                    <a:pt x="19709" y="67120"/>
                    <a:pt x="20186" y="67064"/>
                    <a:pt x="20551" y="66840"/>
                  </a:cubicBezTo>
                  <a:cubicBezTo>
                    <a:pt x="20944" y="66615"/>
                    <a:pt x="21478" y="66306"/>
                    <a:pt x="21927" y="65857"/>
                  </a:cubicBezTo>
                  <a:cubicBezTo>
                    <a:pt x="22348" y="65436"/>
                    <a:pt x="22741" y="64846"/>
                    <a:pt x="22797" y="64116"/>
                  </a:cubicBezTo>
                  <a:cubicBezTo>
                    <a:pt x="22797" y="63976"/>
                    <a:pt x="22797" y="63808"/>
                    <a:pt x="22797" y="63667"/>
                  </a:cubicBezTo>
                  <a:cubicBezTo>
                    <a:pt x="22797" y="62937"/>
                    <a:pt x="22685" y="62011"/>
                    <a:pt x="22573" y="61169"/>
                  </a:cubicBezTo>
                  <a:cubicBezTo>
                    <a:pt x="22460" y="60326"/>
                    <a:pt x="22320" y="59596"/>
                    <a:pt x="22292" y="59259"/>
                  </a:cubicBezTo>
                  <a:lnTo>
                    <a:pt x="22292" y="59231"/>
                  </a:lnTo>
                  <a:lnTo>
                    <a:pt x="22292" y="59175"/>
                  </a:lnTo>
                  <a:cubicBezTo>
                    <a:pt x="22292" y="59035"/>
                    <a:pt x="22320" y="58642"/>
                    <a:pt x="22348" y="58080"/>
                  </a:cubicBezTo>
                  <a:cubicBezTo>
                    <a:pt x="22545" y="56199"/>
                    <a:pt x="22994" y="52353"/>
                    <a:pt x="23415" y="48394"/>
                  </a:cubicBezTo>
                  <a:cubicBezTo>
                    <a:pt x="23808" y="44464"/>
                    <a:pt x="24173" y="40449"/>
                    <a:pt x="24173" y="38147"/>
                  </a:cubicBezTo>
                  <a:cubicBezTo>
                    <a:pt x="24173" y="35508"/>
                    <a:pt x="24398" y="31269"/>
                    <a:pt x="24622" y="27395"/>
                  </a:cubicBezTo>
                  <a:cubicBezTo>
                    <a:pt x="24847" y="23548"/>
                    <a:pt x="25071" y="20039"/>
                    <a:pt x="25071" y="18804"/>
                  </a:cubicBezTo>
                  <a:cubicBezTo>
                    <a:pt x="25071" y="16333"/>
                    <a:pt x="24510" y="8107"/>
                    <a:pt x="24510" y="8107"/>
                  </a:cubicBezTo>
                  <a:lnTo>
                    <a:pt x="23499" y="218"/>
                  </a:lnTo>
                  <a:cubicBezTo>
                    <a:pt x="23499" y="134"/>
                    <a:pt x="23443" y="78"/>
                    <a:pt x="23387" y="22"/>
                  </a:cubicBezTo>
                  <a:cubicBezTo>
                    <a:pt x="23359" y="8"/>
                    <a:pt x="23324" y="1"/>
                    <a:pt x="2328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4"/>
            <p:cNvSpPr/>
            <p:nvPr/>
          </p:nvSpPr>
          <p:spPr>
            <a:xfrm>
              <a:off x="3183925" y="3855550"/>
              <a:ext cx="78625" cy="139825"/>
            </a:xfrm>
            <a:custGeom>
              <a:rect b="b" l="l" r="r" t="t"/>
              <a:pathLst>
                <a:path extrusionOk="0" h="5593" w="3145">
                  <a:moveTo>
                    <a:pt x="225" y="0"/>
                  </a:moveTo>
                  <a:cubicBezTo>
                    <a:pt x="113" y="0"/>
                    <a:pt x="0" y="113"/>
                    <a:pt x="0" y="253"/>
                  </a:cubicBezTo>
                  <a:cubicBezTo>
                    <a:pt x="0" y="365"/>
                    <a:pt x="113" y="478"/>
                    <a:pt x="225" y="478"/>
                  </a:cubicBezTo>
                  <a:lnTo>
                    <a:pt x="1909" y="478"/>
                  </a:lnTo>
                  <a:lnTo>
                    <a:pt x="2667" y="5391"/>
                  </a:lnTo>
                  <a:cubicBezTo>
                    <a:pt x="2692" y="5513"/>
                    <a:pt x="2780" y="5593"/>
                    <a:pt x="2877" y="5593"/>
                  </a:cubicBezTo>
                  <a:cubicBezTo>
                    <a:pt x="2891" y="5593"/>
                    <a:pt x="2906" y="5591"/>
                    <a:pt x="2920" y="5587"/>
                  </a:cubicBezTo>
                  <a:cubicBezTo>
                    <a:pt x="3060" y="5587"/>
                    <a:pt x="3145" y="5447"/>
                    <a:pt x="3117" y="5335"/>
                  </a:cubicBezTo>
                  <a:lnTo>
                    <a:pt x="2359" y="197"/>
                  </a:lnTo>
                  <a:cubicBezTo>
                    <a:pt x="2331" y="85"/>
                    <a:pt x="2246" y="0"/>
                    <a:pt x="21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4"/>
            <p:cNvSpPr/>
            <p:nvPr/>
          </p:nvSpPr>
          <p:spPr>
            <a:xfrm>
              <a:off x="2589450" y="2878550"/>
              <a:ext cx="361475" cy="677325"/>
            </a:xfrm>
            <a:custGeom>
              <a:rect b="b" l="l" r="r" t="t"/>
              <a:pathLst>
                <a:path extrusionOk="0" h="27093" w="14459">
                  <a:moveTo>
                    <a:pt x="12718" y="0"/>
                  </a:moveTo>
                  <a:cubicBezTo>
                    <a:pt x="12718" y="0"/>
                    <a:pt x="0" y="19091"/>
                    <a:pt x="225" y="19877"/>
                  </a:cubicBezTo>
                  <a:cubicBezTo>
                    <a:pt x="421" y="20635"/>
                    <a:pt x="12662" y="27092"/>
                    <a:pt x="12662" y="27092"/>
                  </a:cubicBezTo>
                  <a:lnTo>
                    <a:pt x="12549" y="24650"/>
                  </a:lnTo>
                  <a:lnTo>
                    <a:pt x="7889" y="18417"/>
                  </a:lnTo>
                  <a:lnTo>
                    <a:pt x="14459" y="11539"/>
                  </a:lnTo>
                  <a:lnTo>
                    <a:pt x="12718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4"/>
            <p:cNvSpPr/>
            <p:nvPr/>
          </p:nvSpPr>
          <p:spPr>
            <a:xfrm>
              <a:off x="2588725" y="2872225"/>
              <a:ext cx="367825" cy="689625"/>
            </a:xfrm>
            <a:custGeom>
              <a:rect b="b" l="l" r="r" t="t"/>
              <a:pathLst>
                <a:path extrusionOk="0" h="27585" w="14713">
                  <a:moveTo>
                    <a:pt x="12608" y="856"/>
                  </a:moveTo>
                  <a:lnTo>
                    <a:pt x="14235" y="11708"/>
                  </a:lnTo>
                  <a:lnTo>
                    <a:pt x="7750" y="18502"/>
                  </a:lnTo>
                  <a:cubicBezTo>
                    <a:pt x="7665" y="18586"/>
                    <a:pt x="7665" y="18726"/>
                    <a:pt x="7722" y="18811"/>
                  </a:cubicBezTo>
                  <a:lnTo>
                    <a:pt x="12354" y="24987"/>
                  </a:lnTo>
                  <a:lnTo>
                    <a:pt x="12448" y="26959"/>
                  </a:lnTo>
                  <a:lnTo>
                    <a:pt x="12448" y="26959"/>
                  </a:lnTo>
                  <a:cubicBezTo>
                    <a:pt x="12394" y="26931"/>
                    <a:pt x="12334" y="26900"/>
                    <a:pt x="12270" y="26868"/>
                  </a:cubicBezTo>
                  <a:cubicBezTo>
                    <a:pt x="11119" y="26250"/>
                    <a:pt x="8171" y="24678"/>
                    <a:pt x="5504" y="23190"/>
                  </a:cubicBezTo>
                  <a:cubicBezTo>
                    <a:pt x="4184" y="22432"/>
                    <a:pt x="2921" y="21702"/>
                    <a:pt x="1966" y="21113"/>
                  </a:cubicBezTo>
                  <a:cubicBezTo>
                    <a:pt x="1517" y="20832"/>
                    <a:pt x="1124" y="20579"/>
                    <a:pt x="843" y="20383"/>
                  </a:cubicBezTo>
                  <a:cubicBezTo>
                    <a:pt x="703" y="20271"/>
                    <a:pt x="619" y="20186"/>
                    <a:pt x="534" y="20130"/>
                  </a:cubicBezTo>
                  <a:lnTo>
                    <a:pt x="488" y="20061"/>
                  </a:lnTo>
                  <a:lnTo>
                    <a:pt x="488" y="20061"/>
                  </a:lnTo>
                  <a:cubicBezTo>
                    <a:pt x="508" y="19999"/>
                    <a:pt x="555" y="19878"/>
                    <a:pt x="619" y="19709"/>
                  </a:cubicBezTo>
                  <a:cubicBezTo>
                    <a:pt x="984" y="18951"/>
                    <a:pt x="1938" y="17351"/>
                    <a:pt x="3173" y="15386"/>
                  </a:cubicBezTo>
                  <a:cubicBezTo>
                    <a:pt x="5026" y="12438"/>
                    <a:pt x="7469" y="8704"/>
                    <a:pt x="9434" y="5672"/>
                  </a:cubicBezTo>
                  <a:cubicBezTo>
                    <a:pt x="10417" y="4156"/>
                    <a:pt x="11315" y="2836"/>
                    <a:pt x="11933" y="1882"/>
                  </a:cubicBezTo>
                  <a:cubicBezTo>
                    <a:pt x="12207" y="1457"/>
                    <a:pt x="12437" y="1111"/>
                    <a:pt x="12608" y="856"/>
                  </a:cubicBezTo>
                  <a:close/>
                  <a:moveTo>
                    <a:pt x="12803" y="1"/>
                  </a:moveTo>
                  <a:cubicBezTo>
                    <a:pt x="12691" y="1"/>
                    <a:pt x="12607" y="29"/>
                    <a:pt x="12550" y="113"/>
                  </a:cubicBezTo>
                  <a:cubicBezTo>
                    <a:pt x="12550" y="113"/>
                    <a:pt x="9434" y="4801"/>
                    <a:pt x="6290" y="9630"/>
                  </a:cubicBezTo>
                  <a:cubicBezTo>
                    <a:pt x="4718" y="12045"/>
                    <a:pt x="3173" y="14487"/>
                    <a:pt x="1994" y="16424"/>
                  </a:cubicBezTo>
                  <a:cubicBezTo>
                    <a:pt x="1405" y="17379"/>
                    <a:pt x="927" y="18193"/>
                    <a:pt x="562" y="18811"/>
                  </a:cubicBezTo>
                  <a:cubicBezTo>
                    <a:pt x="394" y="19119"/>
                    <a:pt x="254" y="19400"/>
                    <a:pt x="169" y="19597"/>
                  </a:cubicBezTo>
                  <a:cubicBezTo>
                    <a:pt x="113" y="19709"/>
                    <a:pt x="85" y="19793"/>
                    <a:pt x="57" y="19878"/>
                  </a:cubicBezTo>
                  <a:cubicBezTo>
                    <a:pt x="29" y="19934"/>
                    <a:pt x="1" y="20018"/>
                    <a:pt x="1" y="20102"/>
                  </a:cubicBezTo>
                  <a:cubicBezTo>
                    <a:pt x="1" y="20102"/>
                    <a:pt x="1" y="20158"/>
                    <a:pt x="29" y="20186"/>
                  </a:cubicBezTo>
                  <a:cubicBezTo>
                    <a:pt x="29" y="20271"/>
                    <a:pt x="85" y="20299"/>
                    <a:pt x="113" y="20355"/>
                  </a:cubicBezTo>
                  <a:cubicBezTo>
                    <a:pt x="197" y="20439"/>
                    <a:pt x="310" y="20551"/>
                    <a:pt x="450" y="20664"/>
                  </a:cubicBezTo>
                  <a:cubicBezTo>
                    <a:pt x="955" y="21057"/>
                    <a:pt x="1966" y="21674"/>
                    <a:pt x="3201" y="22404"/>
                  </a:cubicBezTo>
                  <a:cubicBezTo>
                    <a:pt x="6907" y="24566"/>
                    <a:pt x="12578" y="27542"/>
                    <a:pt x="12578" y="27542"/>
                  </a:cubicBezTo>
                  <a:cubicBezTo>
                    <a:pt x="12621" y="27570"/>
                    <a:pt x="12663" y="27584"/>
                    <a:pt x="12705" y="27584"/>
                  </a:cubicBezTo>
                  <a:cubicBezTo>
                    <a:pt x="12747" y="27584"/>
                    <a:pt x="12789" y="27570"/>
                    <a:pt x="12831" y="27542"/>
                  </a:cubicBezTo>
                  <a:cubicBezTo>
                    <a:pt x="12887" y="27486"/>
                    <a:pt x="12943" y="27430"/>
                    <a:pt x="12915" y="27345"/>
                  </a:cubicBezTo>
                  <a:lnTo>
                    <a:pt x="12803" y="24903"/>
                  </a:lnTo>
                  <a:cubicBezTo>
                    <a:pt x="12803" y="24847"/>
                    <a:pt x="12803" y="24791"/>
                    <a:pt x="12775" y="24763"/>
                  </a:cubicBezTo>
                  <a:lnTo>
                    <a:pt x="8227" y="18698"/>
                  </a:lnTo>
                  <a:lnTo>
                    <a:pt x="14656" y="11932"/>
                  </a:lnTo>
                  <a:cubicBezTo>
                    <a:pt x="14684" y="11876"/>
                    <a:pt x="14712" y="11820"/>
                    <a:pt x="14712" y="11736"/>
                  </a:cubicBezTo>
                  <a:lnTo>
                    <a:pt x="12971" y="197"/>
                  </a:lnTo>
                  <a:cubicBezTo>
                    <a:pt x="12971" y="113"/>
                    <a:pt x="12887" y="29"/>
                    <a:pt x="128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4"/>
            <p:cNvSpPr/>
            <p:nvPr/>
          </p:nvSpPr>
          <p:spPr>
            <a:xfrm>
              <a:off x="2888425" y="3476525"/>
              <a:ext cx="122150" cy="126200"/>
            </a:xfrm>
            <a:custGeom>
              <a:rect b="b" l="l" r="r" t="t"/>
              <a:pathLst>
                <a:path extrusionOk="0" h="5048" w="4886">
                  <a:moveTo>
                    <a:pt x="2359" y="1"/>
                  </a:moveTo>
                  <a:lnTo>
                    <a:pt x="590" y="731"/>
                  </a:lnTo>
                  <a:lnTo>
                    <a:pt x="1" y="2808"/>
                  </a:lnTo>
                  <a:cubicBezTo>
                    <a:pt x="1" y="2808"/>
                    <a:pt x="534" y="3931"/>
                    <a:pt x="1068" y="4381"/>
                  </a:cubicBezTo>
                  <a:cubicBezTo>
                    <a:pt x="1464" y="4714"/>
                    <a:pt x="2232" y="5048"/>
                    <a:pt x="2946" y="5048"/>
                  </a:cubicBezTo>
                  <a:cubicBezTo>
                    <a:pt x="3193" y="5048"/>
                    <a:pt x="3434" y="5008"/>
                    <a:pt x="3651" y="4914"/>
                  </a:cubicBezTo>
                  <a:cubicBezTo>
                    <a:pt x="4465" y="4521"/>
                    <a:pt x="3931" y="3258"/>
                    <a:pt x="3931" y="3258"/>
                  </a:cubicBezTo>
                  <a:lnTo>
                    <a:pt x="4409" y="3145"/>
                  </a:lnTo>
                  <a:cubicBezTo>
                    <a:pt x="4886" y="3033"/>
                    <a:pt x="4240" y="1657"/>
                    <a:pt x="4240" y="1657"/>
                  </a:cubicBezTo>
                  <a:lnTo>
                    <a:pt x="23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4"/>
            <p:cNvSpPr/>
            <p:nvPr/>
          </p:nvSpPr>
          <p:spPr>
            <a:xfrm>
              <a:off x="2882825" y="3470650"/>
              <a:ext cx="126350" cy="137850"/>
            </a:xfrm>
            <a:custGeom>
              <a:rect b="b" l="l" r="r" t="t"/>
              <a:pathLst>
                <a:path extrusionOk="0" h="5514" w="5054">
                  <a:moveTo>
                    <a:pt x="2527" y="517"/>
                  </a:moveTo>
                  <a:lnTo>
                    <a:pt x="4274" y="2045"/>
                  </a:lnTo>
                  <a:lnTo>
                    <a:pt x="4274" y="2045"/>
                  </a:lnTo>
                  <a:cubicBezTo>
                    <a:pt x="4306" y="2114"/>
                    <a:pt x="4385" y="2298"/>
                    <a:pt x="4464" y="2482"/>
                  </a:cubicBezTo>
                  <a:cubicBezTo>
                    <a:pt x="4520" y="2678"/>
                    <a:pt x="4576" y="2931"/>
                    <a:pt x="4576" y="3071"/>
                  </a:cubicBezTo>
                  <a:cubicBezTo>
                    <a:pt x="4576" y="3128"/>
                    <a:pt x="4576" y="3156"/>
                    <a:pt x="4576" y="3156"/>
                  </a:cubicBezTo>
                  <a:lnTo>
                    <a:pt x="4099" y="3268"/>
                  </a:lnTo>
                  <a:cubicBezTo>
                    <a:pt x="4043" y="3268"/>
                    <a:pt x="3987" y="3324"/>
                    <a:pt x="3959" y="3380"/>
                  </a:cubicBezTo>
                  <a:cubicBezTo>
                    <a:pt x="3931" y="3436"/>
                    <a:pt x="3931" y="3521"/>
                    <a:pt x="3959" y="3577"/>
                  </a:cubicBezTo>
                  <a:cubicBezTo>
                    <a:pt x="3987" y="3661"/>
                    <a:pt x="4099" y="3998"/>
                    <a:pt x="4099" y="4307"/>
                  </a:cubicBezTo>
                  <a:cubicBezTo>
                    <a:pt x="4099" y="4447"/>
                    <a:pt x="4071" y="4588"/>
                    <a:pt x="4015" y="4700"/>
                  </a:cubicBezTo>
                  <a:cubicBezTo>
                    <a:pt x="3959" y="4784"/>
                    <a:pt x="3903" y="4868"/>
                    <a:pt x="3762" y="4924"/>
                  </a:cubicBezTo>
                  <a:cubicBezTo>
                    <a:pt x="3594" y="5009"/>
                    <a:pt x="3369" y="5065"/>
                    <a:pt x="3145" y="5065"/>
                  </a:cubicBezTo>
                  <a:cubicBezTo>
                    <a:pt x="2527" y="5065"/>
                    <a:pt x="1769" y="4728"/>
                    <a:pt x="1460" y="4447"/>
                  </a:cubicBezTo>
                  <a:cubicBezTo>
                    <a:pt x="1236" y="4251"/>
                    <a:pt x="955" y="3858"/>
                    <a:pt x="758" y="3549"/>
                  </a:cubicBezTo>
                  <a:cubicBezTo>
                    <a:pt x="674" y="3380"/>
                    <a:pt x="590" y="3212"/>
                    <a:pt x="534" y="3100"/>
                  </a:cubicBezTo>
                  <a:cubicBezTo>
                    <a:pt x="509" y="3050"/>
                    <a:pt x="484" y="3022"/>
                    <a:pt x="479" y="2997"/>
                  </a:cubicBezTo>
                  <a:lnTo>
                    <a:pt x="479" y="2997"/>
                  </a:lnTo>
                  <a:lnTo>
                    <a:pt x="1004" y="1147"/>
                  </a:lnTo>
                  <a:lnTo>
                    <a:pt x="2527" y="517"/>
                  </a:lnTo>
                  <a:close/>
                  <a:moveTo>
                    <a:pt x="2566" y="0"/>
                  </a:moveTo>
                  <a:cubicBezTo>
                    <a:pt x="2544" y="0"/>
                    <a:pt x="2521" y="4"/>
                    <a:pt x="2499" y="11"/>
                  </a:cubicBezTo>
                  <a:lnTo>
                    <a:pt x="730" y="741"/>
                  </a:lnTo>
                  <a:cubicBezTo>
                    <a:pt x="674" y="769"/>
                    <a:pt x="618" y="826"/>
                    <a:pt x="590" y="910"/>
                  </a:cubicBezTo>
                  <a:lnTo>
                    <a:pt x="0" y="2959"/>
                  </a:lnTo>
                  <a:cubicBezTo>
                    <a:pt x="0" y="3015"/>
                    <a:pt x="0" y="3071"/>
                    <a:pt x="28" y="3128"/>
                  </a:cubicBezTo>
                  <a:cubicBezTo>
                    <a:pt x="28" y="3128"/>
                    <a:pt x="169" y="3436"/>
                    <a:pt x="365" y="3773"/>
                  </a:cubicBezTo>
                  <a:cubicBezTo>
                    <a:pt x="562" y="4110"/>
                    <a:pt x="843" y="4531"/>
                    <a:pt x="1151" y="4784"/>
                  </a:cubicBezTo>
                  <a:cubicBezTo>
                    <a:pt x="1572" y="5177"/>
                    <a:pt x="2359" y="5514"/>
                    <a:pt x="3145" y="5514"/>
                  </a:cubicBezTo>
                  <a:cubicBezTo>
                    <a:pt x="3425" y="5514"/>
                    <a:pt x="3706" y="5486"/>
                    <a:pt x="3959" y="5346"/>
                  </a:cubicBezTo>
                  <a:cubicBezTo>
                    <a:pt x="4183" y="5261"/>
                    <a:pt x="4352" y="5093"/>
                    <a:pt x="4436" y="4896"/>
                  </a:cubicBezTo>
                  <a:cubicBezTo>
                    <a:pt x="4548" y="4700"/>
                    <a:pt x="4576" y="4503"/>
                    <a:pt x="4576" y="4307"/>
                  </a:cubicBezTo>
                  <a:cubicBezTo>
                    <a:pt x="4562" y="4058"/>
                    <a:pt x="4509" y="3825"/>
                    <a:pt x="4462" y="3658"/>
                  </a:cubicBezTo>
                  <a:lnTo>
                    <a:pt x="4462" y="3658"/>
                  </a:lnTo>
                  <a:lnTo>
                    <a:pt x="4689" y="3605"/>
                  </a:lnTo>
                  <a:cubicBezTo>
                    <a:pt x="4829" y="3577"/>
                    <a:pt x="4941" y="3493"/>
                    <a:pt x="4998" y="3380"/>
                  </a:cubicBezTo>
                  <a:cubicBezTo>
                    <a:pt x="5026" y="3268"/>
                    <a:pt x="5054" y="3156"/>
                    <a:pt x="5054" y="3071"/>
                  </a:cubicBezTo>
                  <a:cubicBezTo>
                    <a:pt x="5054" y="2791"/>
                    <a:pt x="4941" y="2482"/>
                    <a:pt x="4857" y="2229"/>
                  </a:cubicBezTo>
                  <a:cubicBezTo>
                    <a:pt x="4773" y="2005"/>
                    <a:pt x="4689" y="1808"/>
                    <a:pt x="4689" y="1808"/>
                  </a:cubicBezTo>
                  <a:lnTo>
                    <a:pt x="4633" y="1724"/>
                  </a:lnTo>
                  <a:lnTo>
                    <a:pt x="2724" y="67"/>
                  </a:lnTo>
                  <a:cubicBezTo>
                    <a:pt x="2682" y="26"/>
                    <a:pt x="2626" y="0"/>
                    <a:pt x="256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4"/>
            <p:cNvSpPr/>
            <p:nvPr/>
          </p:nvSpPr>
          <p:spPr>
            <a:xfrm>
              <a:off x="2922825" y="3491975"/>
              <a:ext cx="54775" cy="71700"/>
            </a:xfrm>
            <a:custGeom>
              <a:rect b="b" l="l" r="r" t="t"/>
              <a:pathLst>
                <a:path extrusionOk="0" h="2868" w="2191">
                  <a:moveTo>
                    <a:pt x="1517" y="1"/>
                  </a:moveTo>
                  <a:lnTo>
                    <a:pt x="1" y="1657"/>
                  </a:lnTo>
                  <a:cubicBezTo>
                    <a:pt x="82" y="1726"/>
                    <a:pt x="181" y="1753"/>
                    <a:pt x="286" y="1753"/>
                  </a:cubicBezTo>
                  <a:cubicBezTo>
                    <a:pt x="645" y="1753"/>
                    <a:pt x="1067" y="1432"/>
                    <a:pt x="1067" y="1432"/>
                  </a:cubicBezTo>
                  <a:lnTo>
                    <a:pt x="1067" y="1432"/>
                  </a:lnTo>
                  <a:cubicBezTo>
                    <a:pt x="1067" y="1432"/>
                    <a:pt x="983" y="1882"/>
                    <a:pt x="899" y="2106"/>
                  </a:cubicBezTo>
                  <a:cubicBezTo>
                    <a:pt x="818" y="2321"/>
                    <a:pt x="1096" y="2868"/>
                    <a:pt x="1391" y="2868"/>
                  </a:cubicBezTo>
                  <a:cubicBezTo>
                    <a:pt x="1405" y="2868"/>
                    <a:pt x="1418" y="2867"/>
                    <a:pt x="1432" y="2864"/>
                  </a:cubicBezTo>
                  <a:cubicBezTo>
                    <a:pt x="1741" y="2780"/>
                    <a:pt x="2022" y="1489"/>
                    <a:pt x="2106" y="1124"/>
                  </a:cubicBezTo>
                  <a:cubicBezTo>
                    <a:pt x="2190" y="759"/>
                    <a:pt x="1517" y="1"/>
                    <a:pt x="15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4"/>
            <p:cNvSpPr/>
            <p:nvPr/>
          </p:nvSpPr>
          <p:spPr>
            <a:xfrm>
              <a:off x="2916500" y="3485800"/>
              <a:ext cx="65300" cy="83400"/>
            </a:xfrm>
            <a:custGeom>
              <a:rect b="b" l="l" r="r" t="t"/>
              <a:pathLst>
                <a:path extrusionOk="0" h="3336" w="2612">
                  <a:moveTo>
                    <a:pt x="1751" y="0"/>
                  </a:moveTo>
                  <a:cubicBezTo>
                    <a:pt x="1700" y="0"/>
                    <a:pt x="1648" y="16"/>
                    <a:pt x="1601" y="51"/>
                  </a:cubicBezTo>
                  <a:cubicBezTo>
                    <a:pt x="1517" y="135"/>
                    <a:pt x="1489" y="304"/>
                    <a:pt x="1573" y="388"/>
                  </a:cubicBezTo>
                  <a:lnTo>
                    <a:pt x="1601" y="416"/>
                  </a:lnTo>
                  <a:cubicBezTo>
                    <a:pt x="1657" y="472"/>
                    <a:pt x="1798" y="641"/>
                    <a:pt x="1938" y="837"/>
                  </a:cubicBezTo>
                  <a:cubicBezTo>
                    <a:pt x="1994" y="921"/>
                    <a:pt x="2050" y="1034"/>
                    <a:pt x="2078" y="1118"/>
                  </a:cubicBezTo>
                  <a:cubicBezTo>
                    <a:pt x="2106" y="1202"/>
                    <a:pt x="2135" y="1286"/>
                    <a:pt x="2135" y="1314"/>
                  </a:cubicBezTo>
                  <a:cubicBezTo>
                    <a:pt x="2106" y="1511"/>
                    <a:pt x="1994" y="1904"/>
                    <a:pt x="1882" y="2269"/>
                  </a:cubicBezTo>
                  <a:cubicBezTo>
                    <a:pt x="1826" y="2465"/>
                    <a:pt x="1770" y="2634"/>
                    <a:pt x="1713" y="2746"/>
                  </a:cubicBezTo>
                  <a:cubicBezTo>
                    <a:pt x="1657" y="2802"/>
                    <a:pt x="1629" y="2859"/>
                    <a:pt x="1629" y="2859"/>
                  </a:cubicBezTo>
                  <a:lnTo>
                    <a:pt x="1615" y="2873"/>
                  </a:lnTo>
                  <a:lnTo>
                    <a:pt x="1615" y="2873"/>
                  </a:lnTo>
                  <a:lnTo>
                    <a:pt x="1573" y="2830"/>
                  </a:lnTo>
                  <a:cubicBezTo>
                    <a:pt x="1517" y="2802"/>
                    <a:pt x="1461" y="2718"/>
                    <a:pt x="1433" y="2634"/>
                  </a:cubicBezTo>
                  <a:cubicBezTo>
                    <a:pt x="1405" y="2550"/>
                    <a:pt x="1377" y="2465"/>
                    <a:pt x="1377" y="2437"/>
                  </a:cubicBezTo>
                  <a:cubicBezTo>
                    <a:pt x="1433" y="2297"/>
                    <a:pt x="1461" y="2129"/>
                    <a:pt x="1489" y="1960"/>
                  </a:cubicBezTo>
                  <a:cubicBezTo>
                    <a:pt x="1517" y="1820"/>
                    <a:pt x="1545" y="1707"/>
                    <a:pt x="1545" y="1707"/>
                  </a:cubicBezTo>
                  <a:cubicBezTo>
                    <a:pt x="1545" y="1623"/>
                    <a:pt x="1517" y="1511"/>
                    <a:pt x="1433" y="1483"/>
                  </a:cubicBezTo>
                  <a:cubicBezTo>
                    <a:pt x="1391" y="1455"/>
                    <a:pt x="1341" y="1441"/>
                    <a:pt x="1292" y="1441"/>
                  </a:cubicBezTo>
                  <a:cubicBezTo>
                    <a:pt x="1243" y="1441"/>
                    <a:pt x="1194" y="1455"/>
                    <a:pt x="1152" y="1483"/>
                  </a:cubicBezTo>
                  <a:cubicBezTo>
                    <a:pt x="1124" y="1511"/>
                    <a:pt x="1012" y="1595"/>
                    <a:pt x="899" y="1651"/>
                  </a:cubicBezTo>
                  <a:cubicBezTo>
                    <a:pt x="787" y="1707"/>
                    <a:pt x="647" y="1764"/>
                    <a:pt x="534" y="1764"/>
                  </a:cubicBezTo>
                  <a:cubicBezTo>
                    <a:pt x="478" y="1764"/>
                    <a:pt x="422" y="1736"/>
                    <a:pt x="394" y="1707"/>
                  </a:cubicBezTo>
                  <a:cubicBezTo>
                    <a:pt x="361" y="1674"/>
                    <a:pt x="314" y="1659"/>
                    <a:pt x="265" y="1659"/>
                  </a:cubicBezTo>
                  <a:cubicBezTo>
                    <a:pt x="190" y="1659"/>
                    <a:pt x="108" y="1696"/>
                    <a:pt x="57" y="1764"/>
                  </a:cubicBezTo>
                  <a:cubicBezTo>
                    <a:pt x="1" y="1848"/>
                    <a:pt x="1" y="1988"/>
                    <a:pt x="113" y="2072"/>
                  </a:cubicBezTo>
                  <a:cubicBezTo>
                    <a:pt x="225" y="2185"/>
                    <a:pt x="394" y="2213"/>
                    <a:pt x="534" y="2213"/>
                  </a:cubicBezTo>
                  <a:cubicBezTo>
                    <a:pt x="693" y="2213"/>
                    <a:pt x="841" y="2179"/>
                    <a:pt x="971" y="2134"/>
                  </a:cubicBezTo>
                  <a:lnTo>
                    <a:pt x="971" y="2134"/>
                  </a:lnTo>
                  <a:cubicBezTo>
                    <a:pt x="954" y="2188"/>
                    <a:pt x="939" y="2235"/>
                    <a:pt x="927" y="2269"/>
                  </a:cubicBezTo>
                  <a:cubicBezTo>
                    <a:pt x="927" y="2325"/>
                    <a:pt x="899" y="2381"/>
                    <a:pt x="899" y="2437"/>
                  </a:cubicBezTo>
                  <a:cubicBezTo>
                    <a:pt x="899" y="2634"/>
                    <a:pt x="983" y="2830"/>
                    <a:pt x="1096" y="2999"/>
                  </a:cubicBezTo>
                  <a:cubicBezTo>
                    <a:pt x="1152" y="3083"/>
                    <a:pt x="1208" y="3167"/>
                    <a:pt x="1292" y="3224"/>
                  </a:cubicBezTo>
                  <a:cubicBezTo>
                    <a:pt x="1377" y="3280"/>
                    <a:pt x="1489" y="3336"/>
                    <a:pt x="1629" y="3336"/>
                  </a:cubicBezTo>
                  <a:lnTo>
                    <a:pt x="1741" y="3336"/>
                  </a:lnTo>
                  <a:cubicBezTo>
                    <a:pt x="1854" y="3308"/>
                    <a:pt x="1910" y="3252"/>
                    <a:pt x="1966" y="3167"/>
                  </a:cubicBezTo>
                  <a:cubicBezTo>
                    <a:pt x="2078" y="3055"/>
                    <a:pt x="2135" y="2943"/>
                    <a:pt x="2191" y="2774"/>
                  </a:cubicBezTo>
                  <a:cubicBezTo>
                    <a:pt x="2387" y="2325"/>
                    <a:pt x="2528" y="1679"/>
                    <a:pt x="2584" y="1427"/>
                  </a:cubicBezTo>
                  <a:lnTo>
                    <a:pt x="2584" y="1399"/>
                  </a:lnTo>
                  <a:lnTo>
                    <a:pt x="2612" y="1314"/>
                  </a:lnTo>
                  <a:cubicBezTo>
                    <a:pt x="2612" y="1146"/>
                    <a:pt x="2556" y="1006"/>
                    <a:pt x="2471" y="865"/>
                  </a:cubicBezTo>
                  <a:cubicBezTo>
                    <a:pt x="2303" y="472"/>
                    <a:pt x="1938" y="79"/>
                    <a:pt x="1938" y="79"/>
                  </a:cubicBezTo>
                  <a:cubicBezTo>
                    <a:pt x="1889" y="30"/>
                    <a:pt x="1821" y="0"/>
                    <a:pt x="175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4"/>
            <p:cNvSpPr/>
            <p:nvPr/>
          </p:nvSpPr>
          <p:spPr>
            <a:xfrm>
              <a:off x="2907375" y="2774425"/>
              <a:ext cx="602250" cy="818975"/>
            </a:xfrm>
            <a:custGeom>
              <a:rect b="b" l="l" r="r" t="t"/>
              <a:pathLst>
                <a:path extrusionOk="0" h="32759" w="24090">
                  <a:moveTo>
                    <a:pt x="13169" y="1"/>
                  </a:moveTo>
                  <a:cubicBezTo>
                    <a:pt x="12425" y="1"/>
                    <a:pt x="11602" y="41"/>
                    <a:pt x="10754" y="151"/>
                  </a:cubicBezTo>
                  <a:cubicBezTo>
                    <a:pt x="7721" y="544"/>
                    <a:pt x="5110" y="1554"/>
                    <a:pt x="3707" y="2228"/>
                  </a:cubicBezTo>
                  <a:cubicBezTo>
                    <a:pt x="2303" y="2902"/>
                    <a:pt x="1" y="3941"/>
                    <a:pt x="1" y="4165"/>
                  </a:cubicBezTo>
                  <a:cubicBezTo>
                    <a:pt x="1" y="4390"/>
                    <a:pt x="3258" y="25249"/>
                    <a:pt x="3258" y="25249"/>
                  </a:cubicBezTo>
                  <a:cubicBezTo>
                    <a:pt x="3258" y="25249"/>
                    <a:pt x="3258" y="30668"/>
                    <a:pt x="3594" y="31454"/>
                  </a:cubicBezTo>
                  <a:cubicBezTo>
                    <a:pt x="3931" y="32240"/>
                    <a:pt x="4942" y="32352"/>
                    <a:pt x="7441" y="32633"/>
                  </a:cubicBezTo>
                  <a:cubicBezTo>
                    <a:pt x="8206" y="32720"/>
                    <a:pt x="9354" y="32758"/>
                    <a:pt x="10640" y="32758"/>
                  </a:cubicBezTo>
                  <a:cubicBezTo>
                    <a:pt x="13505" y="32758"/>
                    <a:pt x="17055" y="32567"/>
                    <a:pt x="18586" y="32296"/>
                  </a:cubicBezTo>
                  <a:cubicBezTo>
                    <a:pt x="20776" y="31903"/>
                    <a:pt x="22685" y="31566"/>
                    <a:pt x="23022" y="30556"/>
                  </a:cubicBezTo>
                  <a:cubicBezTo>
                    <a:pt x="23359" y="29545"/>
                    <a:pt x="22910" y="26822"/>
                    <a:pt x="22910" y="26822"/>
                  </a:cubicBezTo>
                  <a:lnTo>
                    <a:pt x="24089" y="4951"/>
                  </a:lnTo>
                  <a:cubicBezTo>
                    <a:pt x="24089" y="4951"/>
                    <a:pt x="22910" y="3351"/>
                    <a:pt x="20552" y="2116"/>
                  </a:cubicBezTo>
                  <a:cubicBezTo>
                    <a:pt x="18193" y="880"/>
                    <a:pt x="16481" y="263"/>
                    <a:pt x="16481" y="263"/>
                  </a:cubicBezTo>
                  <a:cubicBezTo>
                    <a:pt x="16481" y="263"/>
                    <a:pt x="15084" y="1"/>
                    <a:pt x="13169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4"/>
            <p:cNvSpPr/>
            <p:nvPr/>
          </p:nvSpPr>
          <p:spPr>
            <a:xfrm>
              <a:off x="2901775" y="2769050"/>
              <a:ext cx="613450" cy="830350"/>
            </a:xfrm>
            <a:custGeom>
              <a:rect b="b" l="l" r="r" t="t"/>
              <a:pathLst>
                <a:path extrusionOk="0" h="33214" w="24538">
                  <a:moveTo>
                    <a:pt x="13392" y="450"/>
                  </a:moveTo>
                  <a:cubicBezTo>
                    <a:pt x="14346" y="450"/>
                    <a:pt x="15161" y="534"/>
                    <a:pt x="15750" y="590"/>
                  </a:cubicBezTo>
                  <a:cubicBezTo>
                    <a:pt x="16031" y="618"/>
                    <a:pt x="16284" y="646"/>
                    <a:pt x="16424" y="674"/>
                  </a:cubicBezTo>
                  <a:cubicBezTo>
                    <a:pt x="16508" y="674"/>
                    <a:pt x="16564" y="702"/>
                    <a:pt x="16621" y="702"/>
                  </a:cubicBezTo>
                  <a:cubicBezTo>
                    <a:pt x="16649" y="702"/>
                    <a:pt x="16733" y="731"/>
                    <a:pt x="16929" y="815"/>
                  </a:cubicBezTo>
                  <a:cubicBezTo>
                    <a:pt x="17519" y="1039"/>
                    <a:pt x="18895" y="1629"/>
                    <a:pt x="20663" y="2555"/>
                  </a:cubicBezTo>
                  <a:cubicBezTo>
                    <a:pt x="21814" y="3145"/>
                    <a:pt x="22685" y="3847"/>
                    <a:pt x="23274" y="4380"/>
                  </a:cubicBezTo>
                  <a:cubicBezTo>
                    <a:pt x="23555" y="4661"/>
                    <a:pt x="23780" y="4886"/>
                    <a:pt x="23920" y="5054"/>
                  </a:cubicBezTo>
                  <a:cubicBezTo>
                    <a:pt x="23975" y="5136"/>
                    <a:pt x="24029" y="5191"/>
                    <a:pt x="24084" y="5220"/>
                  </a:cubicBezTo>
                  <a:lnTo>
                    <a:pt x="24084" y="5220"/>
                  </a:lnTo>
                  <a:lnTo>
                    <a:pt x="22909" y="27037"/>
                  </a:lnTo>
                  <a:lnTo>
                    <a:pt x="22909" y="27093"/>
                  </a:lnTo>
                  <a:cubicBezTo>
                    <a:pt x="22909" y="27093"/>
                    <a:pt x="22909" y="27177"/>
                    <a:pt x="22937" y="27317"/>
                  </a:cubicBezTo>
                  <a:cubicBezTo>
                    <a:pt x="22994" y="27767"/>
                    <a:pt x="23134" y="28805"/>
                    <a:pt x="23134" y="29648"/>
                  </a:cubicBezTo>
                  <a:cubicBezTo>
                    <a:pt x="23134" y="30069"/>
                    <a:pt x="23106" y="30462"/>
                    <a:pt x="23022" y="30686"/>
                  </a:cubicBezTo>
                  <a:cubicBezTo>
                    <a:pt x="22965" y="30883"/>
                    <a:pt x="22825" y="31051"/>
                    <a:pt x="22572" y="31220"/>
                  </a:cubicBezTo>
                  <a:cubicBezTo>
                    <a:pt x="22235" y="31444"/>
                    <a:pt x="21674" y="31669"/>
                    <a:pt x="21028" y="31809"/>
                  </a:cubicBezTo>
                  <a:cubicBezTo>
                    <a:pt x="20354" y="31978"/>
                    <a:pt x="19568" y="32118"/>
                    <a:pt x="18754" y="32287"/>
                  </a:cubicBezTo>
                  <a:cubicBezTo>
                    <a:pt x="17266" y="32539"/>
                    <a:pt x="13729" y="32736"/>
                    <a:pt x="10865" y="32736"/>
                  </a:cubicBezTo>
                  <a:cubicBezTo>
                    <a:pt x="9574" y="32736"/>
                    <a:pt x="8423" y="32708"/>
                    <a:pt x="7693" y="32623"/>
                  </a:cubicBezTo>
                  <a:cubicBezTo>
                    <a:pt x="6429" y="32483"/>
                    <a:pt x="5587" y="32371"/>
                    <a:pt x="4998" y="32230"/>
                  </a:cubicBezTo>
                  <a:cubicBezTo>
                    <a:pt x="4717" y="32146"/>
                    <a:pt x="4492" y="32062"/>
                    <a:pt x="4352" y="31950"/>
                  </a:cubicBezTo>
                  <a:cubicBezTo>
                    <a:pt x="4211" y="31837"/>
                    <a:pt x="4099" y="31725"/>
                    <a:pt x="4043" y="31585"/>
                  </a:cubicBezTo>
                  <a:cubicBezTo>
                    <a:pt x="4015" y="31500"/>
                    <a:pt x="3987" y="31360"/>
                    <a:pt x="3959" y="31135"/>
                  </a:cubicBezTo>
                  <a:cubicBezTo>
                    <a:pt x="3847" y="30377"/>
                    <a:pt x="3790" y="28946"/>
                    <a:pt x="3762" y="27738"/>
                  </a:cubicBezTo>
                  <a:cubicBezTo>
                    <a:pt x="3734" y="27121"/>
                    <a:pt x="3734" y="26559"/>
                    <a:pt x="3734" y="26138"/>
                  </a:cubicBezTo>
                  <a:cubicBezTo>
                    <a:pt x="3734" y="25717"/>
                    <a:pt x="3734" y="25464"/>
                    <a:pt x="3734" y="25464"/>
                  </a:cubicBezTo>
                  <a:lnTo>
                    <a:pt x="3734" y="25436"/>
                  </a:lnTo>
                  <a:cubicBezTo>
                    <a:pt x="3734" y="25436"/>
                    <a:pt x="3678" y="25099"/>
                    <a:pt x="3594" y="24538"/>
                  </a:cubicBezTo>
                  <a:cubicBezTo>
                    <a:pt x="3257" y="22545"/>
                    <a:pt x="2499" y="17547"/>
                    <a:pt x="1797" y="12999"/>
                  </a:cubicBezTo>
                  <a:cubicBezTo>
                    <a:pt x="1432" y="10753"/>
                    <a:pt x="1095" y="8591"/>
                    <a:pt x="871" y="7019"/>
                  </a:cubicBezTo>
                  <a:cubicBezTo>
                    <a:pt x="730" y="6205"/>
                    <a:pt x="646" y="5559"/>
                    <a:pt x="562" y="5082"/>
                  </a:cubicBezTo>
                  <a:cubicBezTo>
                    <a:pt x="534" y="4858"/>
                    <a:pt x="506" y="4689"/>
                    <a:pt x="478" y="4549"/>
                  </a:cubicBezTo>
                  <a:cubicBezTo>
                    <a:pt x="478" y="4500"/>
                    <a:pt x="478" y="4451"/>
                    <a:pt x="478" y="4421"/>
                  </a:cubicBezTo>
                  <a:lnTo>
                    <a:pt x="478" y="4421"/>
                  </a:lnTo>
                  <a:cubicBezTo>
                    <a:pt x="500" y="4406"/>
                    <a:pt x="529" y="4391"/>
                    <a:pt x="562" y="4380"/>
                  </a:cubicBezTo>
                  <a:cubicBezTo>
                    <a:pt x="814" y="4184"/>
                    <a:pt x="1432" y="3903"/>
                    <a:pt x="2078" y="3594"/>
                  </a:cubicBezTo>
                  <a:cubicBezTo>
                    <a:pt x="2724" y="3285"/>
                    <a:pt x="3453" y="2948"/>
                    <a:pt x="4043" y="2668"/>
                  </a:cubicBezTo>
                  <a:cubicBezTo>
                    <a:pt x="5419" y="1994"/>
                    <a:pt x="8002" y="983"/>
                    <a:pt x="11006" y="590"/>
                  </a:cubicBezTo>
                  <a:cubicBezTo>
                    <a:pt x="11848" y="506"/>
                    <a:pt x="12662" y="450"/>
                    <a:pt x="13392" y="450"/>
                  </a:cubicBezTo>
                  <a:close/>
                  <a:moveTo>
                    <a:pt x="13392" y="1"/>
                  </a:moveTo>
                  <a:cubicBezTo>
                    <a:pt x="12634" y="1"/>
                    <a:pt x="11820" y="29"/>
                    <a:pt x="10949" y="141"/>
                  </a:cubicBezTo>
                  <a:cubicBezTo>
                    <a:pt x="7861" y="534"/>
                    <a:pt x="5250" y="1573"/>
                    <a:pt x="3847" y="2247"/>
                  </a:cubicBezTo>
                  <a:cubicBezTo>
                    <a:pt x="3145" y="2583"/>
                    <a:pt x="2218" y="3005"/>
                    <a:pt x="1460" y="3370"/>
                  </a:cubicBezTo>
                  <a:cubicBezTo>
                    <a:pt x="1067" y="3566"/>
                    <a:pt x="730" y="3735"/>
                    <a:pt x="478" y="3875"/>
                  </a:cubicBezTo>
                  <a:cubicBezTo>
                    <a:pt x="365" y="3931"/>
                    <a:pt x="253" y="4015"/>
                    <a:pt x="197" y="4071"/>
                  </a:cubicBezTo>
                  <a:lnTo>
                    <a:pt x="85" y="4156"/>
                  </a:lnTo>
                  <a:cubicBezTo>
                    <a:pt x="56" y="4212"/>
                    <a:pt x="0" y="4240"/>
                    <a:pt x="0" y="4380"/>
                  </a:cubicBezTo>
                  <a:lnTo>
                    <a:pt x="0" y="4408"/>
                  </a:lnTo>
                  <a:cubicBezTo>
                    <a:pt x="28" y="4633"/>
                    <a:pt x="225" y="6065"/>
                    <a:pt x="562" y="8086"/>
                  </a:cubicBezTo>
                  <a:cubicBezTo>
                    <a:pt x="1488" y="14122"/>
                    <a:pt x="3257" y="25521"/>
                    <a:pt x="3257" y="25521"/>
                  </a:cubicBezTo>
                  <a:lnTo>
                    <a:pt x="3257" y="25521"/>
                  </a:lnTo>
                  <a:lnTo>
                    <a:pt x="3257" y="25521"/>
                  </a:lnTo>
                  <a:cubicBezTo>
                    <a:pt x="3257" y="25790"/>
                    <a:pt x="3260" y="26987"/>
                    <a:pt x="3285" y="28272"/>
                  </a:cubicBezTo>
                  <a:cubicBezTo>
                    <a:pt x="3313" y="29002"/>
                    <a:pt x="3341" y="29760"/>
                    <a:pt x="3397" y="30377"/>
                  </a:cubicBezTo>
                  <a:cubicBezTo>
                    <a:pt x="3425" y="30686"/>
                    <a:pt x="3453" y="30967"/>
                    <a:pt x="3482" y="31192"/>
                  </a:cubicBezTo>
                  <a:cubicBezTo>
                    <a:pt x="3510" y="31444"/>
                    <a:pt x="3566" y="31613"/>
                    <a:pt x="3622" y="31753"/>
                  </a:cubicBezTo>
                  <a:cubicBezTo>
                    <a:pt x="3706" y="31978"/>
                    <a:pt x="3875" y="32174"/>
                    <a:pt x="4099" y="32343"/>
                  </a:cubicBezTo>
                  <a:cubicBezTo>
                    <a:pt x="4408" y="32567"/>
                    <a:pt x="4829" y="32680"/>
                    <a:pt x="5391" y="32792"/>
                  </a:cubicBezTo>
                  <a:cubicBezTo>
                    <a:pt x="5980" y="32876"/>
                    <a:pt x="6710" y="32960"/>
                    <a:pt x="7637" y="33073"/>
                  </a:cubicBezTo>
                  <a:cubicBezTo>
                    <a:pt x="8423" y="33157"/>
                    <a:pt x="9574" y="33213"/>
                    <a:pt x="10865" y="33213"/>
                  </a:cubicBezTo>
                  <a:cubicBezTo>
                    <a:pt x="13729" y="33213"/>
                    <a:pt x="17294" y="33017"/>
                    <a:pt x="18838" y="32736"/>
                  </a:cubicBezTo>
                  <a:cubicBezTo>
                    <a:pt x="19933" y="32539"/>
                    <a:pt x="20972" y="32371"/>
                    <a:pt x="21786" y="32090"/>
                  </a:cubicBezTo>
                  <a:cubicBezTo>
                    <a:pt x="22207" y="31950"/>
                    <a:pt x="22544" y="31809"/>
                    <a:pt x="22853" y="31613"/>
                  </a:cubicBezTo>
                  <a:cubicBezTo>
                    <a:pt x="23134" y="31388"/>
                    <a:pt x="23358" y="31164"/>
                    <a:pt x="23471" y="30827"/>
                  </a:cubicBezTo>
                  <a:cubicBezTo>
                    <a:pt x="23583" y="30518"/>
                    <a:pt x="23611" y="30097"/>
                    <a:pt x="23611" y="29648"/>
                  </a:cubicBezTo>
                  <a:cubicBezTo>
                    <a:pt x="23611" y="28508"/>
                    <a:pt x="23386" y="27169"/>
                    <a:pt x="23361" y="27022"/>
                  </a:cubicBezTo>
                  <a:lnTo>
                    <a:pt x="23361" y="27022"/>
                  </a:lnTo>
                  <a:lnTo>
                    <a:pt x="24538" y="5166"/>
                  </a:lnTo>
                  <a:cubicBezTo>
                    <a:pt x="24538" y="5110"/>
                    <a:pt x="24538" y="5054"/>
                    <a:pt x="24510" y="5026"/>
                  </a:cubicBezTo>
                  <a:cubicBezTo>
                    <a:pt x="24481" y="4998"/>
                    <a:pt x="23274" y="3398"/>
                    <a:pt x="20888" y="2134"/>
                  </a:cubicBezTo>
                  <a:cubicBezTo>
                    <a:pt x="18502" y="899"/>
                    <a:pt x="16789" y="281"/>
                    <a:pt x="16789" y="253"/>
                  </a:cubicBezTo>
                  <a:lnTo>
                    <a:pt x="16761" y="253"/>
                  </a:lnTo>
                  <a:cubicBezTo>
                    <a:pt x="16761" y="253"/>
                    <a:pt x="15329" y="1"/>
                    <a:pt x="1339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4"/>
            <p:cNvSpPr/>
            <p:nvPr/>
          </p:nvSpPr>
          <p:spPr>
            <a:xfrm>
              <a:off x="3490625" y="2898200"/>
              <a:ext cx="312375" cy="474625"/>
            </a:xfrm>
            <a:custGeom>
              <a:rect b="b" l="l" r="r" t="t"/>
              <a:pathLst>
                <a:path extrusionOk="0" h="18985" w="12495">
                  <a:moveTo>
                    <a:pt x="759" y="0"/>
                  </a:moveTo>
                  <a:lnTo>
                    <a:pt x="1" y="12072"/>
                  </a:lnTo>
                  <a:cubicBezTo>
                    <a:pt x="1" y="12072"/>
                    <a:pt x="8137" y="18984"/>
                    <a:pt x="10184" y="18984"/>
                  </a:cubicBezTo>
                  <a:cubicBezTo>
                    <a:pt x="10216" y="18984"/>
                    <a:pt x="10247" y="18982"/>
                    <a:pt x="10276" y="18979"/>
                  </a:cubicBezTo>
                  <a:cubicBezTo>
                    <a:pt x="12157" y="18754"/>
                    <a:pt x="12494" y="17294"/>
                    <a:pt x="12494" y="17294"/>
                  </a:cubicBezTo>
                  <a:lnTo>
                    <a:pt x="11596" y="12241"/>
                  </a:lnTo>
                  <a:lnTo>
                    <a:pt x="75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4"/>
            <p:cNvSpPr/>
            <p:nvPr/>
          </p:nvSpPr>
          <p:spPr>
            <a:xfrm>
              <a:off x="3484325" y="2892300"/>
              <a:ext cx="325675" cy="486700"/>
            </a:xfrm>
            <a:custGeom>
              <a:rect b="b" l="l" r="r" t="t"/>
              <a:pathLst>
                <a:path extrusionOk="0" h="19468" w="13027">
                  <a:moveTo>
                    <a:pt x="999" y="1"/>
                  </a:moveTo>
                  <a:cubicBezTo>
                    <a:pt x="974" y="1"/>
                    <a:pt x="949" y="4"/>
                    <a:pt x="927" y="12"/>
                  </a:cubicBezTo>
                  <a:cubicBezTo>
                    <a:pt x="843" y="40"/>
                    <a:pt x="786" y="124"/>
                    <a:pt x="786" y="208"/>
                  </a:cubicBezTo>
                  <a:lnTo>
                    <a:pt x="28" y="12280"/>
                  </a:lnTo>
                  <a:cubicBezTo>
                    <a:pt x="0" y="12365"/>
                    <a:pt x="56" y="12421"/>
                    <a:pt x="113" y="12477"/>
                  </a:cubicBezTo>
                  <a:cubicBezTo>
                    <a:pt x="113" y="12477"/>
                    <a:pt x="2134" y="14218"/>
                    <a:pt x="4436" y="15958"/>
                  </a:cubicBezTo>
                  <a:cubicBezTo>
                    <a:pt x="5587" y="16829"/>
                    <a:pt x="6794" y="17699"/>
                    <a:pt x="7861" y="18345"/>
                  </a:cubicBezTo>
                  <a:cubicBezTo>
                    <a:pt x="8395" y="18681"/>
                    <a:pt x="8872" y="18934"/>
                    <a:pt x="9321" y="19131"/>
                  </a:cubicBezTo>
                  <a:cubicBezTo>
                    <a:pt x="9742" y="19327"/>
                    <a:pt x="10107" y="19468"/>
                    <a:pt x="10444" y="19468"/>
                  </a:cubicBezTo>
                  <a:lnTo>
                    <a:pt x="10556" y="19439"/>
                  </a:lnTo>
                  <a:cubicBezTo>
                    <a:pt x="11567" y="19327"/>
                    <a:pt x="12185" y="18878"/>
                    <a:pt x="12522" y="18429"/>
                  </a:cubicBezTo>
                  <a:cubicBezTo>
                    <a:pt x="12887" y="18008"/>
                    <a:pt x="12971" y="17615"/>
                    <a:pt x="12999" y="17587"/>
                  </a:cubicBezTo>
                  <a:cubicBezTo>
                    <a:pt x="13027" y="17474"/>
                    <a:pt x="12943" y="17334"/>
                    <a:pt x="12802" y="17306"/>
                  </a:cubicBezTo>
                  <a:cubicBezTo>
                    <a:pt x="12788" y="17302"/>
                    <a:pt x="12772" y="17300"/>
                    <a:pt x="12757" y="17300"/>
                  </a:cubicBezTo>
                  <a:cubicBezTo>
                    <a:pt x="12655" y="17300"/>
                    <a:pt x="12546" y="17377"/>
                    <a:pt x="12522" y="17474"/>
                  </a:cubicBezTo>
                  <a:cubicBezTo>
                    <a:pt x="12522" y="17502"/>
                    <a:pt x="12437" y="17839"/>
                    <a:pt x="12157" y="18176"/>
                  </a:cubicBezTo>
                  <a:cubicBezTo>
                    <a:pt x="11848" y="18513"/>
                    <a:pt x="11371" y="18878"/>
                    <a:pt x="10500" y="18990"/>
                  </a:cubicBezTo>
                  <a:lnTo>
                    <a:pt x="10444" y="18990"/>
                  </a:lnTo>
                  <a:cubicBezTo>
                    <a:pt x="10248" y="18990"/>
                    <a:pt x="9911" y="18906"/>
                    <a:pt x="9518" y="18710"/>
                  </a:cubicBezTo>
                  <a:cubicBezTo>
                    <a:pt x="8086" y="18064"/>
                    <a:pt x="5784" y="16407"/>
                    <a:pt x="3875" y="14919"/>
                  </a:cubicBezTo>
                  <a:cubicBezTo>
                    <a:pt x="2920" y="14189"/>
                    <a:pt x="2050" y="13488"/>
                    <a:pt x="1432" y="12954"/>
                  </a:cubicBezTo>
                  <a:cubicBezTo>
                    <a:pt x="1095" y="12702"/>
                    <a:pt x="843" y="12505"/>
                    <a:pt x="674" y="12337"/>
                  </a:cubicBezTo>
                  <a:cubicBezTo>
                    <a:pt x="598" y="12273"/>
                    <a:pt x="534" y="12221"/>
                    <a:pt x="486" y="12183"/>
                  </a:cubicBezTo>
                  <a:lnTo>
                    <a:pt x="486" y="12183"/>
                  </a:lnTo>
                  <a:lnTo>
                    <a:pt x="1208" y="798"/>
                  </a:lnTo>
                  <a:lnTo>
                    <a:pt x="11679" y="12645"/>
                  </a:lnTo>
                  <a:cubicBezTo>
                    <a:pt x="11722" y="12687"/>
                    <a:pt x="11778" y="12709"/>
                    <a:pt x="11837" y="12709"/>
                  </a:cubicBezTo>
                  <a:cubicBezTo>
                    <a:pt x="11897" y="12709"/>
                    <a:pt x="11960" y="12687"/>
                    <a:pt x="12016" y="12645"/>
                  </a:cubicBezTo>
                  <a:cubicBezTo>
                    <a:pt x="12101" y="12561"/>
                    <a:pt x="12101" y="12421"/>
                    <a:pt x="12016" y="12337"/>
                  </a:cubicBezTo>
                  <a:lnTo>
                    <a:pt x="1179" y="68"/>
                  </a:lnTo>
                  <a:cubicBezTo>
                    <a:pt x="1138" y="27"/>
                    <a:pt x="1067" y="1"/>
                    <a:pt x="9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Google Shape;2985;p45"/>
          <p:cNvSpPr txBox="1"/>
          <p:nvPr>
            <p:ph type="title"/>
          </p:nvPr>
        </p:nvSpPr>
        <p:spPr>
          <a:xfrm>
            <a:off x="1266450" y="338328"/>
            <a:ext cx="6611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Unit Testing</a:t>
            </a:r>
            <a:endParaRPr/>
          </a:p>
        </p:txBody>
      </p:sp>
      <p:pic>
        <p:nvPicPr>
          <p:cNvPr id="2986" name="Google Shape;29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425" y="1567025"/>
            <a:ext cx="4161988" cy="287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7" name="Google Shape;298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4900" y="1785275"/>
            <a:ext cx="4030626" cy="5168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8" name="Google Shape;2988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4900" y="2782800"/>
            <a:ext cx="4079325" cy="4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89" name="Google Shape;2989;p45"/>
          <p:cNvSpPr txBox="1"/>
          <p:nvPr/>
        </p:nvSpPr>
        <p:spPr>
          <a:xfrm>
            <a:off x="527975" y="1169300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1. </a:t>
            </a:r>
            <a:r>
              <a:rPr lang="en">
                <a:latin typeface="Fira Sans"/>
                <a:ea typeface="Fira Sans"/>
                <a:cs typeface="Fira Sans"/>
                <a:sym typeface="Fira Sans"/>
              </a:rPr>
              <a:t>TransferMoney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0" name="Google Shape;2990;p45"/>
          <p:cNvSpPr txBox="1"/>
          <p:nvPr/>
        </p:nvSpPr>
        <p:spPr>
          <a:xfrm>
            <a:off x="4898200" y="1419313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2. Get balance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1" name="Google Shape;2991;p45"/>
          <p:cNvSpPr txBox="1"/>
          <p:nvPr/>
        </p:nvSpPr>
        <p:spPr>
          <a:xfrm>
            <a:off x="4965775" y="2419325"/>
            <a:ext cx="4008900" cy="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3. Get transfer history</a:t>
            </a: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5" name="Shape 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" name="Google Shape;2996;p46"/>
          <p:cNvSpPr txBox="1"/>
          <p:nvPr>
            <p:ph type="title"/>
          </p:nvPr>
        </p:nvSpPr>
        <p:spPr>
          <a:xfrm>
            <a:off x="723750" y="337901"/>
            <a:ext cx="7696500" cy="5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Benchmark - Transfer Money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2997" name="Google Shape;2997;p46"/>
          <p:cNvGraphicFramePr/>
          <p:nvPr/>
        </p:nvGraphicFramePr>
        <p:xfrm>
          <a:off x="3489700" y="13801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{FFC7B146-E26B-4F4C-9FD1-9E325AD0F47C}</a:tableStyleId>
              </a:tblPr>
              <a:tblGrid>
                <a:gridCol w="757125"/>
                <a:gridCol w="757125"/>
                <a:gridCol w="757125"/>
                <a:gridCol w="757125"/>
                <a:gridCol w="757125"/>
                <a:gridCol w="757125"/>
                <a:gridCol w="757125"/>
              </a:tblGrid>
              <a:tr h="412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Loại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Số request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RPS (req/s)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avg.latency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.99 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max.latency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Tổng thời gian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A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500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493.97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39.29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68.04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68.04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1010</a:t>
                      </a:r>
                      <a:endParaRPr sz="1000">
                        <a:solidFill>
                          <a:srgbClr val="333333"/>
                        </a:solidFill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A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1000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524.11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37.44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66.89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83.21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1950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B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500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588.14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31.57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61.87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75.05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850.14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B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1000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614.72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31.32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62.76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89.28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1630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C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500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1131.41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16.61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36.3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44.89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441.93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74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C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1000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1117.43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16.89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33.56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42.72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894.91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998" name="Google Shape;2998;p46"/>
          <p:cNvSpPr txBox="1"/>
          <p:nvPr/>
        </p:nvSpPr>
        <p:spPr>
          <a:xfrm>
            <a:off x="417600" y="1830450"/>
            <a:ext cx="29373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</a:rPr>
              <a:t>A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: Tất cả users đều có đủ số dư thực hiện giao dịch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</a:rPr>
              <a:t>B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: 500 / 1000 users ngẫu nhiên không đủ số dư thực hiện giao dịch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highlight>
                  <a:srgbClr val="FFFFFF"/>
                </a:highlight>
              </a:rPr>
              <a:t>C</a:t>
            </a:r>
            <a:r>
              <a:rPr lang="en" sz="1200">
                <a:solidFill>
                  <a:srgbClr val="333333"/>
                </a:solidFill>
                <a:highlight>
                  <a:srgbClr val="FFFFFF"/>
                </a:highlight>
              </a:rPr>
              <a:t>: Tất cả users đều không số dư thực hiện giao dịch</a:t>
            </a:r>
            <a:endParaRPr sz="1200">
              <a:solidFill>
                <a:srgbClr val="33333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" name="Google Shape;3003;p47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Benchmark - Get Balance</a:t>
            </a:r>
            <a:endParaRPr/>
          </a:p>
        </p:txBody>
      </p:sp>
      <p:graphicFrame>
        <p:nvGraphicFramePr>
          <p:cNvPr id="3004" name="Google Shape;3004;p47"/>
          <p:cNvGraphicFramePr/>
          <p:nvPr/>
        </p:nvGraphicFramePr>
        <p:xfrm>
          <a:off x="1192200" y="15194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{FFC7B146-E26B-4F4C-9FD1-9E325AD0F47C}</a:tableStyleId>
              </a:tblPr>
              <a:tblGrid>
                <a:gridCol w="1126600"/>
                <a:gridCol w="1126600"/>
                <a:gridCol w="1126600"/>
                <a:gridCol w="1126600"/>
                <a:gridCol w="1126600"/>
                <a:gridCol w="1126600"/>
              </a:tblGrid>
              <a:tr h="408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Loại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RPS (req/s)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avg.latency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.99 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max.latency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Tổng thời gian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</a:tr>
              <a:tr h="429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A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6211.3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8.2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13.52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321.99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72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B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6657.41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2.75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7.82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10.12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300.42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05" name="Google Shape;3005;p47"/>
          <p:cNvSpPr txBox="1"/>
          <p:nvPr/>
        </p:nvSpPr>
        <p:spPr>
          <a:xfrm>
            <a:off x="1092750" y="3361725"/>
            <a:ext cx="3000000" cy="11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Số lượng request: 2000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A: thực hiện trên 1 user duy nhất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B: thực hiện trên random user</a:t>
            </a:r>
            <a:endParaRPr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Google Shape;3010;p48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Benchmark - Get History</a:t>
            </a:r>
            <a:endParaRPr/>
          </a:p>
        </p:txBody>
      </p:sp>
      <p:graphicFrame>
        <p:nvGraphicFramePr>
          <p:cNvPr id="3011" name="Google Shape;3011;p48"/>
          <p:cNvGraphicFramePr/>
          <p:nvPr/>
        </p:nvGraphicFramePr>
        <p:xfrm>
          <a:off x="1050150" y="34195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{FFC7B146-E26B-4F4C-9FD1-9E325AD0F47C}</a:tableStyleId>
              </a:tblPr>
              <a:tblGrid>
                <a:gridCol w="1126600"/>
                <a:gridCol w="1126600"/>
                <a:gridCol w="1126600"/>
                <a:gridCol w="1126600"/>
                <a:gridCol w="1126600"/>
                <a:gridCol w="1126600"/>
              </a:tblGrid>
              <a:tr h="408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Loại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RPS (req/s)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avg.latency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.99 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max.latency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Tổng thời gian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</a:tr>
              <a:tr h="353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Chưa cache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3193.58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14.98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42.02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46.93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626.26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4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Đã cache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5789.23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8.14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22.05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36.65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345.47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12" name="Google Shape;3012;p48"/>
          <p:cNvSpPr txBox="1"/>
          <p:nvPr/>
        </p:nvSpPr>
        <p:spPr>
          <a:xfrm>
            <a:off x="1126700" y="911025"/>
            <a:ext cx="3000000" cy="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Condensed"/>
              <a:buChar char="●"/>
            </a:pPr>
            <a:r>
              <a:rPr lang="en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Số lượng request: 2000</a:t>
            </a:r>
            <a:endParaRPr/>
          </a:p>
        </p:txBody>
      </p:sp>
      <p:sp>
        <p:nvSpPr>
          <p:cNvPr id="3013" name="Google Shape;3013;p48"/>
          <p:cNvSpPr txBox="1"/>
          <p:nvPr/>
        </p:nvSpPr>
        <p:spPr>
          <a:xfrm>
            <a:off x="1126700" y="3034600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2. </a:t>
            </a: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Chọn user ngẫu nhiên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aphicFrame>
        <p:nvGraphicFramePr>
          <p:cNvPr id="3014" name="Google Shape;3014;p48"/>
          <p:cNvGraphicFramePr/>
          <p:nvPr/>
        </p:nvGraphicFramePr>
        <p:xfrm>
          <a:off x="1021550" y="16301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{FFC7B146-E26B-4F4C-9FD1-9E325AD0F47C}</a:tableStyleId>
              </a:tblPr>
              <a:tblGrid>
                <a:gridCol w="1126600"/>
                <a:gridCol w="1126600"/>
                <a:gridCol w="1126600"/>
                <a:gridCol w="1126600"/>
                <a:gridCol w="1126600"/>
                <a:gridCol w="1126600"/>
              </a:tblGrid>
              <a:tr h="4088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Loại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RPS (req/s)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avg.latency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.99 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max.latency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595959"/>
                          </a:solidFill>
                          <a:latin typeface="Barlow Semi Condensed Medium"/>
                          <a:ea typeface="Barlow Semi Condensed Medium"/>
                          <a:cs typeface="Barlow Semi Condensed Medium"/>
                          <a:sym typeface="Barlow Semi Condensed Medium"/>
                        </a:rPr>
                        <a:t>Tổng thời gian (ms)</a:t>
                      </a:r>
                      <a:endParaRPr sz="1000">
                        <a:solidFill>
                          <a:srgbClr val="595959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7C6FC"/>
                    </a:solidFill>
                  </a:tcPr>
                </a:tc>
              </a:tr>
              <a:tr h="353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Chưa cache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3193.58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14.98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42.02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46.93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626.26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4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Đã cache</a:t>
                      </a:r>
                      <a:endParaRPr sz="1000">
                        <a:solidFill>
                          <a:srgbClr val="333333"/>
                        </a:solidFill>
                        <a:latin typeface="Barlow Semi Condensed Medium"/>
                        <a:ea typeface="Barlow Semi Condensed Medium"/>
                        <a:cs typeface="Barlow Semi Condensed Medium"/>
                        <a:sym typeface="Barlow Semi Condensed Medium"/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5789.23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8.14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22.05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36.65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11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</a:rPr>
                        <a:t>345.47</a:t>
                      </a:r>
                      <a:endParaRPr sz="1000">
                        <a:solidFill>
                          <a:srgbClr val="333333"/>
                        </a:solidFill>
                      </a:endParaRPr>
                    </a:p>
                  </a:txBody>
                  <a:tcPr marT="57150" marB="57150" marR="123825" marL="123825">
                    <a:lnL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6D6D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15" name="Google Shape;3015;p48"/>
          <p:cNvSpPr txBox="1"/>
          <p:nvPr/>
        </p:nvSpPr>
        <p:spPr>
          <a:xfrm>
            <a:off x="1091975" y="1280025"/>
            <a:ext cx="4008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1. User duy nhất</a:t>
            </a:r>
            <a:r>
              <a:rPr lang="en">
                <a:latin typeface="Barlow Condensed"/>
                <a:ea typeface="Barlow Condensed"/>
                <a:cs typeface="Barlow Condensed"/>
                <a:sym typeface="Barlow Condensed"/>
              </a:rPr>
              <a:t> </a:t>
            </a:r>
            <a:endParaRPr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49"/>
          <p:cNvSpPr/>
          <p:nvPr/>
        </p:nvSpPr>
        <p:spPr>
          <a:xfrm>
            <a:off x="1802225" y="1135700"/>
            <a:ext cx="2676000" cy="1961400"/>
          </a:xfrm>
          <a:prstGeom prst="roundRect">
            <a:avLst>
              <a:gd fmla="val 16667" name="adj"/>
            </a:avLst>
          </a:prstGeom>
          <a:solidFill>
            <a:srgbClr val="77C6FC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1" name="Google Shape;3021;p49"/>
          <p:cNvSpPr/>
          <p:nvPr/>
        </p:nvSpPr>
        <p:spPr>
          <a:xfrm>
            <a:off x="1987325" y="1329350"/>
            <a:ext cx="2305800" cy="1503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2" name="Google Shape;3022;p49"/>
          <p:cNvSpPr txBox="1"/>
          <p:nvPr>
            <p:ph idx="3" type="subTitle"/>
          </p:nvPr>
        </p:nvSpPr>
        <p:spPr>
          <a:xfrm>
            <a:off x="4961450" y="2298779"/>
            <a:ext cx="2084700" cy="28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3023" name="Google Shape;3023;p49"/>
          <p:cNvSpPr txBox="1"/>
          <p:nvPr>
            <p:ph idx="4" type="subTitle"/>
          </p:nvPr>
        </p:nvSpPr>
        <p:spPr>
          <a:xfrm>
            <a:off x="2132675" y="1925604"/>
            <a:ext cx="2084700" cy="31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Hỏi đáp?</a:t>
            </a:r>
            <a:endParaRPr sz="3500"/>
          </a:p>
        </p:txBody>
      </p:sp>
      <p:sp>
        <p:nvSpPr>
          <p:cNvPr id="3024" name="Google Shape;3024;p49"/>
          <p:cNvSpPr txBox="1"/>
          <p:nvPr>
            <p:ph idx="6" type="title"/>
          </p:nvPr>
        </p:nvSpPr>
        <p:spPr>
          <a:xfrm>
            <a:off x="5642600" y="1785257"/>
            <a:ext cx="7224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025" name="Google Shape;3025;p49"/>
          <p:cNvGrpSpPr/>
          <p:nvPr/>
        </p:nvGrpSpPr>
        <p:grpSpPr>
          <a:xfrm>
            <a:off x="4794222" y="556816"/>
            <a:ext cx="2419155" cy="3302297"/>
            <a:chOff x="1260950" y="-166737"/>
            <a:chExt cx="5129675" cy="5643987"/>
          </a:xfrm>
        </p:grpSpPr>
        <p:sp>
          <p:nvSpPr>
            <p:cNvPr id="3026" name="Google Shape;3026;p49"/>
            <p:cNvSpPr/>
            <p:nvPr/>
          </p:nvSpPr>
          <p:spPr>
            <a:xfrm>
              <a:off x="1260950" y="395850"/>
              <a:ext cx="5129675" cy="4941275"/>
            </a:xfrm>
            <a:custGeom>
              <a:rect b="b" l="l" r="r" t="t"/>
              <a:pathLst>
                <a:path extrusionOk="0" h="197651" w="205187">
                  <a:moveTo>
                    <a:pt x="118352" y="1"/>
                  </a:moveTo>
                  <a:cubicBezTo>
                    <a:pt x="118262" y="1"/>
                    <a:pt x="118173" y="1"/>
                    <a:pt x="118084" y="3"/>
                  </a:cubicBezTo>
                  <a:cubicBezTo>
                    <a:pt x="89771" y="436"/>
                    <a:pt x="90673" y="18108"/>
                    <a:pt x="82269" y="42454"/>
                  </a:cubicBezTo>
                  <a:cubicBezTo>
                    <a:pt x="73866" y="66763"/>
                    <a:pt x="45553" y="55726"/>
                    <a:pt x="26546" y="64563"/>
                  </a:cubicBezTo>
                  <a:cubicBezTo>
                    <a:pt x="7538" y="73399"/>
                    <a:pt x="13742" y="109647"/>
                    <a:pt x="14607" y="117618"/>
                  </a:cubicBezTo>
                  <a:cubicBezTo>
                    <a:pt x="15509" y="125588"/>
                    <a:pt x="6204" y="119385"/>
                    <a:pt x="3102" y="125120"/>
                  </a:cubicBezTo>
                  <a:cubicBezTo>
                    <a:pt x="0" y="130890"/>
                    <a:pt x="2164" y="141747"/>
                    <a:pt x="2164" y="141747"/>
                  </a:cubicBezTo>
                  <a:lnTo>
                    <a:pt x="178677" y="197651"/>
                  </a:lnTo>
                  <a:cubicBezTo>
                    <a:pt x="178677" y="197651"/>
                    <a:pt x="179975" y="195451"/>
                    <a:pt x="185746" y="186145"/>
                  </a:cubicBezTo>
                  <a:cubicBezTo>
                    <a:pt x="191481" y="176876"/>
                    <a:pt x="172906" y="151232"/>
                    <a:pt x="173736" y="140160"/>
                  </a:cubicBezTo>
                  <a:cubicBezTo>
                    <a:pt x="174565" y="129087"/>
                    <a:pt x="205186" y="110548"/>
                    <a:pt x="202084" y="89305"/>
                  </a:cubicBezTo>
                  <a:cubicBezTo>
                    <a:pt x="199028" y="68164"/>
                    <a:pt x="146727" y="1"/>
                    <a:pt x="11835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9"/>
            <p:cNvSpPr/>
            <p:nvPr/>
          </p:nvSpPr>
          <p:spPr>
            <a:xfrm>
              <a:off x="1297025" y="395900"/>
              <a:ext cx="5022350" cy="4941225"/>
            </a:xfrm>
            <a:custGeom>
              <a:rect b="b" l="l" r="r" t="t"/>
              <a:pathLst>
                <a:path extrusionOk="0" h="197649" w="200894">
                  <a:moveTo>
                    <a:pt x="116641" y="1"/>
                  </a:moveTo>
                  <a:cubicBezTo>
                    <a:pt x="88328" y="434"/>
                    <a:pt x="89230" y="18106"/>
                    <a:pt x="80826" y="42452"/>
                  </a:cubicBezTo>
                  <a:cubicBezTo>
                    <a:pt x="72423" y="66761"/>
                    <a:pt x="44110" y="55724"/>
                    <a:pt x="25103" y="64561"/>
                  </a:cubicBezTo>
                  <a:cubicBezTo>
                    <a:pt x="14030" y="69719"/>
                    <a:pt x="11505" y="84145"/>
                    <a:pt x="11505" y="96913"/>
                  </a:cubicBezTo>
                  <a:cubicBezTo>
                    <a:pt x="11505" y="106038"/>
                    <a:pt x="12804" y="114297"/>
                    <a:pt x="13164" y="117616"/>
                  </a:cubicBezTo>
                  <a:cubicBezTo>
                    <a:pt x="13201" y="117976"/>
                    <a:pt x="13237" y="118301"/>
                    <a:pt x="13237" y="118589"/>
                  </a:cubicBezTo>
                  <a:cubicBezTo>
                    <a:pt x="13237" y="125045"/>
                    <a:pt x="4617" y="119635"/>
                    <a:pt x="1659" y="125118"/>
                  </a:cubicBezTo>
                  <a:cubicBezTo>
                    <a:pt x="361" y="127534"/>
                    <a:pt x="0" y="130816"/>
                    <a:pt x="0" y="133846"/>
                  </a:cubicBezTo>
                  <a:cubicBezTo>
                    <a:pt x="0" y="138066"/>
                    <a:pt x="721" y="141745"/>
                    <a:pt x="721" y="141745"/>
                  </a:cubicBezTo>
                  <a:lnTo>
                    <a:pt x="41946" y="154801"/>
                  </a:lnTo>
                  <a:cubicBezTo>
                    <a:pt x="42199" y="153430"/>
                    <a:pt x="42559" y="151591"/>
                    <a:pt x="42992" y="149571"/>
                  </a:cubicBezTo>
                  <a:cubicBezTo>
                    <a:pt x="43858" y="145387"/>
                    <a:pt x="44976" y="140482"/>
                    <a:pt x="45986" y="137417"/>
                  </a:cubicBezTo>
                  <a:cubicBezTo>
                    <a:pt x="48041" y="131249"/>
                    <a:pt x="52189" y="128616"/>
                    <a:pt x="54678" y="127282"/>
                  </a:cubicBezTo>
                  <a:cubicBezTo>
                    <a:pt x="55327" y="126921"/>
                    <a:pt x="56156" y="126344"/>
                    <a:pt x="57094" y="125659"/>
                  </a:cubicBezTo>
                  <a:cubicBezTo>
                    <a:pt x="58934" y="124288"/>
                    <a:pt x="60989" y="122629"/>
                    <a:pt x="61891" y="121872"/>
                  </a:cubicBezTo>
                  <a:cubicBezTo>
                    <a:pt x="62035" y="121727"/>
                    <a:pt x="62144" y="121619"/>
                    <a:pt x="62252" y="121583"/>
                  </a:cubicBezTo>
                  <a:cubicBezTo>
                    <a:pt x="62252" y="121547"/>
                    <a:pt x="62252" y="121547"/>
                    <a:pt x="62288" y="121547"/>
                  </a:cubicBezTo>
                  <a:cubicBezTo>
                    <a:pt x="62396" y="121150"/>
                    <a:pt x="62829" y="119599"/>
                    <a:pt x="63658" y="117688"/>
                  </a:cubicBezTo>
                  <a:cubicBezTo>
                    <a:pt x="64596" y="115488"/>
                    <a:pt x="66039" y="112855"/>
                    <a:pt x="68059" y="110943"/>
                  </a:cubicBezTo>
                  <a:cubicBezTo>
                    <a:pt x="70078" y="109032"/>
                    <a:pt x="73397" y="107481"/>
                    <a:pt x="76246" y="106399"/>
                  </a:cubicBezTo>
                  <a:cubicBezTo>
                    <a:pt x="78807" y="105425"/>
                    <a:pt x="80971" y="104812"/>
                    <a:pt x="81367" y="104704"/>
                  </a:cubicBezTo>
                  <a:cubicBezTo>
                    <a:pt x="82954" y="103369"/>
                    <a:pt x="85407" y="102143"/>
                    <a:pt x="88184" y="101061"/>
                  </a:cubicBezTo>
                  <a:cubicBezTo>
                    <a:pt x="90997" y="99979"/>
                    <a:pt x="94135" y="99041"/>
                    <a:pt x="97057" y="98248"/>
                  </a:cubicBezTo>
                  <a:cubicBezTo>
                    <a:pt x="102358" y="96877"/>
                    <a:pt x="106975" y="96011"/>
                    <a:pt x="107877" y="95867"/>
                  </a:cubicBezTo>
                  <a:cubicBezTo>
                    <a:pt x="108129" y="95362"/>
                    <a:pt x="109067" y="93595"/>
                    <a:pt x="110978" y="91142"/>
                  </a:cubicBezTo>
                  <a:cubicBezTo>
                    <a:pt x="112169" y="89591"/>
                    <a:pt x="114225" y="88437"/>
                    <a:pt x="116028" y="87644"/>
                  </a:cubicBezTo>
                  <a:cubicBezTo>
                    <a:pt x="117615" y="86923"/>
                    <a:pt x="118985" y="86526"/>
                    <a:pt x="119274" y="86454"/>
                  </a:cubicBezTo>
                  <a:cubicBezTo>
                    <a:pt x="119310" y="86382"/>
                    <a:pt x="119454" y="86309"/>
                    <a:pt x="119635" y="86201"/>
                  </a:cubicBezTo>
                  <a:cubicBezTo>
                    <a:pt x="119887" y="86021"/>
                    <a:pt x="120284" y="85732"/>
                    <a:pt x="120825" y="85336"/>
                  </a:cubicBezTo>
                  <a:cubicBezTo>
                    <a:pt x="121907" y="84578"/>
                    <a:pt x="123530" y="83424"/>
                    <a:pt x="125730" y="81873"/>
                  </a:cubicBezTo>
                  <a:cubicBezTo>
                    <a:pt x="129337" y="79276"/>
                    <a:pt x="134422" y="76716"/>
                    <a:pt x="136153" y="75850"/>
                  </a:cubicBezTo>
                  <a:cubicBezTo>
                    <a:pt x="134278" y="74984"/>
                    <a:pt x="132763" y="73361"/>
                    <a:pt x="131465" y="71342"/>
                  </a:cubicBezTo>
                  <a:cubicBezTo>
                    <a:pt x="130022" y="69069"/>
                    <a:pt x="128868" y="66292"/>
                    <a:pt x="127858" y="63479"/>
                  </a:cubicBezTo>
                  <a:cubicBezTo>
                    <a:pt x="125874" y="57925"/>
                    <a:pt x="122051" y="52010"/>
                    <a:pt x="118985" y="49160"/>
                  </a:cubicBezTo>
                  <a:cubicBezTo>
                    <a:pt x="117867" y="48114"/>
                    <a:pt x="116930" y="47249"/>
                    <a:pt x="116244" y="46275"/>
                  </a:cubicBezTo>
                  <a:cubicBezTo>
                    <a:pt x="115595" y="45373"/>
                    <a:pt x="115198" y="44327"/>
                    <a:pt x="115198" y="43101"/>
                  </a:cubicBezTo>
                  <a:cubicBezTo>
                    <a:pt x="115198" y="42091"/>
                    <a:pt x="115451" y="40937"/>
                    <a:pt x="115992" y="39530"/>
                  </a:cubicBezTo>
                  <a:cubicBezTo>
                    <a:pt x="116677" y="37655"/>
                    <a:pt x="118228" y="35419"/>
                    <a:pt x="120031" y="33327"/>
                  </a:cubicBezTo>
                  <a:cubicBezTo>
                    <a:pt x="121835" y="31199"/>
                    <a:pt x="123927" y="29179"/>
                    <a:pt x="125694" y="27772"/>
                  </a:cubicBezTo>
                  <a:cubicBezTo>
                    <a:pt x="126884" y="26835"/>
                    <a:pt x="127930" y="26149"/>
                    <a:pt x="128723" y="25861"/>
                  </a:cubicBezTo>
                  <a:cubicBezTo>
                    <a:pt x="130022" y="25428"/>
                    <a:pt x="131392" y="24887"/>
                    <a:pt x="132547" y="24887"/>
                  </a:cubicBezTo>
                  <a:cubicBezTo>
                    <a:pt x="132907" y="24887"/>
                    <a:pt x="133268" y="24923"/>
                    <a:pt x="133556" y="25067"/>
                  </a:cubicBezTo>
                  <a:cubicBezTo>
                    <a:pt x="133881" y="25176"/>
                    <a:pt x="134170" y="25392"/>
                    <a:pt x="134386" y="25681"/>
                  </a:cubicBezTo>
                  <a:cubicBezTo>
                    <a:pt x="134819" y="26258"/>
                    <a:pt x="135071" y="27123"/>
                    <a:pt x="135071" y="28386"/>
                  </a:cubicBezTo>
                  <a:cubicBezTo>
                    <a:pt x="135071" y="28458"/>
                    <a:pt x="135071" y="28566"/>
                    <a:pt x="135071" y="28638"/>
                  </a:cubicBezTo>
                  <a:cubicBezTo>
                    <a:pt x="134999" y="30874"/>
                    <a:pt x="133701" y="32714"/>
                    <a:pt x="132258" y="34192"/>
                  </a:cubicBezTo>
                  <a:cubicBezTo>
                    <a:pt x="130815" y="35707"/>
                    <a:pt x="129192" y="36897"/>
                    <a:pt x="128399" y="37691"/>
                  </a:cubicBezTo>
                  <a:cubicBezTo>
                    <a:pt x="128182" y="37943"/>
                    <a:pt x="128038" y="38160"/>
                    <a:pt x="127966" y="38268"/>
                  </a:cubicBezTo>
                  <a:cubicBezTo>
                    <a:pt x="127641" y="39025"/>
                    <a:pt x="127461" y="39927"/>
                    <a:pt x="127461" y="40937"/>
                  </a:cubicBezTo>
                  <a:cubicBezTo>
                    <a:pt x="127461" y="41947"/>
                    <a:pt x="127641" y="43029"/>
                    <a:pt x="128074" y="44111"/>
                  </a:cubicBezTo>
                  <a:cubicBezTo>
                    <a:pt x="128507" y="45193"/>
                    <a:pt x="129842" y="47681"/>
                    <a:pt x="131501" y="50459"/>
                  </a:cubicBezTo>
                  <a:cubicBezTo>
                    <a:pt x="133124" y="53236"/>
                    <a:pt x="135107" y="56338"/>
                    <a:pt x="136911" y="58610"/>
                  </a:cubicBezTo>
                  <a:cubicBezTo>
                    <a:pt x="139580" y="62072"/>
                    <a:pt x="144882" y="68709"/>
                    <a:pt x="147767" y="72748"/>
                  </a:cubicBezTo>
                  <a:cubicBezTo>
                    <a:pt x="148741" y="74083"/>
                    <a:pt x="149426" y="75129"/>
                    <a:pt x="149715" y="75706"/>
                  </a:cubicBezTo>
                  <a:cubicBezTo>
                    <a:pt x="150039" y="76427"/>
                    <a:pt x="150256" y="76968"/>
                    <a:pt x="150256" y="77509"/>
                  </a:cubicBezTo>
                  <a:cubicBezTo>
                    <a:pt x="150256" y="78086"/>
                    <a:pt x="150039" y="78591"/>
                    <a:pt x="149715" y="79240"/>
                  </a:cubicBezTo>
                  <a:cubicBezTo>
                    <a:pt x="149390" y="79889"/>
                    <a:pt x="148885" y="80719"/>
                    <a:pt x="148272" y="81909"/>
                  </a:cubicBezTo>
                  <a:cubicBezTo>
                    <a:pt x="147262" y="83749"/>
                    <a:pt x="145206" y="86237"/>
                    <a:pt x="143403" y="88257"/>
                  </a:cubicBezTo>
                  <a:cubicBezTo>
                    <a:pt x="142068" y="89772"/>
                    <a:pt x="140842" y="90998"/>
                    <a:pt x="140301" y="91575"/>
                  </a:cubicBezTo>
                  <a:lnTo>
                    <a:pt x="140914" y="91864"/>
                  </a:lnTo>
                  <a:cubicBezTo>
                    <a:pt x="141022" y="91792"/>
                    <a:pt x="141203" y="91647"/>
                    <a:pt x="141455" y="91503"/>
                  </a:cubicBezTo>
                  <a:cubicBezTo>
                    <a:pt x="141888" y="91178"/>
                    <a:pt x="142465" y="90782"/>
                    <a:pt x="143150" y="90313"/>
                  </a:cubicBezTo>
                  <a:cubicBezTo>
                    <a:pt x="144521" y="89339"/>
                    <a:pt x="146252" y="88149"/>
                    <a:pt x="147587" y="87139"/>
                  </a:cubicBezTo>
                  <a:cubicBezTo>
                    <a:pt x="149931" y="85372"/>
                    <a:pt x="153105" y="84145"/>
                    <a:pt x="153970" y="83821"/>
                  </a:cubicBezTo>
                  <a:cubicBezTo>
                    <a:pt x="153934" y="83280"/>
                    <a:pt x="153826" y="81873"/>
                    <a:pt x="153826" y="79962"/>
                  </a:cubicBezTo>
                  <a:cubicBezTo>
                    <a:pt x="153826" y="76102"/>
                    <a:pt x="154151" y="70260"/>
                    <a:pt x="155882" y="65427"/>
                  </a:cubicBezTo>
                  <a:cubicBezTo>
                    <a:pt x="157289" y="61495"/>
                    <a:pt x="159381" y="55400"/>
                    <a:pt x="161256" y="49701"/>
                  </a:cubicBezTo>
                  <a:cubicBezTo>
                    <a:pt x="163131" y="44003"/>
                    <a:pt x="164755" y="38665"/>
                    <a:pt x="165187" y="36429"/>
                  </a:cubicBezTo>
                  <a:cubicBezTo>
                    <a:pt x="165368" y="35419"/>
                    <a:pt x="165476" y="34481"/>
                    <a:pt x="165548" y="33651"/>
                  </a:cubicBezTo>
                  <a:cubicBezTo>
                    <a:pt x="149137" y="15293"/>
                    <a:pt x="130346" y="1"/>
                    <a:pt x="116930" y="1"/>
                  </a:cubicBezTo>
                  <a:close/>
                  <a:moveTo>
                    <a:pt x="171499" y="40540"/>
                  </a:moveTo>
                  <a:cubicBezTo>
                    <a:pt x="171391" y="40612"/>
                    <a:pt x="171283" y="40721"/>
                    <a:pt x="171211" y="40829"/>
                  </a:cubicBezTo>
                  <a:cubicBezTo>
                    <a:pt x="170850" y="41262"/>
                    <a:pt x="170561" y="41766"/>
                    <a:pt x="170381" y="42163"/>
                  </a:cubicBezTo>
                  <a:cubicBezTo>
                    <a:pt x="170237" y="42416"/>
                    <a:pt x="170165" y="42632"/>
                    <a:pt x="170165" y="42704"/>
                  </a:cubicBezTo>
                  <a:lnTo>
                    <a:pt x="170129" y="42740"/>
                  </a:lnTo>
                  <a:lnTo>
                    <a:pt x="170129" y="42812"/>
                  </a:lnTo>
                  <a:cubicBezTo>
                    <a:pt x="170129" y="42885"/>
                    <a:pt x="170129" y="42993"/>
                    <a:pt x="170092" y="43101"/>
                  </a:cubicBezTo>
                  <a:cubicBezTo>
                    <a:pt x="170056" y="43353"/>
                    <a:pt x="170020" y="43714"/>
                    <a:pt x="169984" y="44147"/>
                  </a:cubicBezTo>
                  <a:cubicBezTo>
                    <a:pt x="169876" y="45013"/>
                    <a:pt x="169732" y="46275"/>
                    <a:pt x="169587" y="47754"/>
                  </a:cubicBezTo>
                  <a:cubicBezTo>
                    <a:pt x="169263" y="50783"/>
                    <a:pt x="168830" y="54823"/>
                    <a:pt x="168397" y="59115"/>
                  </a:cubicBezTo>
                  <a:cubicBezTo>
                    <a:pt x="167496" y="67663"/>
                    <a:pt x="166522" y="77112"/>
                    <a:pt x="166125" y="80899"/>
                  </a:cubicBezTo>
                  <a:cubicBezTo>
                    <a:pt x="165728" y="84722"/>
                    <a:pt x="165223" y="87716"/>
                    <a:pt x="163817" y="90818"/>
                  </a:cubicBezTo>
                  <a:cubicBezTo>
                    <a:pt x="162446" y="93920"/>
                    <a:pt x="160174" y="97093"/>
                    <a:pt x="156279" y="101385"/>
                  </a:cubicBezTo>
                  <a:cubicBezTo>
                    <a:pt x="148813" y="109609"/>
                    <a:pt x="139940" y="113360"/>
                    <a:pt x="139183" y="113648"/>
                  </a:cubicBezTo>
                  <a:lnTo>
                    <a:pt x="127533" y="124072"/>
                  </a:lnTo>
                  <a:cubicBezTo>
                    <a:pt x="127533" y="124360"/>
                    <a:pt x="127461" y="125370"/>
                    <a:pt x="127209" y="128796"/>
                  </a:cubicBezTo>
                  <a:cubicBezTo>
                    <a:pt x="127064" y="130924"/>
                    <a:pt x="126523" y="132547"/>
                    <a:pt x="125982" y="133738"/>
                  </a:cubicBezTo>
                  <a:cubicBezTo>
                    <a:pt x="125441" y="134928"/>
                    <a:pt x="124864" y="135721"/>
                    <a:pt x="124612" y="136154"/>
                  </a:cubicBezTo>
                  <a:cubicBezTo>
                    <a:pt x="124612" y="136190"/>
                    <a:pt x="124612" y="136190"/>
                    <a:pt x="124612" y="136190"/>
                  </a:cubicBezTo>
                  <a:cubicBezTo>
                    <a:pt x="124540" y="136298"/>
                    <a:pt x="124504" y="136407"/>
                    <a:pt x="124504" y="136443"/>
                  </a:cubicBezTo>
                  <a:cubicBezTo>
                    <a:pt x="124504" y="136515"/>
                    <a:pt x="124468" y="136623"/>
                    <a:pt x="124468" y="136731"/>
                  </a:cubicBezTo>
                  <a:cubicBezTo>
                    <a:pt x="124431" y="136803"/>
                    <a:pt x="124395" y="136875"/>
                    <a:pt x="124395" y="136984"/>
                  </a:cubicBezTo>
                  <a:cubicBezTo>
                    <a:pt x="124395" y="136984"/>
                    <a:pt x="124359" y="137020"/>
                    <a:pt x="124359" y="137020"/>
                  </a:cubicBezTo>
                  <a:cubicBezTo>
                    <a:pt x="124359" y="137056"/>
                    <a:pt x="124359" y="137056"/>
                    <a:pt x="124359" y="137092"/>
                  </a:cubicBezTo>
                  <a:cubicBezTo>
                    <a:pt x="124359" y="137092"/>
                    <a:pt x="124359" y="137092"/>
                    <a:pt x="124359" y="137128"/>
                  </a:cubicBezTo>
                  <a:cubicBezTo>
                    <a:pt x="124251" y="137453"/>
                    <a:pt x="124107" y="137849"/>
                    <a:pt x="123963" y="138354"/>
                  </a:cubicBezTo>
                  <a:cubicBezTo>
                    <a:pt x="123638" y="139364"/>
                    <a:pt x="123205" y="140699"/>
                    <a:pt x="122736" y="142105"/>
                  </a:cubicBezTo>
                  <a:cubicBezTo>
                    <a:pt x="121726" y="144991"/>
                    <a:pt x="120464" y="148345"/>
                    <a:pt x="119346" y="150653"/>
                  </a:cubicBezTo>
                  <a:cubicBezTo>
                    <a:pt x="118192" y="152961"/>
                    <a:pt x="117146" y="154837"/>
                    <a:pt x="115379" y="156640"/>
                  </a:cubicBezTo>
                  <a:cubicBezTo>
                    <a:pt x="113647" y="158444"/>
                    <a:pt x="111195" y="160139"/>
                    <a:pt x="107300" y="162122"/>
                  </a:cubicBezTo>
                  <a:cubicBezTo>
                    <a:pt x="100555" y="165549"/>
                    <a:pt x="95506" y="169228"/>
                    <a:pt x="94388" y="170093"/>
                  </a:cubicBezTo>
                  <a:cubicBezTo>
                    <a:pt x="94207" y="170202"/>
                    <a:pt x="94135" y="170274"/>
                    <a:pt x="94135" y="170274"/>
                  </a:cubicBezTo>
                  <a:cubicBezTo>
                    <a:pt x="94063" y="170310"/>
                    <a:pt x="93991" y="170310"/>
                    <a:pt x="93955" y="170310"/>
                  </a:cubicBezTo>
                  <a:cubicBezTo>
                    <a:pt x="93883" y="170310"/>
                    <a:pt x="93811" y="170310"/>
                    <a:pt x="93738" y="170274"/>
                  </a:cubicBezTo>
                  <a:lnTo>
                    <a:pt x="88473" y="165982"/>
                  </a:lnTo>
                  <a:cubicBezTo>
                    <a:pt x="88364" y="165910"/>
                    <a:pt x="88328" y="165729"/>
                    <a:pt x="88400" y="165621"/>
                  </a:cubicBezTo>
                  <a:cubicBezTo>
                    <a:pt x="88400" y="165621"/>
                    <a:pt x="88869" y="164828"/>
                    <a:pt x="89591" y="163637"/>
                  </a:cubicBezTo>
                  <a:cubicBezTo>
                    <a:pt x="90312" y="162411"/>
                    <a:pt x="91286" y="160788"/>
                    <a:pt x="92296" y="159057"/>
                  </a:cubicBezTo>
                  <a:cubicBezTo>
                    <a:pt x="94352" y="155558"/>
                    <a:pt x="96588" y="151663"/>
                    <a:pt x="97381" y="150040"/>
                  </a:cubicBezTo>
                  <a:cubicBezTo>
                    <a:pt x="98211" y="148309"/>
                    <a:pt x="100194" y="146830"/>
                    <a:pt x="101926" y="145748"/>
                  </a:cubicBezTo>
                  <a:cubicBezTo>
                    <a:pt x="103404" y="144810"/>
                    <a:pt x="104739" y="144197"/>
                    <a:pt x="105136" y="144017"/>
                  </a:cubicBezTo>
                  <a:lnTo>
                    <a:pt x="107336" y="137200"/>
                  </a:lnTo>
                  <a:cubicBezTo>
                    <a:pt x="107336" y="137200"/>
                    <a:pt x="107336" y="137200"/>
                    <a:pt x="107336" y="137164"/>
                  </a:cubicBezTo>
                  <a:lnTo>
                    <a:pt x="107624" y="136298"/>
                  </a:lnTo>
                  <a:lnTo>
                    <a:pt x="107624" y="136298"/>
                  </a:lnTo>
                  <a:cubicBezTo>
                    <a:pt x="106326" y="136479"/>
                    <a:pt x="102575" y="136984"/>
                    <a:pt x="98066" y="136984"/>
                  </a:cubicBezTo>
                  <a:cubicBezTo>
                    <a:pt x="95470" y="136984"/>
                    <a:pt x="92620" y="136803"/>
                    <a:pt x="89843" y="136334"/>
                  </a:cubicBezTo>
                  <a:cubicBezTo>
                    <a:pt x="81872" y="135000"/>
                    <a:pt x="74803" y="130456"/>
                    <a:pt x="73649" y="129698"/>
                  </a:cubicBezTo>
                  <a:cubicBezTo>
                    <a:pt x="72747" y="130275"/>
                    <a:pt x="68491" y="133088"/>
                    <a:pt x="65786" y="134856"/>
                  </a:cubicBezTo>
                  <a:cubicBezTo>
                    <a:pt x="64813" y="135469"/>
                    <a:pt x="64019" y="135974"/>
                    <a:pt x="63694" y="136190"/>
                  </a:cubicBezTo>
                  <a:cubicBezTo>
                    <a:pt x="63586" y="136226"/>
                    <a:pt x="63550" y="136262"/>
                    <a:pt x="63514" y="136298"/>
                  </a:cubicBezTo>
                  <a:lnTo>
                    <a:pt x="63478" y="136371"/>
                  </a:lnTo>
                  <a:cubicBezTo>
                    <a:pt x="63406" y="136443"/>
                    <a:pt x="63370" y="136551"/>
                    <a:pt x="63298" y="136659"/>
                  </a:cubicBezTo>
                  <a:cubicBezTo>
                    <a:pt x="63153" y="136948"/>
                    <a:pt x="62937" y="137344"/>
                    <a:pt x="62721" y="137849"/>
                  </a:cubicBezTo>
                  <a:cubicBezTo>
                    <a:pt x="62252" y="138859"/>
                    <a:pt x="61567" y="140194"/>
                    <a:pt x="60773" y="141745"/>
                  </a:cubicBezTo>
                  <a:cubicBezTo>
                    <a:pt x="59114" y="144774"/>
                    <a:pt x="56842" y="148489"/>
                    <a:pt x="53992" y="151302"/>
                  </a:cubicBezTo>
                  <a:cubicBezTo>
                    <a:pt x="51576" y="153683"/>
                    <a:pt x="50205" y="155666"/>
                    <a:pt x="49412" y="157181"/>
                  </a:cubicBezTo>
                  <a:lnTo>
                    <a:pt x="110041" y="176369"/>
                  </a:lnTo>
                  <a:lnTo>
                    <a:pt x="167532" y="194439"/>
                  </a:lnTo>
                  <a:cubicBezTo>
                    <a:pt x="167640" y="194475"/>
                    <a:pt x="167712" y="194547"/>
                    <a:pt x="167748" y="194655"/>
                  </a:cubicBezTo>
                  <a:lnTo>
                    <a:pt x="177234" y="197649"/>
                  </a:lnTo>
                  <a:cubicBezTo>
                    <a:pt x="177234" y="197649"/>
                    <a:pt x="178532" y="195449"/>
                    <a:pt x="184303" y="186143"/>
                  </a:cubicBezTo>
                  <a:cubicBezTo>
                    <a:pt x="185060" y="184917"/>
                    <a:pt x="185385" y="183366"/>
                    <a:pt x="185385" y="181599"/>
                  </a:cubicBezTo>
                  <a:cubicBezTo>
                    <a:pt x="185421" y="170526"/>
                    <a:pt x="172256" y="150761"/>
                    <a:pt x="172256" y="140879"/>
                  </a:cubicBezTo>
                  <a:cubicBezTo>
                    <a:pt x="172256" y="140626"/>
                    <a:pt x="172256" y="140410"/>
                    <a:pt x="172293" y="140158"/>
                  </a:cubicBezTo>
                  <a:cubicBezTo>
                    <a:pt x="173086" y="129626"/>
                    <a:pt x="200894" y="112314"/>
                    <a:pt x="200858" y="92333"/>
                  </a:cubicBezTo>
                  <a:cubicBezTo>
                    <a:pt x="200858" y="91323"/>
                    <a:pt x="200786" y="90313"/>
                    <a:pt x="200641" y="89303"/>
                  </a:cubicBezTo>
                  <a:cubicBezTo>
                    <a:pt x="199199" y="79421"/>
                    <a:pt x="187008" y="59223"/>
                    <a:pt x="171499" y="4054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9"/>
            <p:cNvSpPr/>
            <p:nvPr/>
          </p:nvSpPr>
          <p:spPr>
            <a:xfrm>
              <a:off x="5625075" y="5303525"/>
              <a:ext cx="225425" cy="80725"/>
            </a:xfrm>
            <a:custGeom>
              <a:rect b="b" l="l" r="r" t="t"/>
              <a:pathLst>
                <a:path extrusionOk="0" h="3229" w="9017">
                  <a:moveTo>
                    <a:pt x="359" y="0"/>
                  </a:moveTo>
                  <a:cubicBezTo>
                    <a:pt x="233" y="0"/>
                    <a:pt x="102" y="75"/>
                    <a:pt x="72" y="226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8584" y="3219"/>
                  </a:lnTo>
                  <a:cubicBezTo>
                    <a:pt x="8614" y="3225"/>
                    <a:pt x="8643" y="3228"/>
                    <a:pt x="8671" y="3228"/>
                  </a:cubicBezTo>
                  <a:cubicBezTo>
                    <a:pt x="8810" y="3228"/>
                    <a:pt x="8921" y="3153"/>
                    <a:pt x="8981" y="3003"/>
                  </a:cubicBezTo>
                  <a:cubicBezTo>
                    <a:pt x="9017" y="2858"/>
                    <a:pt x="8945" y="2678"/>
                    <a:pt x="8764" y="2642"/>
                  </a:cubicBezTo>
                  <a:lnTo>
                    <a:pt x="433" y="9"/>
                  </a:lnTo>
                  <a:cubicBezTo>
                    <a:pt x="409" y="3"/>
                    <a:pt x="384" y="0"/>
                    <a:pt x="35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9"/>
            <p:cNvSpPr/>
            <p:nvPr/>
          </p:nvSpPr>
          <p:spPr>
            <a:xfrm>
              <a:off x="1607200" y="4042075"/>
              <a:ext cx="3884450" cy="1229450"/>
            </a:xfrm>
            <a:custGeom>
              <a:rect b="b" l="l" r="r" t="t"/>
              <a:pathLst>
                <a:path extrusionOk="0" h="49178" w="155378">
                  <a:moveTo>
                    <a:pt x="356" y="0"/>
                  </a:moveTo>
                  <a:cubicBezTo>
                    <a:pt x="231" y="0"/>
                    <a:pt x="102" y="70"/>
                    <a:pt x="72" y="190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154944" y="49169"/>
                  </a:lnTo>
                  <a:cubicBezTo>
                    <a:pt x="154968" y="49175"/>
                    <a:pt x="154993" y="49178"/>
                    <a:pt x="155019" y="49178"/>
                  </a:cubicBezTo>
                  <a:cubicBezTo>
                    <a:pt x="155145" y="49178"/>
                    <a:pt x="155275" y="49103"/>
                    <a:pt x="155305" y="48952"/>
                  </a:cubicBezTo>
                  <a:cubicBezTo>
                    <a:pt x="155377" y="48808"/>
                    <a:pt x="155269" y="48628"/>
                    <a:pt x="155125" y="48592"/>
                  </a:cubicBezTo>
                  <a:lnTo>
                    <a:pt x="433" y="9"/>
                  </a:lnTo>
                  <a:cubicBezTo>
                    <a:pt x="408" y="3"/>
                    <a:pt x="382" y="0"/>
                    <a:pt x="3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9"/>
            <p:cNvSpPr/>
            <p:nvPr/>
          </p:nvSpPr>
          <p:spPr>
            <a:xfrm>
              <a:off x="2109425" y="4449850"/>
              <a:ext cx="1904375" cy="1019825"/>
            </a:xfrm>
            <a:custGeom>
              <a:rect b="b" l="l" r="r" t="t"/>
              <a:pathLst>
                <a:path extrusionOk="0" h="40793" w="76175">
                  <a:moveTo>
                    <a:pt x="16880" y="1"/>
                  </a:moveTo>
                  <a:lnTo>
                    <a:pt x="0" y="20775"/>
                  </a:lnTo>
                  <a:lnTo>
                    <a:pt x="57419" y="40792"/>
                  </a:lnTo>
                  <a:lnTo>
                    <a:pt x="76174" y="20018"/>
                  </a:lnTo>
                  <a:lnTo>
                    <a:pt x="16880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9"/>
            <p:cNvSpPr/>
            <p:nvPr/>
          </p:nvSpPr>
          <p:spPr>
            <a:xfrm>
              <a:off x="2101300" y="4442275"/>
              <a:ext cx="1920600" cy="1034975"/>
            </a:xfrm>
            <a:custGeom>
              <a:rect b="b" l="l" r="r" t="t"/>
              <a:pathLst>
                <a:path extrusionOk="0" h="41399" w="76824">
                  <a:moveTo>
                    <a:pt x="17313" y="628"/>
                  </a:moveTo>
                  <a:lnTo>
                    <a:pt x="75994" y="20465"/>
                  </a:lnTo>
                  <a:lnTo>
                    <a:pt x="57671" y="40756"/>
                  </a:lnTo>
                  <a:lnTo>
                    <a:pt x="57671" y="40756"/>
                  </a:lnTo>
                  <a:lnTo>
                    <a:pt x="830" y="20934"/>
                  </a:lnTo>
                  <a:lnTo>
                    <a:pt x="17313" y="628"/>
                  </a:lnTo>
                  <a:close/>
                  <a:moveTo>
                    <a:pt x="17220" y="1"/>
                  </a:moveTo>
                  <a:cubicBezTo>
                    <a:pt x="17133" y="1"/>
                    <a:pt x="17041" y="34"/>
                    <a:pt x="16988" y="87"/>
                  </a:cubicBezTo>
                  <a:lnTo>
                    <a:pt x="73" y="20862"/>
                  </a:lnTo>
                  <a:cubicBezTo>
                    <a:pt x="37" y="20970"/>
                    <a:pt x="1" y="21042"/>
                    <a:pt x="37" y="21150"/>
                  </a:cubicBezTo>
                  <a:cubicBezTo>
                    <a:pt x="73" y="21259"/>
                    <a:pt x="145" y="21331"/>
                    <a:pt x="217" y="21367"/>
                  </a:cubicBezTo>
                  <a:lnTo>
                    <a:pt x="57636" y="41384"/>
                  </a:lnTo>
                  <a:cubicBezTo>
                    <a:pt x="57665" y="41394"/>
                    <a:pt x="57697" y="41398"/>
                    <a:pt x="57729" y="41398"/>
                  </a:cubicBezTo>
                  <a:cubicBezTo>
                    <a:pt x="57816" y="41398"/>
                    <a:pt x="57908" y="41365"/>
                    <a:pt x="57961" y="41312"/>
                  </a:cubicBezTo>
                  <a:lnTo>
                    <a:pt x="76716" y="20537"/>
                  </a:lnTo>
                  <a:cubicBezTo>
                    <a:pt x="76788" y="20429"/>
                    <a:pt x="76824" y="20357"/>
                    <a:pt x="76788" y="20249"/>
                  </a:cubicBezTo>
                  <a:cubicBezTo>
                    <a:pt x="76788" y="20140"/>
                    <a:pt x="76716" y="20068"/>
                    <a:pt x="76607" y="20032"/>
                  </a:cubicBezTo>
                  <a:lnTo>
                    <a:pt x="17313" y="15"/>
                  </a:lnTo>
                  <a:cubicBezTo>
                    <a:pt x="17284" y="5"/>
                    <a:pt x="17252" y="1"/>
                    <a:pt x="172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9"/>
            <p:cNvSpPr/>
            <p:nvPr/>
          </p:nvSpPr>
          <p:spPr>
            <a:xfrm>
              <a:off x="2372725" y="4594125"/>
              <a:ext cx="1442700" cy="737600"/>
            </a:xfrm>
            <a:custGeom>
              <a:rect b="b" l="l" r="r" t="t"/>
              <a:pathLst>
                <a:path extrusionOk="0" h="29504" w="57708">
                  <a:moveTo>
                    <a:pt x="12587" y="0"/>
                  </a:moveTo>
                  <a:lnTo>
                    <a:pt x="0" y="14571"/>
                  </a:lnTo>
                  <a:lnTo>
                    <a:pt x="45084" y="29503"/>
                  </a:lnTo>
                  <a:lnTo>
                    <a:pt x="57707" y="15906"/>
                  </a:lnTo>
                  <a:lnTo>
                    <a:pt x="1258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9"/>
            <p:cNvSpPr/>
            <p:nvPr/>
          </p:nvSpPr>
          <p:spPr>
            <a:xfrm>
              <a:off x="2364600" y="4586550"/>
              <a:ext cx="1458025" cy="752725"/>
            </a:xfrm>
            <a:custGeom>
              <a:rect b="b" l="l" r="r" t="t"/>
              <a:pathLst>
                <a:path extrusionOk="0" h="30109" w="58321">
                  <a:moveTo>
                    <a:pt x="13021" y="628"/>
                  </a:moveTo>
                  <a:lnTo>
                    <a:pt x="57491" y="16353"/>
                  </a:lnTo>
                  <a:lnTo>
                    <a:pt x="45320" y="29452"/>
                  </a:lnTo>
                  <a:lnTo>
                    <a:pt x="45320" y="29452"/>
                  </a:lnTo>
                  <a:lnTo>
                    <a:pt x="830" y="14730"/>
                  </a:lnTo>
                  <a:lnTo>
                    <a:pt x="13021" y="628"/>
                  </a:lnTo>
                  <a:close/>
                  <a:moveTo>
                    <a:pt x="12928" y="1"/>
                  </a:moveTo>
                  <a:cubicBezTo>
                    <a:pt x="12840" y="1"/>
                    <a:pt x="12749" y="34"/>
                    <a:pt x="12696" y="87"/>
                  </a:cubicBezTo>
                  <a:lnTo>
                    <a:pt x="73" y="14694"/>
                  </a:lnTo>
                  <a:cubicBezTo>
                    <a:pt x="0" y="14766"/>
                    <a:pt x="0" y="14874"/>
                    <a:pt x="37" y="14947"/>
                  </a:cubicBezTo>
                  <a:cubicBezTo>
                    <a:pt x="37" y="15055"/>
                    <a:pt x="109" y="15127"/>
                    <a:pt x="217" y="15163"/>
                  </a:cubicBezTo>
                  <a:lnTo>
                    <a:pt x="45337" y="30095"/>
                  </a:lnTo>
                  <a:cubicBezTo>
                    <a:pt x="45366" y="30104"/>
                    <a:pt x="45395" y="30109"/>
                    <a:pt x="45423" y="30109"/>
                  </a:cubicBezTo>
                  <a:cubicBezTo>
                    <a:pt x="45500" y="30109"/>
                    <a:pt x="45573" y="30075"/>
                    <a:pt x="45625" y="30023"/>
                  </a:cubicBezTo>
                  <a:lnTo>
                    <a:pt x="58249" y="16425"/>
                  </a:lnTo>
                  <a:cubicBezTo>
                    <a:pt x="58321" y="16353"/>
                    <a:pt x="58321" y="16245"/>
                    <a:pt x="58321" y="16137"/>
                  </a:cubicBezTo>
                  <a:cubicBezTo>
                    <a:pt x="58285" y="16029"/>
                    <a:pt x="58213" y="15956"/>
                    <a:pt x="58105" y="15920"/>
                  </a:cubicBezTo>
                  <a:lnTo>
                    <a:pt x="13021" y="15"/>
                  </a:lnTo>
                  <a:cubicBezTo>
                    <a:pt x="12992" y="5"/>
                    <a:pt x="12960" y="1"/>
                    <a:pt x="129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9"/>
            <p:cNvSpPr/>
            <p:nvPr/>
          </p:nvSpPr>
          <p:spPr>
            <a:xfrm>
              <a:off x="2342050" y="1025400"/>
              <a:ext cx="3594125" cy="3621050"/>
            </a:xfrm>
            <a:custGeom>
              <a:rect b="b" l="l" r="r" t="t"/>
              <a:pathLst>
                <a:path extrusionOk="0" h="144842" w="143765">
                  <a:moveTo>
                    <a:pt x="90743" y="0"/>
                  </a:moveTo>
                  <a:cubicBezTo>
                    <a:pt x="89664" y="0"/>
                    <a:pt x="88322" y="517"/>
                    <a:pt x="87031" y="969"/>
                  </a:cubicBezTo>
                  <a:cubicBezTo>
                    <a:pt x="84109" y="1979"/>
                    <a:pt x="76247" y="9626"/>
                    <a:pt x="74443" y="14422"/>
                  </a:cubicBezTo>
                  <a:cubicBezTo>
                    <a:pt x="72676" y="19255"/>
                    <a:pt x="74227" y="20842"/>
                    <a:pt x="77365" y="23728"/>
                  </a:cubicBezTo>
                  <a:cubicBezTo>
                    <a:pt x="80503" y="26649"/>
                    <a:pt x="84326" y="32600"/>
                    <a:pt x="86345" y="38227"/>
                  </a:cubicBezTo>
                  <a:cubicBezTo>
                    <a:pt x="88365" y="43817"/>
                    <a:pt x="90926" y="49191"/>
                    <a:pt x="95074" y="50670"/>
                  </a:cubicBezTo>
                  <a:cubicBezTo>
                    <a:pt x="95074" y="50670"/>
                    <a:pt x="88473" y="53808"/>
                    <a:pt x="84109" y="56946"/>
                  </a:cubicBezTo>
                  <a:cubicBezTo>
                    <a:pt x="79709" y="60083"/>
                    <a:pt x="77581" y="61526"/>
                    <a:pt x="77581" y="61526"/>
                  </a:cubicBezTo>
                  <a:cubicBezTo>
                    <a:pt x="77581" y="61526"/>
                    <a:pt x="71666" y="63221"/>
                    <a:pt x="69394" y="66143"/>
                  </a:cubicBezTo>
                  <a:cubicBezTo>
                    <a:pt x="67158" y="69028"/>
                    <a:pt x="66256" y="70940"/>
                    <a:pt x="66256" y="70940"/>
                  </a:cubicBezTo>
                  <a:cubicBezTo>
                    <a:pt x="66256" y="70940"/>
                    <a:pt x="45986" y="74438"/>
                    <a:pt x="39711" y="79812"/>
                  </a:cubicBezTo>
                  <a:cubicBezTo>
                    <a:pt x="39711" y="79812"/>
                    <a:pt x="30405" y="82265"/>
                    <a:pt x="26474" y="85980"/>
                  </a:cubicBezTo>
                  <a:cubicBezTo>
                    <a:pt x="22543" y="89695"/>
                    <a:pt x="20739" y="96511"/>
                    <a:pt x="20739" y="96511"/>
                  </a:cubicBezTo>
                  <a:cubicBezTo>
                    <a:pt x="20739" y="96511"/>
                    <a:pt x="15474" y="101020"/>
                    <a:pt x="13021" y="102354"/>
                  </a:cubicBezTo>
                  <a:cubicBezTo>
                    <a:pt x="10532" y="103689"/>
                    <a:pt x="6493" y="106285"/>
                    <a:pt x="4473" y="112345"/>
                  </a:cubicBezTo>
                  <a:cubicBezTo>
                    <a:pt x="2453" y="118368"/>
                    <a:pt x="1" y="132073"/>
                    <a:pt x="1" y="132073"/>
                  </a:cubicBezTo>
                  <a:lnTo>
                    <a:pt x="6276" y="134995"/>
                  </a:lnTo>
                  <a:cubicBezTo>
                    <a:pt x="6276" y="134995"/>
                    <a:pt x="6385" y="131388"/>
                    <a:pt x="12011" y="125906"/>
                  </a:cubicBezTo>
                  <a:cubicBezTo>
                    <a:pt x="17602" y="120388"/>
                    <a:pt x="21064" y="111082"/>
                    <a:pt x="21533" y="110866"/>
                  </a:cubicBezTo>
                  <a:cubicBezTo>
                    <a:pt x="21966" y="110650"/>
                    <a:pt x="31848" y="104157"/>
                    <a:pt x="31848" y="104157"/>
                  </a:cubicBezTo>
                  <a:cubicBezTo>
                    <a:pt x="31848" y="104157"/>
                    <a:pt x="39458" y="109423"/>
                    <a:pt x="48114" y="110866"/>
                  </a:cubicBezTo>
                  <a:cubicBezTo>
                    <a:pt x="50854" y="111336"/>
                    <a:pt x="53685" y="111496"/>
                    <a:pt x="56272" y="111496"/>
                  </a:cubicBezTo>
                  <a:cubicBezTo>
                    <a:pt x="61825" y="111496"/>
                    <a:pt x="66256" y="110758"/>
                    <a:pt x="66256" y="110758"/>
                  </a:cubicBezTo>
                  <a:lnTo>
                    <a:pt x="66256" y="110758"/>
                  </a:lnTo>
                  <a:lnTo>
                    <a:pt x="63587" y="119053"/>
                  </a:lnTo>
                  <a:cubicBezTo>
                    <a:pt x="63587" y="119053"/>
                    <a:pt x="57420" y="121758"/>
                    <a:pt x="55833" y="125004"/>
                  </a:cubicBezTo>
                  <a:cubicBezTo>
                    <a:pt x="54282" y="128250"/>
                    <a:pt x="46888" y="140585"/>
                    <a:pt x="46888" y="140585"/>
                  </a:cubicBezTo>
                  <a:lnTo>
                    <a:pt x="52154" y="144841"/>
                  </a:lnTo>
                  <a:cubicBezTo>
                    <a:pt x="52154" y="144841"/>
                    <a:pt x="57636" y="140585"/>
                    <a:pt x="65390" y="136654"/>
                  </a:cubicBezTo>
                  <a:cubicBezTo>
                    <a:pt x="73109" y="132723"/>
                    <a:pt x="75020" y="129945"/>
                    <a:pt x="77256" y="125329"/>
                  </a:cubicBezTo>
                  <a:cubicBezTo>
                    <a:pt x="79493" y="120748"/>
                    <a:pt x="82306" y="111984"/>
                    <a:pt x="82414" y="111191"/>
                  </a:cubicBezTo>
                  <a:cubicBezTo>
                    <a:pt x="82522" y="110433"/>
                    <a:pt x="84758" y="108413"/>
                    <a:pt x="85119" y="103580"/>
                  </a:cubicBezTo>
                  <a:lnTo>
                    <a:pt x="85444" y="98747"/>
                  </a:lnTo>
                  <a:lnTo>
                    <a:pt x="97202" y="88216"/>
                  </a:lnTo>
                  <a:cubicBezTo>
                    <a:pt x="97202" y="88216"/>
                    <a:pt x="106543" y="84537"/>
                    <a:pt x="114261" y="75989"/>
                  </a:cubicBezTo>
                  <a:cubicBezTo>
                    <a:pt x="122016" y="67477"/>
                    <a:pt x="123242" y="63329"/>
                    <a:pt x="124036" y="55719"/>
                  </a:cubicBezTo>
                  <a:cubicBezTo>
                    <a:pt x="124793" y="48073"/>
                    <a:pt x="127931" y="17921"/>
                    <a:pt x="128039" y="17452"/>
                  </a:cubicBezTo>
                  <a:cubicBezTo>
                    <a:pt x="128183" y="17019"/>
                    <a:pt x="129193" y="14783"/>
                    <a:pt x="130528" y="14567"/>
                  </a:cubicBezTo>
                  <a:cubicBezTo>
                    <a:pt x="130553" y="14562"/>
                    <a:pt x="130580" y="14560"/>
                    <a:pt x="130610" y="14560"/>
                  </a:cubicBezTo>
                  <a:cubicBezTo>
                    <a:pt x="132140" y="14560"/>
                    <a:pt x="139275" y="20855"/>
                    <a:pt x="140266" y="21492"/>
                  </a:cubicBezTo>
                  <a:cubicBezTo>
                    <a:pt x="140695" y="21783"/>
                    <a:pt x="141308" y="22009"/>
                    <a:pt x="141886" y="22009"/>
                  </a:cubicBezTo>
                  <a:cubicBezTo>
                    <a:pt x="142668" y="22009"/>
                    <a:pt x="143387" y="21596"/>
                    <a:pt x="143512" y="20374"/>
                  </a:cubicBezTo>
                  <a:cubicBezTo>
                    <a:pt x="143764" y="18246"/>
                    <a:pt x="141961" y="12980"/>
                    <a:pt x="136226" y="7245"/>
                  </a:cubicBezTo>
                  <a:cubicBezTo>
                    <a:pt x="132064" y="3083"/>
                    <a:pt x="128730" y="1480"/>
                    <a:pt x="126700" y="1480"/>
                  </a:cubicBezTo>
                  <a:cubicBezTo>
                    <a:pt x="125950" y="1480"/>
                    <a:pt x="125379" y="1698"/>
                    <a:pt x="125009" y="2087"/>
                  </a:cubicBezTo>
                  <a:cubicBezTo>
                    <a:pt x="123675" y="3566"/>
                    <a:pt x="124577" y="6704"/>
                    <a:pt x="123675" y="11285"/>
                  </a:cubicBezTo>
                  <a:cubicBezTo>
                    <a:pt x="122773" y="15901"/>
                    <a:pt x="117183" y="32492"/>
                    <a:pt x="114370" y="40355"/>
                  </a:cubicBezTo>
                  <a:cubicBezTo>
                    <a:pt x="111556" y="48181"/>
                    <a:pt x="112458" y="58857"/>
                    <a:pt x="112458" y="58857"/>
                  </a:cubicBezTo>
                  <a:cubicBezTo>
                    <a:pt x="112458" y="58857"/>
                    <a:pt x="108671" y="60192"/>
                    <a:pt x="105966" y="62211"/>
                  </a:cubicBezTo>
                  <a:cubicBezTo>
                    <a:pt x="103261" y="64231"/>
                    <a:pt x="99113" y="67044"/>
                    <a:pt x="99113" y="67044"/>
                  </a:cubicBezTo>
                  <a:lnTo>
                    <a:pt x="97995" y="66467"/>
                  </a:lnTo>
                  <a:cubicBezTo>
                    <a:pt x="97995" y="66467"/>
                    <a:pt x="104271" y="60192"/>
                    <a:pt x="106182" y="56585"/>
                  </a:cubicBezTo>
                  <a:cubicBezTo>
                    <a:pt x="108094" y="53014"/>
                    <a:pt x="108671" y="52798"/>
                    <a:pt x="107661" y="50670"/>
                  </a:cubicBezTo>
                  <a:cubicBezTo>
                    <a:pt x="106651" y="48542"/>
                    <a:pt x="98464" y="38227"/>
                    <a:pt x="94857" y="33610"/>
                  </a:cubicBezTo>
                  <a:cubicBezTo>
                    <a:pt x="91287" y="29030"/>
                    <a:pt x="86886" y="21275"/>
                    <a:pt x="86021" y="19039"/>
                  </a:cubicBezTo>
                  <a:cubicBezTo>
                    <a:pt x="85119" y="16803"/>
                    <a:pt x="85227" y="14567"/>
                    <a:pt x="85877" y="12980"/>
                  </a:cubicBezTo>
                  <a:cubicBezTo>
                    <a:pt x="86562" y="11393"/>
                    <a:pt x="92837" y="8255"/>
                    <a:pt x="92946" y="3458"/>
                  </a:cubicBezTo>
                  <a:cubicBezTo>
                    <a:pt x="93005" y="788"/>
                    <a:pt x="92075" y="0"/>
                    <a:pt x="90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9"/>
            <p:cNvSpPr/>
            <p:nvPr/>
          </p:nvSpPr>
          <p:spPr>
            <a:xfrm>
              <a:off x="3621525" y="3838525"/>
              <a:ext cx="734900" cy="798900"/>
            </a:xfrm>
            <a:custGeom>
              <a:rect b="b" l="l" r="r" t="t"/>
              <a:pathLst>
                <a:path extrusionOk="0" h="31956" w="29396">
                  <a:moveTo>
                    <a:pt x="26835" y="0"/>
                  </a:moveTo>
                  <a:cubicBezTo>
                    <a:pt x="26655" y="1948"/>
                    <a:pt x="26186" y="5086"/>
                    <a:pt x="25104" y="7358"/>
                  </a:cubicBezTo>
                  <a:cubicBezTo>
                    <a:pt x="23481" y="10856"/>
                    <a:pt x="20920" y="12046"/>
                    <a:pt x="20920" y="12046"/>
                  </a:cubicBezTo>
                  <a:cubicBezTo>
                    <a:pt x="20920" y="12046"/>
                    <a:pt x="21136" y="16014"/>
                    <a:pt x="17854" y="19043"/>
                  </a:cubicBezTo>
                  <a:cubicBezTo>
                    <a:pt x="14608" y="22073"/>
                    <a:pt x="6421" y="26978"/>
                    <a:pt x="1263" y="30260"/>
                  </a:cubicBezTo>
                  <a:cubicBezTo>
                    <a:pt x="831" y="30549"/>
                    <a:pt x="398" y="30837"/>
                    <a:pt x="1" y="31162"/>
                  </a:cubicBezTo>
                  <a:lnTo>
                    <a:pt x="975" y="31956"/>
                  </a:lnTo>
                  <a:cubicBezTo>
                    <a:pt x="1985" y="31162"/>
                    <a:pt x="7142" y="27375"/>
                    <a:pt x="14067" y="23876"/>
                  </a:cubicBezTo>
                  <a:cubicBezTo>
                    <a:pt x="17926" y="21929"/>
                    <a:pt x="20307" y="20234"/>
                    <a:pt x="21966" y="18502"/>
                  </a:cubicBezTo>
                  <a:cubicBezTo>
                    <a:pt x="23661" y="16771"/>
                    <a:pt x="24707" y="14968"/>
                    <a:pt x="25825" y="12696"/>
                  </a:cubicBezTo>
                  <a:cubicBezTo>
                    <a:pt x="27015" y="10243"/>
                    <a:pt x="28350" y="6600"/>
                    <a:pt x="29396" y="3607"/>
                  </a:cubicBezTo>
                  <a:cubicBezTo>
                    <a:pt x="28927" y="2272"/>
                    <a:pt x="28169" y="1010"/>
                    <a:pt x="26835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9"/>
            <p:cNvSpPr/>
            <p:nvPr/>
          </p:nvSpPr>
          <p:spPr>
            <a:xfrm>
              <a:off x="2437625" y="3653675"/>
              <a:ext cx="495950" cy="734875"/>
            </a:xfrm>
            <a:custGeom>
              <a:rect b="b" l="l" r="r" t="t"/>
              <a:pathLst>
                <a:path extrusionOk="0" h="29395" w="19838">
                  <a:moveTo>
                    <a:pt x="19621" y="0"/>
                  </a:moveTo>
                  <a:cubicBezTo>
                    <a:pt x="17493" y="1118"/>
                    <a:pt x="15690" y="2128"/>
                    <a:pt x="15690" y="2128"/>
                  </a:cubicBezTo>
                  <a:cubicBezTo>
                    <a:pt x="15690" y="2128"/>
                    <a:pt x="15438" y="8692"/>
                    <a:pt x="10785" y="12660"/>
                  </a:cubicBezTo>
                  <a:cubicBezTo>
                    <a:pt x="6096" y="16627"/>
                    <a:pt x="722" y="25896"/>
                    <a:pt x="722" y="25896"/>
                  </a:cubicBezTo>
                  <a:lnTo>
                    <a:pt x="1" y="28385"/>
                  </a:lnTo>
                  <a:lnTo>
                    <a:pt x="2201" y="29395"/>
                  </a:lnTo>
                  <a:cubicBezTo>
                    <a:pt x="2417" y="28277"/>
                    <a:pt x="3391" y="25031"/>
                    <a:pt x="7972" y="20559"/>
                  </a:cubicBezTo>
                  <a:cubicBezTo>
                    <a:pt x="11723" y="16844"/>
                    <a:pt x="14572" y="11361"/>
                    <a:pt x="16123" y="8188"/>
                  </a:cubicBezTo>
                  <a:cubicBezTo>
                    <a:pt x="16628" y="7106"/>
                    <a:pt x="17025" y="6312"/>
                    <a:pt x="17241" y="5879"/>
                  </a:cubicBezTo>
                  <a:cubicBezTo>
                    <a:pt x="17313" y="5771"/>
                    <a:pt x="17349" y="5663"/>
                    <a:pt x="17421" y="5591"/>
                  </a:cubicBezTo>
                  <a:cubicBezTo>
                    <a:pt x="17457" y="5555"/>
                    <a:pt x="17493" y="5519"/>
                    <a:pt x="17566" y="5482"/>
                  </a:cubicBezTo>
                  <a:cubicBezTo>
                    <a:pt x="17566" y="5482"/>
                    <a:pt x="17602" y="5446"/>
                    <a:pt x="17674" y="5410"/>
                  </a:cubicBezTo>
                  <a:cubicBezTo>
                    <a:pt x="17746" y="5374"/>
                    <a:pt x="17818" y="5338"/>
                    <a:pt x="17890" y="5266"/>
                  </a:cubicBezTo>
                  <a:cubicBezTo>
                    <a:pt x="18107" y="5158"/>
                    <a:pt x="18359" y="4978"/>
                    <a:pt x="18648" y="4797"/>
                  </a:cubicBezTo>
                  <a:cubicBezTo>
                    <a:pt x="18972" y="4581"/>
                    <a:pt x="19333" y="4364"/>
                    <a:pt x="19694" y="4112"/>
                  </a:cubicBezTo>
                  <a:cubicBezTo>
                    <a:pt x="19766" y="3571"/>
                    <a:pt x="19838" y="2886"/>
                    <a:pt x="19838" y="2200"/>
                  </a:cubicBezTo>
                  <a:cubicBezTo>
                    <a:pt x="19838" y="1479"/>
                    <a:pt x="19766" y="722"/>
                    <a:pt x="19621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9"/>
            <p:cNvSpPr/>
            <p:nvPr/>
          </p:nvSpPr>
          <p:spPr>
            <a:xfrm>
              <a:off x="2333950" y="1018075"/>
              <a:ext cx="3604025" cy="3636025"/>
            </a:xfrm>
            <a:custGeom>
              <a:rect b="b" l="l" r="r" t="t"/>
              <a:pathLst>
                <a:path extrusionOk="0" h="145441" w="144161">
                  <a:moveTo>
                    <a:pt x="91070" y="613"/>
                  </a:moveTo>
                  <a:cubicBezTo>
                    <a:pt x="91394" y="613"/>
                    <a:pt x="91647" y="649"/>
                    <a:pt x="91863" y="721"/>
                  </a:cubicBezTo>
                  <a:cubicBezTo>
                    <a:pt x="92188" y="866"/>
                    <a:pt x="92440" y="1082"/>
                    <a:pt x="92657" y="1515"/>
                  </a:cubicBezTo>
                  <a:cubicBezTo>
                    <a:pt x="92873" y="1948"/>
                    <a:pt x="92981" y="2597"/>
                    <a:pt x="92981" y="3499"/>
                  </a:cubicBezTo>
                  <a:cubicBezTo>
                    <a:pt x="92981" y="3571"/>
                    <a:pt x="92981" y="3643"/>
                    <a:pt x="92981" y="3751"/>
                  </a:cubicBezTo>
                  <a:cubicBezTo>
                    <a:pt x="92945" y="4869"/>
                    <a:pt x="92548" y="5915"/>
                    <a:pt x="91971" y="6889"/>
                  </a:cubicBezTo>
                  <a:cubicBezTo>
                    <a:pt x="91070" y="8332"/>
                    <a:pt x="89735" y="9594"/>
                    <a:pt x="88509" y="10604"/>
                  </a:cubicBezTo>
                  <a:cubicBezTo>
                    <a:pt x="87932" y="11109"/>
                    <a:pt x="87355" y="11578"/>
                    <a:pt x="86922" y="12010"/>
                  </a:cubicBezTo>
                  <a:cubicBezTo>
                    <a:pt x="86453" y="12407"/>
                    <a:pt x="86092" y="12768"/>
                    <a:pt x="85948" y="13165"/>
                  </a:cubicBezTo>
                  <a:cubicBezTo>
                    <a:pt x="85587" y="13994"/>
                    <a:pt x="85371" y="14968"/>
                    <a:pt x="85371" y="16050"/>
                  </a:cubicBezTo>
                  <a:cubicBezTo>
                    <a:pt x="85371" y="17132"/>
                    <a:pt x="85587" y="18286"/>
                    <a:pt x="86056" y="19440"/>
                  </a:cubicBezTo>
                  <a:cubicBezTo>
                    <a:pt x="86525" y="20594"/>
                    <a:pt x="87824" y="23083"/>
                    <a:pt x="89483" y="25896"/>
                  </a:cubicBezTo>
                  <a:cubicBezTo>
                    <a:pt x="91142" y="28673"/>
                    <a:pt x="93161" y="31775"/>
                    <a:pt x="94965" y="34084"/>
                  </a:cubicBezTo>
                  <a:cubicBezTo>
                    <a:pt x="96732" y="36392"/>
                    <a:pt x="99690" y="40107"/>
                    <a:pt x="102323" y="43533"/>
                  </a:cubicBezTo>
                  <a:cubicBezTo>
                    <a:pt x="103621" y="45228"/>
                    <a:pt x="104847" y="46887"/>
                    <a:pt x="105821" y="48222"/>
                  </a:cubicBezTo>
                  <a:cubicBezTo>
                    <a:pt x="106759" y="49556"/>
                    <a:pt x="107480" y="50602"/>
                    <a:pt x="107697" y="51071"/>
                  </a:cubicBezTo>
                  <a:cubicBezTo>
                    <a:pt x="108021" y="51756"/>
                    <a:pt x="108165" y="52225"/>
                    <a:pt x="108165" y="52622"/>
                  </a:cubicBezTo>
                  <a:cubicBezTo>
                    <a:pt x="108165" y="53019"/>
                    <a:pt x="108021" y="53452"/>
                    <a:pt x="107697" y="54065"/>
                  </a:cubicBezTo>
                  <a:cubicBezTo>
                    <a:pt x="107372" y="54714"/>
                    <a:pt x="106903" y="55543"/>
                    <a:pt x="106254" y="56734"/>
                  </a:cubicBezTo>
                  <a:cubicBezTo>
                    <a:pt x="105316" y="58501"/>
                    <a:pt x="103296" y="60954"/>
                    <a:pt x="101493" y="62973"/>
                  </a:cubicBezTo>
                  <a:cubicBezTo>
                    <a:pt x="100591" y="63983"/>
                    <a:pt x="99726" y="64885"/>
                    <a:pt x="99113" y="65498"/>
                  </a:cubicBezTo>
                  <a:cubicBezTo>
                    <a:pt x="98824" y="65823"/>
                    <a:pt x="98572" y="66111"/>
                    <a:pt x="98391" y="66255"/>
                  </a:cubicBezTo>
                  <a:cubicBezTo>
                    <a:pt x="98211" y="66436"/>
                    <a:pt x="98103" y="66544"/>
                    <a:pt x="98103" y="66544"/>
                  </a:cubicBezTo>
                  <a:cubicBezTo>
                    <a:pt x="98031" y="66616"/>
                    <a:pt x="98031" y="66724"/>
                    <a:pt x="98031" y="66796"/>
                  </a:cubicBezTo>
                  <a:cubicBezTo>
                    <a:pt x="98031" y="66905"/>
                    <a:pt x="98103" y="66977"/>
                    <a:pt x="98211" y="67013"/>
                  </a:cubicBezTo>
                  <a:lnTo>
                    <a:pt x="99329" y="67590"/>
                  </a:lnTo>
                  <a:cubicBezTo>
                    <a:pt x="99359" y="67605"/>
                    <a:pt x="99401" y="67614"/>
                    <a:pt x="99445" y="67614"/>
                  </a:cubicBezTo>
                  <a:cubicBezTo>
                    <a:pt x="99508" y="67614"/>
                    <a:pt x="99575" y="67596"/>
                    <a:pt x="99617" y="67554"/>
                  </a:cubicBezTo>
                  <a:cubicBezTo>
                    <a:pt x="99617" y="67554"/>
                    <a:pt x="103765" y="64777"/>
                    <a:pt x="106470" y="62757"/>
                  </a:cubicBezTo>
                  <a:cubicBezTo>
                    <a:pt x="107769" y="61747"/>
                    <a:pt x="109392" y="60917"/>
                    <a:pt x="110690" y="60340"/>
                  </a:cubicBezTo>
                  <a:cubicBezTo>
                    <a:pt x="111303" y="60052"/>
                    <a:pt x="111880" y="59799"/>
                    <a:pt x="112277" y="59655"/>
                  </a:cubicBezTo>
                  <a:cubicBezTo>
                    <a:pt x="112457" y="59583"/>
                    <a:pt x="112638" y="59511"/>
                    <a:pt x="112746" y="59475"/>
                  </a:cubicBezTo>
                  <a:cubicBezTo>
                    <a:pt x="112854" y="59439"/>
                    <a:pt x="112890" y="59403"/>
                    <a:pt x="112890" y="59403"/>
                  </a:cubicBezTo>
                  <a:cubicBezTo>
                    <a:pt x="113034" y="59367"/>
                    <a:pt x="113107" y="59258"/>
                    <a:pt x="113107" y="59114"/>
                  </a:cubicBezTo>
                  <a:cubicBezTo>
                    <a:pt x="113107" y="59114"/>
                    <a:pt x="113071" y="59006"/>
                    <a:pt x="113071" y="58826"/>
                  </a:cubicBezTo>
                  <a:cubicBezTo>
                    <a:pt x="113034" y="58248"/>
                    <a:pt x="112962" y="56878"/>
                    <a:pt x="112962" y="55075"/>
                  </a:cubicBezTo>
                  <a:cubicBezTo>
                    <a:pt x="112962" y="51251"/>
                    <a:pt x="113287" y="45445"/>
                    <a:pt x="114982" y="40720"/>
                  </a:cubicBezTo>
                  <a:cubicBezTo>
                    <a:pt x="116389" y="36789"/>
                    <a:pt x="118481" y="30693"/>
                    <a:pt x="120356" y="24995"/>
                  </a:cubicBezTo>
                  <a:cubicBezTo>
                    <a:pt x="122232" y="19260"/>
                    <a:pt x="123855" y="13994"/>
                    <a:pt x="124287" y="11650"/>
                  </a:cubicBezTo>
                  <a:cubicBezTo>
                    <a:pt x="124756" y="9305"/>
                    <a:pt x="124756" y="7358"/>
                    <a:pt x="124828" y="5843"/>
                  </a:cubicBezTo>
                  <a:cubicBezTo>
                    <a:pt x="124828" y="5049"/>
                    <a:pt x="124864" y="4400"/>
                    <a:pt x="125009" y="3859"/>
                  </a:cubicBezTo>
                  <a:cubicBezTo>
                    <a:pt x="125117" y="3318"/>
                    <a:pt x="125297" y="2922"/>
                    <a:pt x="125586" y="2597"/>
                  </a:cubicBezTo>
                  <a:cubicBezTo>
                    <a:pt x="125874" y="2272"/>
                    <a:pt x="126343" y="2092"/>
                    <a:pt x="127028" y="2092"/>
                  </a:cubicBezTo>
                  <a:cubicBezTo>
                    <a:pt x="127966" y="2092"/>
                    <a:pt x="129265" y="2453"/>
                    <a:pt x="130852" y="3354"/>
                  </a:cubicBezTo>
                  <a:cubicBezTo>
                    <a:pt x="132439" y="4256"/>
                    <a:pt x="134278" y="5699"/>
                    <a:pt x="136370" y="7754"/>
                  </a:cubicBezTo>
                  <a:cubicBezTo>
                    <a:pt x="139039" y="10460"/>
                    <a:pt x="140842" y="13020"/>
                    <a:pt x="141996" y="15220"/>
                  </a:cubicBezTo>
                  <a:cubicBezTo>
                    <a:pt x="143114" y="17420"/>
                    <a:pt x="143583" y="19224"/>
                    <a:pt x="143583" y="20306"/>
                  </a:cubicBezTo>
                  <a:cubicBezTo>
                    <a:pt x="143583" y="20414"/>
                    <a:pt x="143547" y="20522"/>
                    <a:pt x="143547" y="20630"/>
                  </a:cubicBezTo>
                  <a:cubicBezTo>
                    <a:pt x="143511" y="21208"/>
                    <a:pt x="143295" y="21532"/>
                    <a:pt x="143078" y="21712"/>
                  </a:cubicBezTo>
                  <a:cubicBezTo>
                    <a:pt x="142862" y="21929"/>
                    <a:pt x="142573" y="22001"/>
                    <a:pt x="142213" y="22001"/>
                  </a:cubicBezTo>
                  <a:cubicBezTo>
                    <a:pt x="141708" y="22001"/>
                    <a:pt x="141131" y="21785"/>
                    <a:pt x="140770" y="21532"/>
                  </a:cubicBezTo>
                  <a:cubicBezTo>
                    <a:pt x="140662" y="21460"/>
                    <a:pt x="140445" y="21316"/>
                    <a:pt x="140157" y="21063"/>
                  </a:cubicBezTo>
                  <a:cubicBezTo>
                    <a:pt x="139111" y="20234"/>
                    <a:pt x="137199" y="18647"/>
                    <a:pt x="135360" y="17204"/>
                  </a:cubicBezTo>
                  <a:cubicBezTo>
                    <a:pt x="134422" y="16519"/>
                    <a:pt x="133521" y="15834"/>
                    <a:pt x="132763" y="15365"/>
                  </a:cubicBezTo>
                  <a:cubicBezTo>
                    <a:pt x="132366" y="15112"/>
                    <a:pt x="132042" y="14932"/>
                    <a:pt x="131717" y="14788"/>
                  </a:cubicBezTo>
                  <a:cubicBezTo>
                    <a:pt x="131429" y="14643"/>
                    <a:pt x="131176" y="14535"/>
                    <a:pt x="130924" y="14535"/>
                  </a:cubicBezTo>
                  <a:lnTo>
                    <a:pt x="130779" y="14535"/>
                  </a:lnTo>
                  <a:cubicBezTo>
                    <a:pt x="129986" y="14679"/>
                    <a:pt x="129373" y="15365"/>
                    <a:pt x="128904" y="16050"/>
                  </a:cubicBezTo>
                  <a:cubicBezTo>
                    <a:pt x="128688" y="16375"/>
                    <a:pt x="128471" y="16735"/>
                    <a:pt x="128363" y="17024"/>
                  </a:cubicBezTo>
                  <a:cubicBezTo>
                    <a:pt x="128219" y="17312"/>
                    <a:pt x="128110" y="17529"/>
                    <a:pt x="128074" y="17673"/>
                  </a:cubicBezTo>
                  <a:lnTo>
                    <a:pt x="128074" y="17745"/>
                  </a:lnTo>
                  <a:cubicBezTo>
                    <a:pt x="128038" y="18106"/>
                    <a:pt x="127786" y="20198"/>
                    <a:pt x="127461" y="23263"/>
                  </a:cubicBezTo>
                  <a:cubicBezTo>
                    <a:pt x="126487" y="32424"/>
                    <a:pt x="124612" y="50350"/>
                    <a:pt x="124035" y="55976"/>
                  </a:cubicBezTo>
                  <a:cubicBezTo>
                    <a:pt x="123638" y="59763"/>
                    <a:pt x="123169" y="62685"/>
                    <a:pt x="121799" y="65678"/>
                  </a:cubicBezTo>
                  <a:cubicBezTo>
                    <a:pt x="120428" y="68708"/>
                    <a:pt x="118228" y="71846"/>
                    <a:pt x="114369" y="76102"/>
                  </a:cubicBezTo>
                  <a:cubicBezTo>
                    <a:pt x="110510" y="80322"/>
                    <a:pt x="106290" y="83351"/>
                    <a:pt x="103008" y="85335"/>
                  </a:cubicBezTo>
                  <a:cubicBezTo>
                    <a:pt x="101385" y="86345"/>
                    <a:pt x="99978" y="87066"/>
                    <a:pt x="99004" y="87535"/>
                  </a:cubicBezTo>
                  <a:cubicBezTo>
                    <a:pt x="98499" y="87787"/>
                    <a:pt x="98103" y="87932"/>
                    <a:pt x="97850" y="88076"/>
                  </a:cubicBezTo>
                  <a:cubicBezTo>
                    <a:pt x="97706" y="88112"/>
                    <a:pt x="97598" y="88148"/>
                    <a:pt x="97526" y="88184"/>
                  </a:cubicBezTo>
                  <a:cubicBezTo>
                    <a:pt x="97453" y="88220"/>
                    <a:pt x="97417" y="88220"/>
                    <a:pt x="97417" y="88220"/>
                  </a:cubicBezTo>
                  <a:lnTo>
                    <a:pt x="97345" y="88292"/>
                  </a:lnTo>
                  <a:lnTo>
                    <a:pt x="85551" y="98824"/>
                  </a:lnTo>
                  <a:cubicBezTo>
                    <a:pt x="85515" y="98896"/>
                    <a:pt x="85479" y="98968"/>
                    <a:pt x="85479" y="99040"/>
                  </a:cubicBezTo>
                  <a:cubicBezTo>
                    <a:pt x="85479" y="99040"/>
                    <a:pt x="85479" y="99040"/>
                    <a:pt x="85443" y="99654"/>
                  </a:cubicBezTo>
                  <a:cubicBezTo>
                    <a:pt x="85371" y="100231"/>
                    <a:pt x="85299" y="101457"/>
                    <a:pt x="85119" y="103837"/>
                  </a:cubicBezTo>
                  <a:cubicBezTo>
                    <a:pt x="84974" y="106218"/>
                    <a:pt x="84325" y="107877"/>
                    <a:pt x="83748" y="109067"/>
                  </a:cubicBezTo>
                  <a:cubicBezTo>
                    <a:pt x="83423" y="109644"/>
                    <a:pt x="83135" y="110113"/>
                    <a:pt x="82918" y="110510"/>
                  </a:cubicBezTo>
                  <a:cubicBezTo>
                    <a:pt x="82774" y="110690"/>
                    <a:pt x="82702" y="110870"/>
                    <a:pt x="82594" y="111015"/>
                  </a:cubicBezTo>
                  <a:cubicBezTo>
                    <a:pt x="82522" y="111159"/>
                    <a:pt x="82450" y="111303"/>
                    <a:pt x="82450" y="111447"/>
                  </a:cubicBezTo>
                  <a:cubicBezTo>
                    <a:pt x="82450" y="111520"/>
                    <a:pt x="82377" y="111736"/>
                    <a:pt x="82305" y="112061"/>
                  </a:cubicBezTo>
                  <a:cubicBezTo>
                    <a:pt x="81656" y="114297"/>
                    <a:pt x="79276" y="121510"/>
                    <a:pt x="77328" y="125514"/>
                  </a:cubicBezTo>
                  <a:cubicBezTo>
                    <a:pt x="76210" y="127786"/>
                    <a:pt x="75164" y="129589"/>
                    <a:pt x="73469" y="131320"/>
                  </a:cubicBezTo>
                  <a:cubicBezTo>
                    <a:pt x="71810" y="133052"/>
                    <a:pt x="69429" y="134747"/>
                    <a:pt x="65570" y="136694"/>
                  </a:cubicBezTo>
                  <a:cubicBezTo>
                    <a:pt x="58632" y="140212"/>
                    <a:pt x="53484" y="143989"/>
                    <a:pt x="52477" y="144771"/>
                  </a:cubicBezTo>
                  <a:lnTo>
                    <a:pt x="52477" y="144771"/>
                  </a:lnTo>
                  <a:lnTo>
                    <a:pt x="47587" y="140819"/>
                  </a:lnTo>
                  <a:lnTo>
                    <a:pt x="47587" y="140819"/>
                  </a:lnTo>
                  <a:cubicBezTo>
                    <a:pt x="48029" y="140079"/>
                    <a:pt x="49617" y="137424"/>
                    <a:pt x="51360" y="134458"/>
                  </a:cubicBezTo>
                  <a:cubicBezTo>
                    <a:pt x="53416" y="130960"/>
                    <a:pt x="55652" y="127065"/>
                    <a:pt x="56445" y="125405"/>
                  </a:cubicBezTo>
                  <a:cubicBezTo>
                    <a:pt x="57167" y="123891"/>
                    <a:pt x="59078" y="122412"/>
                    <a:pt x="60773" y="121366"/>
                  </a:cubicBezTo>
                  <a:cubicBezTo>
                    <a:pt x="61639" y="120825"/>
                    <a:pt x="62468" y="120392"/>
                    <a:pt x="63045" y="120104"/>
                  </a:cubicBezTo>
                  <a:cubicBezTo>
                    <a:pt x="63334" y="119923"/>
                    <a:pt x="63586" y="119815"/>
                    <a:pt x="63767" y="119743"/>
                  </a:cubicBezTo>
                  <a:cubicBezTo>
                    <a:pt x="63947" y="119671"/>
                    <a:pt x="64019" y="119635"/>
                    <a:pt x="64019" y="119635"/>
                  </a:cubicBezTo>
                  <a:cubicBezTo>
                    <a:pt x="64091" y="119599"/>
                    <a:pt x="64164" y="119527"/>
                    <a:pt x="64200" y="119454"/>
                  </a:cubicBezTo>
                  <a:lnTo>
                    <a:pt x="66869" y="111159"/>
                  </a:lnTo>
                  <a:cubicBezTo>
                    <a:pt x="66905" y="111051"/>
                    <a:pt x="66905" y="110943"/>
                    <a:pt x="66833" y="110870"/>
                  </a:cubicBezTo>
                  <a:cubicBezTo>
                    <a:pt x="66778" y="110789"/>
                    <a:pt x="66704" y="110749"/>
                    <a:pt x="66625" y="110749"/>
                  </a:cubicBezTo>
                  <a:cubicBezTo>
                    <a:pt x="66598" y="110749"/>
                    <a:pt x="66571" y="110753"/>
                    <a:pt x="66544" y="110762"/>
                  </a:cubicBezTo>
                  <a:cubicBezTo>
                    <a:pt x="66544" y="110762"/>
                    <a:pt x="66255" y="110798"/>
                    <a:pt x="65787" y="110870"/>
                  </a:cubicBezTo>
                  <a:cubicBezTo>
                    <a:pt x="64272" y="111087"/>
                    <a:pt x="60737" y="111484"/>
                    <a:pt x="56589" y="111484"/>
                  </a:cubicBezTo>
                  <a:cubicBezTo>
                    <a:pt x="53993" y="111484"/>
                    <a:pt x="51179" y="111339"/>
                    <a:pt x="48474" y="110870"/>
                  </a:cubicBezTo>
                  <a:cubicBezTo>
                    <a:pt x="44218" y="110149"/>
                    <a:pt x="40179" y="108490"/>
                    <a:pt x="37185" y="106975"/>
                  </a:cubicBezTo>
                  <a:cubicBezTo>
                    <a:pt x="35707" y="106254"/>
                    <a:pt x="34480" y="105532"/>
                    <a:pt x="33651" y="105028"/>
                  </a:cubicBezTo>
                  <a:cubicBezTo>
                    <a:pt x="33218" y="104775"/>
                    <a:pt x="32893" y="104559"/>
                    <a:pt x="32677" y="104414"/>
                  </a:cubicBezTo>
                  <a:cubicBezTo>
                    <a:pt x="32569" y="104342"/>
                    <a:pt x="32497" y="104270"/>
                    <a:pt x="32424" y="104234"/>
                  </a:cubicBezTo>
                  <a:cubicBezTo>
                    <a:pt x="32352" y="104198"/>
                    <a:pt x="32352" y="104198"/>
                    <a:pt x="32352" y="104198"/>
                  </a:cubicBezTo>
                  <a:cubicBezTo>
                    <a:pt x="32298" y="104162"/>
                    <a:pt x="32235" y="104144"/>
                    <a:pt x="32172" y="104144"/>
                  </a:cubicBezTo>
                  <a:cubicBezTo>
                    <a:pt x="32109" y="104144"/>
                    <a:pt x="32046" y="104162"/>
                    <a:pt x="31992" y="104198"/>
                  </a:cubicBezTo>
                  <a:cubicBezTo>
                    <a:pt x="31992" y="104198"/>
                    <a:pt x="31379" y="104595"/>
                    <a:pt x="30441" y="105208"/>
                  </a:cubicBezTo>
                  <a:cubicBezTo>
                    <a:pt x="29070" y="106110"/>
                    <a:pt x="26942" y="107516"/>
                    <a:pt x="25139" y="108670"/>
                  </a:cubicBezTo>
                  <a:cubicBezTo>
                    <a:pt x="24237" y="109283"/>
                    <a:pt x="23444" y="109824"/>
                    <a:pt x="22795" y="110221"/>
                  </a:cubicBezTo>
                  <a:cubicBezTo>
                    <a:pt x="22506" y="110402"/>
                    <a:pt x="22254" y="110582"/>
                    <a:pt x="22037" y="110690"/>
                  </a:cubicBezTo>
                  <a:cubicBezTo>
                    <a:pt x="21965" y="110762"/>
                    <a:pt x="21893" y="110798"/>
                    <a:pt x="21821" y="110834"/>
                  </a:cubicBezTo>
                  <a:cubicBezTo>
                    <a:pt x="21749" y="110870"/>
                    <a:pt x="21713" y="110906"/>
                    <a:pt x="21713" y="110906"/>
                  </a:cubicBezTo>
                  <a:cubicBezTo>
                    <a:pt x="21640" y="110943"/>
                    <a:pt x="21604" y="110979"/>
                    <a:pt x="21568" y="111015"/>
                  </a:cubicBezTo>
                  <a:cubicBezTo>
                    <a:pt x="21496" y="111087"/>
                    <a:pt x="21460" y="111195"/>
                    <a:pt x="21388" y="111303"/>
                  </a:cubicBezTo>
                  <a:cubicBezTo>
                    <a:pt x="21172" y="111736"/>
                    <a:pt x="20775" y="112530"/>
                    <a:pt x="20270" y="113612"/>
                  </a:cubicBezTo>
                  <a:cubicBezTo>
                    <a:pt x="18719" y="116785"/>
                    <a:pt x="15870" y="122268"/>
                    <a:pt x="12119" y="125983"/>
                  </a:cubicBezTo>
                  <a:cubicBezTo>
                    <a:pt x="7545" y="130440"/>
                    <a:pt x="6571" y="133698"/>
                    <a:pt x="6366" y="134823"/>
                  </a:cubicBezTo>
                  <a:lnTo>
                    <a:pt x="6366" y="134823"/>
                  </a:lnTo>
                  <a:lnTo>
                    <a:pt x="656" y="132165"/>
                  </a:lnTo>
                  <a:lnTo>
                    <a:pt x="656" y="132165"/>
                  </a:lnTo>
                  <a:cubicBezTo>
                    <a:pt x="718" y="131825"/>
                    <a:pt x="848" y="131131"/>
                    <a:pt x="1046" y="130166"/>
                  </a:cubicBezTo>
                  <a:cubicBezTo>
                    <a:pt x="1840" y="126055"/>
                    <a:pt x="3607" y="117218"/>
                    <a:pt x="5086" y="112710"/>
                  </a:cubicBezTo>
                  <a:cubicBezTo>
                    <a:pt x="7069" y="106759"/>
                    <a:pt x="11037" y="104234"/>
                    <a:pt x="13489" y="102900"/>
                  </a:cubicBezTo>
                  <a:cubicBezTo>
                    <a:pt x="14752" y="102214"/>
                    <a:pt x="16663" y="100736"/>
                    <a:pt x="18322" y="99473"/>
                  </a:cubicBezTo>
                  <a:cubicBezTo>
                    <a:pt x="19945" y="98175"/>
                    <a:pt x="21280" y="97057"/>
                    <a:pt x="21280" y="97057"/>
                  </a:cubicBezTo>
                  <a:cubicBezTo>
                    <a:pt x="21316" y="96985"/>
                    <a:pt x="21352" y="96949"/>
                    <a:pt x="21352" y="96876"/>
                  </a:cubicBezTo>
                  <a:cubicBezTo>
                    <a:pt x="21352" y="96876"/>
                    <a:pt x="21388" y="96768"/>
                    <a:pt x="21460" y="96588"/>
                  </a:cubicBezTo>
                  <a:cubicBezTo>
                    <a:pt x="21821" y="95253"/>
                    <a:pt x="23624" y="89627"/>
                    <a:pt x="26978" y="86489"/>
                  </a:cubicBezTo>
                  <a:cubicBezTo>
                    <a:pt x="28890" y="84686"/>
                    <a:pt x="32172" y="83135"/>
                    <a:pt x="34985" y="82089"/>
                  </a:cubicBezTo>
                  <a:cubicBezTo>
                    <a:pt x="36392" y="81548"/>
                    <a:pt x="37654" y="81115"/>
                    <a:pt x="38592" y="80826"/>
                  </a:cubicBezTo>
                  <a:cubicBezTo>
                    <a:pt x="39061" y="80682"/>
                    <a:pt x="39422" y="80574"/>
                    <a:pt x="39710" y="80502"/>
                  </a:cubicBezTo>
                  <a:cubicBezTo>
                    <a:pt x="39963" y="80430"/>
                    <a:pt x="40107" y="80394"/>
                    <a:pt x="40107" y="80394"/>
                  </a:cubicBezTo>
                  <a:lnTo>
                    <a:pt x="40215" y="80322"/>
                  </a:lnTo>
                  <a:cubicBezTo>
                    <a:pt x="41730" y="79023"/>
                    <a:pt x="44146" y="77797"/>
                    <a:pt x="46923" y="76715"/>
                  </a:cubicBezTo>
                  <a:cubicBezTo>
                    <a:pt x="51071" y="75128"/>
                    <a:pt x="56012" y="73829"/>
                    <a:pt x="59908" y="72928"/>
                  </a:cubicBezTo>
                  <a:cubicBezTo>
                    <a:pt x="61855" y="72459"/>
                    <a:pt x="63550" y="72134"/>
                    <a:pt x="64741" y="71882"/>
                  </a:cubicBezTo>
                  <a:cubicBezTo>
                    <a:pt x="65354" y="71774"/>
                    <a:pt x="65823" y="71702"/>
                    <a:pt x="66147" y="71629"/>
                  </a:cubicBezTo>
                  <a:cubicBezTo>
                    <a:pt x="66472" y="71557"/>
                    <a:pt x="66652" y="71557"/>
                    <a:pt x="66652" y="71557"/>
                  </a:cubicBezTo>
                  <a:cubicBezTo>
                    <a:pt x="66724" y="71521"/>
                    <a:pt x="66833" y="71449"/>
                    <a:pt x="66869" y="71377"/>
                  </a:cubicBezTo>
                  <a:cubicBezTo>
                    <a:pt x="66869" y="71377"/>
                    <a:pt x="66869" y="71341"/>
                    <a:pt x="66905" y="71305"/>
                  </a:cubicBezTo>
                  <a:cubicBezTo>
                    <a:pt x="67085" y="70908"/>
                    <a:pt x="68023" y="69141"/>
                    <a:pt x="69970" y="66616"/>
                  </a:cubicBezTo>
                  <a:cubicBezTo>
                    <a:pt x="71016" y="65209"/>
                    <a:pt x="73036" y="64091"/>
                    <a:pt x="74803" y="63298"/>
                  </a:cubicBezTo>
                  <a:cubicBezTo>
                    <a:pt x="75669" y="62901"/>
                    <a:pt x="76462" y="62613"/>
                    <a:pt x="77039" y="62432"/>
                  </a:cubicBezTo>
                  <a:cubicBezTo>
                    <a:pt x="77364" y="62324"/>
                    <a:pt x="77580" y="62252"/>
                    <a:pt x="77761" y="62180"/>
                  </a:cubicBezTo>
                  <a:cubicBezTo>
                    <a:pt x="77905" y="62144"/>
                    <a:pt x="78013" y="62108"/>
                    <a:pt x="78013" y="62108"/>
                  </a:cubicBezTo>
                  <a:lnTo>
                    <a:pt x="78085" y="62072"/>
                  </a:lnTo>
                  <a:cubicBezTo>
                    <a:pt x="78085" y="62072"/>
                    <a:pt x="80213" y="60629"/>
                    <a:pt x="84614" y="57491"/>
                  </a:cubicBezTo>
                  <a:cubicBezTo>
                    <a:pt x="86778" y="55904"/>
                    <a:pt x="89519" y="54353"/>
                    <a:pt x="91683" y="53163"/>
                  </a:cubicBezTo>
                  <a:cubicBezTo>
                    <a:pt x="92801" y="52586"/>
                    <a:pt x="93775" y="52117"/>
                    <a:pt x="94460" y="51756"/>
                  </a:cubicBezTo>
                  <a:cubicBezTo>
                    <a:pt x="95145" y="51432"/>
                    <a:pt x="95542" y="51215"/>
                    <a:pt x="95542" y="51215"/>
                  </a:cubicBezTo>
                  <a:cubicBezTo>
                    <a:pt x="95650" y="51179"/>
                    <a:pt x="95722" y="51071"/>
                    <a:pt x="95722" y="50927"/>
                  </a:cubicBezTo>
                  <a:cubicBezTo>
                    <a:pt x="95722" y="50819"/>
                    <a:pt x="95614" y="50710"/>
                    <a:pt x="95506" y="50674"/>
                  </a:cubicBezTo>
                  <a:cubicBezTo>
                    <a:pt x="93522" y="49989"/>
                    <a:pt x="91899" y="48330"/>
                    <a:pt x="90493" y="46130"/>
                  </a:cubicBezTo>
                  <a:cubicBezTo>
                    <a:pt x="89086" y="43930"/>
                    <a:pt x="87968" y="41189"/>
                    <a:pt x="86958" y="38412"/>
                  </a:cubicBezTo>
                  <a:cubicBezTo>
                    <a:pt x="84902" y="32749"/>
                    <a:pt x="81079" y="26798"/>
                    <a:pt x="77905" y="23804"/>
                  </a:cubicBezTo>
                  <a:cubicBezTo>
                    <a:pt x="76787" y="22794"/>
                    <a:pt x="75885" y="21929"/>
                    <a:pt x="75272" y="21063"/>
                  </a:cubicBezTo>
                  <a:cubicBezTo>
                    <a:pt x="74659" y="20198"/>
                    <a:pt x="74334" y="19332"/>
                    <a:pt x="74334" y="18214"/>
                  </a:cubicBezTo>
                  <a:cubicBezTo>
                    <a:pt x="74334" y="17312"/>
                    <a:pt x="74551" y="16194"/>
                    <a:pt x="75056" y="14824"/>
                  </a:cubicBezTo>
                  <a:cubicBezTo>
                    <a:pt x="75921" y="12515"/>
                    <a:pt x="78338" y="9414"/>
                    <a:pt x="80863" y="6781"/>
                  </a:cubicBezTo>
                  <a:cubicBezTo>
                    <a:pt x="82125" y="5482"/>
                    <a:pt x="83423" y="4292"/>
                    <a:pt x="84578" y="3354"/>
                  </a:cubicBezTo>
                  <a:cubicBezTo>
                    <a:pt x="85732" y="2453"/>
                    <a:pt x="86778" y="1803"/>
                    <a:pt x="87427" y="1551"/>
                  </a:cubicBezTo>
                  <a:cubicBezTo>
                    <a:pt x="88761" y="1118"/>
                    <a:pt x="90096" y="613"/>
                    <a:pt x="91070" y="613"/>
                  </a:cubicBezTo>
                  <a:close/>
                  <a:moveTo>
                    <a:pt x="91070" y="0"/>
                  </a:moveTo>
                  <a:cubicBezTo>
                    <a:pt x="89915" y="0"/>
                    <a:pt x="88545" y="541"/>
                    <a:pt x="87246" y="974"/>
                  </a:cubicBezTo>
                  <a:cubicBezTo>
                    <a:pt x="86453" y="1262"/>
                    <a:pt x="85407" y="1948"/>
                    <a:pt x="84217" y="2885"/>
                  </a:cubicBezTo>
                  <a:cubicBezTo>
                    <a:pt x="82450" y="4292"/>
                    <a:pt x="80358" y="6312"/>
                    <a:pt x="78554" y="8440"/>
                  </a:cubicBezTo>
                  <a:cubicBezTo>
                    <a:pt x="76751" y="10532"/>
                    <a:pt x="75200" y="12768"/>
                    <a:pt x="74515" y="14643"/>
                  </a:cubicBezTo>
                  <a:cubicBezTo>
                    <a:pt x="73974" y="16050"/>
                    <a:pt x="73721" y="17204"/>
                    <a:pt x="73721" y="18214"/>
                  </a:cubicBezTo>
                  <a:cubicBezTo>
                    <a:pt x="73721" y="19440"/>
                    <a:pt x="74118" y="20486"/>
                    <a:pt x="74767" y="21388"/>
                  </a:cubicBezTo>
                  <a:cubicBezTo>
                    <a:pt x="75453" y="22362"/>
                    <a:pt x="76390" y="23227"/>
                    <a:pt x="77508" y="24273"/>
                  </a:cubicBezTo>
                  <a:cubicBezTo>
                    <a:pt x="80574" y="27123"/>
                    <a:pt x="84397" y="33038"/>
                    <a:pt x="86381" y="38592"/>
                  </a:cubicBezTo>
                  <a:cubicBezTo>
                    <a:pt x="87391" y="41405"/>
                    <a:pt x="88545" y="44182"/>
                    <a:pt x="89988" y="46455"/>
                  </a:cubicBezTo>
                  <a:cubicBezTo>
                    <a:pt x="91288" y="48469"/>
                    <a:pt x="92822" y="50104"/>
                    <a:pt x="94696" y="50961"/>
                  </a:cubicBezTo>
                  <a:lnTo>
                    <a:pt x="94696" y="50961"/>
                  </a:lnTo>
                  <a:cubicBezTo>
                    <a:pt x="92972" y="51806"/>
                    <a:pt x="87861" y="54384"/>
                    <a:pt x="84253" y="56986"/>
                  </a:cubicBezTo>
                  <a:cubicBezTo>
                    <a:pt x="82053" y="58537"/>
                    <a:pt x="80430" y="59691"/>
                    <a:pt x="79348" y="60449"/>
                  </a:cubicBezTo>
                  <a:cubicBezTo>
                    <a:pt x="78807" y="60845"/>
                    <a:pt x="78410" y="61134"/>
                    <a:pt x="78158" y="61314"/>
                  </a:cubicBezTo>
                  <a:cubicBezTo>
                    <a:pt x="77968" y="61432"/>
                    <a:pt x="77857" y="61504"/>
                    <a:pt x="77802" y="61540"/>
                  </a:cubicBezTo>
                  <a:lnTo>
                    <a:pt x="77802" y="61540"/>
                  </a:lnTo>
                  <a:cubicBezTo>
                    <a:pt x="77579" y="61605"/>
                    <a:pt x="76171" y="62029"/>
                    <a:pt x="74551" y="62757"/>
                  </a:cubicBezTo>
                  <a:cubicBezTo>
                    <a:pt x="72748" y="63550"/>
                    <a:pt x="70692" y="64704"/>
                    <a:pt x="69501" y="66255"/>
                  </a:cubicBezTo>
                  <a:cubicBezTo>
                    <a:pt x="67589" y="68714"/>
                    <a:pt x="66648" y="70458"/>
                    <a:pt x="66397" y="70970"/>
                  </a:cubicBezTo>
                  <a:lnTo>
                    <a:pt x="66397" y="70970"/>
                  </a:lnTo>
                  <a:cubicBezTo>
                    <a:pt x="65525" y="71123"/>
                    <a:pt x="60874" y="71964"/>
                    <a:pt x="55580" y="73361"/>
                  </a:cubicBezTo>
                  <a:cubicBezTo>
                    <a:pt x="52658" y="74154"/>
                    <a:pt x="49520" y="75092"/>
                    <a:pt x="46707" y="76174"/>
                  </a:cubicBezTo>
                  <a:cubicBezTo>
                    <a:pt x="43936" y="77240"/>
                    <a:pt x="41514" y="78446"/>
                    <a:pt x="39891" y="79826"/>
                  </a:cubicBezTo>
                  <a:lnTo>
                    <a:pt x="39891" y="79826"/>
                  </a:lnTo>
                  <a:cubicBezTo>
                    <a:pt x="39591" y="79907"/>
                    <a:pt x="37413" y="80508"/>
                    <a:pt x="34769" y="81512"/>
                  </a:cubicBezTo>
                  <a:cubicBezTo>
                    <a:pt x="31920" y="82594"/>
                    <a:pt x="28601" y="84145"/>
                    <a:pt x="26582" y="86056"/>
                  </a:cubicBezTo>
                  <a:cubicBezTo>
                    <a:pt x="24562" y="87968"/>
                    <a:pt x="23119" y="90601"/>
                    <a:pt x="22181" y="92801"/>
                  </a:cubicBezTo>
                  <a:cubicBezTo>
                    <a:pt x="21351" y="94750"/>
                    <a:pt x="20888" y="96331"/>
                    <a:pt x="20793" y="96666"/>
                  </a:cubicBezTo>
                  <a:lnTo>
                    <a:pt x="20793" y="96666"/>
                  </a:lnTo>
                  <a:cubicBezTo>
                    <a:pt x="20662" y="96780"/>
                    <a:pt x="20391" y="97010"/>
                    <a:pt x="20017" y="97309"/>
                  </a:cubicBezTo>
                  <a:cubicBezTo>
                    <a:pt x="19224" y="97958"/>
                    <a:pt x="17962" y="98968"/>
                    <a:pt x="16699" y="99978"/>
                  </a:cubicBezTo>
                  <a:cubicBezTo>
                    <a:pt x="15401" y="100952"/>
                    <a:pt x="14066" y="101890"/>
                    <a:pt x="13201" y="102395"/>
                  </a:cubicBezTo>
                  <a:cubicBezTo>
                    <a:pt x="10712" y="103729"/>
                    <a:pt x="6564" y="106362"/>
                    <a:pt x="4509" y="112530"/>
                  </a:cubicBezTo>
                  <a:cubicBezTo>
                    <a:pt x="3499" y="115595"/>
                    <a:pt x="2381" y="120500"/>
                    <a:pt x="1515" y="124684"/>
                  </a:cubicBezTo>
                  <a:cubicBezTo>
                    <a:pt x="649" y="128868"/>
                    <a:pt x="36" y="132294"/>
                    <a:pt x="36" y="132294"/>
                  </a:cubicBezTo>
                  <a:cubicBezTo>
                    <a:pt x="0" y="132439"/>
                    <a:pt x="72" y="132583"/>
                    <a:pt x="181" y="132619"/>
                  </a:cubicBezTo>
                  <a:lnTo>
                    <a:pt x="6492" y="135540"/>
                  </a:lnTo>
                  <a:cubicBezTo>
                    <a:pt x="6528" y="135558"/>
                    <a:pt x="6573" y="135567"/>
                    <a:pt x="6618" y="135567"/>
                  </a:cubicBezTo>
                  <a:cubicBezTo>
                    <a:pt x="6664" y="135567"/>
                    <a:pt x="6709" y="135558"/>
                    <a:pt x="6745" y="135540"/>
                  </a:cubicBezTo>
                  <a:cubicBezTo>
                    <a:pt x="6853" y="135468"/>
                    <a:pt x="6889" y="135396"/>
                    <a:pt x="6889" y="135288"/>
                  </a:cubicBezTo>
                  <a:cubicBezTo>
                    <a:pt x="6925" y="135144"/>
                    <a:pt x="7141" y="131681"/>
                    <a:pt x="12515" y="126415"/>
                  </a:cubicBezTo>
                  <a:cubicBezTo>
                    <a:pt x="15365" y="123602"/>
                    <a:pt x="17637" y="119887"/>
                    <a:pt x="19296" y="116858"/>
                  </a:cubicBezTo>
                  <a:cubicBezTo>
                    <a:pt x="20090" y="115307"/>
                    <a:pt x="20775" y="113972"/>
                    <a:pt x="21244" y="112962"/>
                  </a:cubicBezTo>
                  <a:cubicBezTo>
                    <a:pt x="21460" y="112457"/>
                    <a:pt x="21676" y="112061"/>
                    <a:pt x="21821" y="111772"/>
                  </a:cubicBezTo>
                  <a:cubicBezTo>
                    <a:pt x="21893" y="111664"/>
                    <a:pt x="21929" y="111556"/>
                    <a:pt x="22001" y="111484"/>
                  </a:cubicBezTo>
                  <a:lnTo>
                    <a:pt x="22032" y="111422"/>
                  </a:lnTo>
                  <a:lnTo>
                    <a:pt x="22032" y="111422"/>
                  </a:lnTo>
                  <a:cubicBezTo>
                    <a:pt x="22072" y="111393"/>
                    <a:pt x="22134" y="111359"/>
                    <a:pt x="22217" y="111303"/>
                  </a:cubicBezTo>
                  <a:cubicBezTo>
                    <a:pt x="23547" y="110473"/>
                    <a:pt x="30999" y="105570"/>
                    <a:pt x="32191" y="104804"/>
                  </a:cubicBezTo>
                  <a:lnTo>
                    <a:pt x="32191" y="104804"/>
                  </a:lnTo>
                  <a:cubicBezTo>
                    <a:pt x="33450" y="105644"/>
                    <a:pt x="40477" y="110105"/>
                    <a:pt x="48366" y="111447"/>
                  </a:cubicBezTo>
                  <a:cubicBezTo>
                    <a:pt x="51143" y="111916"/>
                    <a:pt x="53993" y="112097"/>
                    <a:pt x="56589" y="112097"/>
                  </a:cubicBezTo>
                  <a:cubicBezTo>
                    <a:pt x="61074" y="112097"/>
                    <a:pt x="64816" y="111609"/>
                    <a:pt x="66140" y="111416"/>
                  </a:cubicBezTo>
                  <a:lnTo>
                    <a:pt x="66140" y="111416"/>
                  </a:lnTo>
                  <a:lnTo>
                    <a:pt x="63675" y="119111"/>
                  </a:lnTo>
                  <a:lnTo>
                    <a:pt x="63675" y="119111"/>
                  </a:lnTo>
                  <a:cubicBezTo>
                    <a:pt x="63317" y="119290"/>
                    <a:pt x="61962" y="119903"/>
                    <a:pt x="60449" y="120861"/>
                  </a:cubicBezTo>
                  <a:cubicBezTo>
                    <a:pt x="58717" y="121943"/>
                    <a:pt x="56734" y="123422"/>
                    <a:pt x="55904" y="125153"/>
                  </a:cubicBezTo>
                  <a:cubicBezTo>
                    <a:pt x="55111" y="126776"/>
                    <a:pt x="52875" y="130671"/>
                    <a:pt x="50819" y="134170"/>
                  </a:cubicBezTo>
                  <a:cubicBezTo>
                    <a:pt x="49809" y="135901"/>
                    <a:pt x="48835" y="137524"/>
                    <a:pt x="48114" y="138750"/>
                  </a:cubicBezTo>
                  <a:cubicBezTo>
                    <a:pt x="47392" y="139941"/>
                    <a:pt x="46923" y="140734"/>
                    <a:pt x="46923" y="140734"/>
                  </a:cubicBezTo>
                  <a:cubicBezTo>
                    <a:pt x="46851" y="140842"/>
                    <a:pt x="46887" y="141023"/>
                    <a:pt x="46996" y="141095"/>
                  </a:cubicBezTo>
                  <a:lnTo>
                    <a:pt x="52261" y="145387"/>
                  </a:lnTo>
                  <a:cubicBezTo>
                    <a:pt x="52315" y="145423"/>
                    <a:pt x="52388" y="145441"/>
                    <a:pt x="52460" y="145441"/>
                  </a:cubicBezTo>
                  <a:cubicBezTo>
                    <a:pt x="52532" y="145441"/>
                    <a:pt x="52604" y="145423"/>
                    <a:pt x="52658" y="145387"/>
                  </a:cubicBezTo>
                  <a:cubicBezTo>
                    <a:pt x="52658" y="145387"/>
                    <a:pt x="52730" y="145315"/>
                    <a:pt x="52911" y="145206"/>
                  </a:cubicBezTo>
                  <a:cubicBezTo>
                    <a:pt x="54029" y="144341"/>
                    <a:pt x="59078" y="140662"/>
                    <a:pt x="65823" y="137235"/>
                  </a:cubicBezTo>
                  <a:cubicBezTo>
                    <a:pt x="69718" y="135252"/>
                    <a:pt x="72170" y="133557"/>
                    <a:pt x="73902" y="131753"/>
                  </a:cubicBezTo>
                  <a:cubicBezTo>
                    <a:pt x="75669" y="129950"/>
                    <a:pt x="76715" y="128074"/>
                    <a:pt x="77869" y="125766"/>
                  </a:cubicBezTo>
                  <a:cubicBezTo>
                    <a:pt x="78987" y="123458"/>
                    <a:pt x="80249" y="120104"/>
                    <a:pt x="81259" y="117218"/>
                  </a:cubicBezTo>
                  <a:cubicBezTo>
                    <a:pt x="81728" y="115812"/>
                    <a:pt x="82161" y="114477"/>
                    <a:pt x="82486" y="113467"/>
                  </a:cubicBezTo>
                  <a:cubicBezTo>
                    <a:pt x="82630" y="112962"/>
                    <a:pt x="82774" y="112566"/>
                    <a:pt x="82882" y="112241"/>
                  </a:cubicBezTo>
                  <a:cubicBezTo>
                    <a:pt x="82954" y="111880"/>
                    <a:pt x="83027" y="111664"/>
                    <a:pt x="83027" y="111556"/>
                  </a:cubicBezTo>
                  <a:cubicBezTo>
                    <a:pt x="83027" y="111520"/>
                    <a:pt x="83063" y="111411"/>
                    <a:pt x="83135" y="111267"/>
                  </a:cubicBezTo>
                  <a:cubicBezTo>
                    <a:pt x="83387" y="110834"/>
                    <a:pt x="83964" y="110041"/>
                    <a:pt x="84505" y="108851"/>
                  </a:cubicBezTo>
                  <a:cubicBezTo>
                    <a:pt x="85046" y="107660"/>
                    <a:pt x="85587" y="106037"/>
                    <a:pt x="85732" y="103909"/>
                  </a:cubicBezTo>
                  <a:lnTo>
                    <a:pt x="86045" y="99238"/>
                  </a:lnTo>
                  <a:lnTo>
                    <a:pt x="86045" y="99238"/>
                  </a:lnTo>
                  <a:lnTo>
                    <a:pt x="97667" y="88792"/>
                  </a:lnTo>
                  <a:lnTo>
                    <a:pt x="97670" y="88797"/>
                  </a:lnTo>
                  <a:cubicBezTo>
                    <a:pt x="97670" y="88797"/>
                    <a:pt x="107011" y="85082"/>
                    <a:pt x="114802" y="76498"/>
                  </a:cubicBezTo>
                  <a:cubicBezTo>
                    <a:pt x="118697" y="72206"/>
                    <a:pt x="120969" y="69033"/>
                    <a:pt x="122340" y="65931"/>
                  </a:cubicBezTo>
                  <a:cubicBezTo>
                    <a:pt x="123746" y="62829"/>
                    <a:pt x="124251" y="59835"/>
                    <a:pt x="124648" y="56012"/>
                  </a:cubicBezTo>
                  <a:cubicBezTo>
                    <a:pt x="125045" y="52225"/>
                    <a:pt x="126019" y="42776"/>
                    <a:pt x="126920" y="34228"/>
                  </a:cubicBezTo>
                  <a:cubicBezTo>
                    <a:pt x="127353" y="29936"/>
                    <a:pt x="127786" y="25896"/>
                    <a:pt x="128110" y="22867"/>
                  </a:cubicBezTo>
                  <a:cubicBezTo>
                    <a:pt x="128255" y="21388"/>
                    <a:pt x="128399" y="20126"/>
                    <a:pt x="128507" y="19260"/>
                  </a:cubicBezTo>
                  <a:cubicBezTo>
                    <a:pt x="128543" y="18827"/>
                    <a:pt x="128579" y="18466"/>
                    <a:pt x="128615" y="18214"/>
                  </a:cubicBezTo>
                  <a:cubicBezTo>
                    <a:pt x="128652" y="18106"/>
                    <a:pt x="128652" y="17998"/>
                    <a:pt x="128652" y="17925"/>
                  </a:cubicBezTo>
                  <a:lnTo>
                    <a:pt x="128652" y="17853"/>
                  </a:lnTo>
                  <a:lnTo>
                    <a:pt x="128688" y="17817"/>
                  </a:lnTo>
                  <a:cubicBezTo>
                    <a:pt x="128688" y="17745"/>
                    <a:pt x="128760" y="17529"/>
                    <a:pt x="128904" y="17276"/>
                  </a:cubicBezTo>
                  <a:cubicBezTo>
                    <a:pt x="129084" y="16879"/>
                    <a:pt x="129373" y="16375"/>
                    <a:pt x="129734" y="15942"/>
                  </a:cubicBezTo>
                  <a:cubicBezTo>
                    <a:pt x="130094" y="15509"/>
                    <a:pt x="130491" y="15184"/>
                    <a:pt x="130888" y="15148"/>
                  </a:cubicBezTo>
                  <a:lnTo>
                    <a:pt x="130924" y="15148"/>
                  </a:lnTo>
                  <a:cubicBezTo>
                    <a:pt x="130996" y="15148"/>
                    <a:pt x="131284" y="15220"/>
                    <a:pt x="131609" y="15365"/>
                  </a:cubicBezTo>
                  <a:cubicBezTo>
                    <a:pt x="132763" y="15942"/>
                    <a:pt x="134747" y="17493"/>
                    <a:pt x="136550" y="18935"/>
                  </a:cubicBezTo>
                  <a:cubicBezTo>
                    <a:pt x="137452" y="19657"/>
                    <a:pt x="138317" y="20342"/>
                    <a:pt x="139003" y="20919"/>
                  </a:cubicBezTo>
                  <a:cubicBezTo>
                    <a:pt x="139688" y="21460"/>
                    <a:pt x="140193" y="21893"/>
                    <a:pt x="140445" y="22037"/>
                  </a:cubicBezTo>
                  <a:cubicBezTo>
                    <a:pt x="140914" y="22362"/>
                    <a:pt x="141564" y="22614"/>
                    <a:pt x="142213" y="22614"/>
                  </a:cubicBezTo>
                  <a:cubicBezTo>
                    <a:pt x="142682" y="22614"/>
                    <a:pt x="143114" y="22506"/>
                    <a:pt x="143475" y="22181"/>
                  </a:cubicBezTo>
                  <a:cubicBezTo>
                    <a:pt x="143836" y="21857"/>
                    <a:pt x="144088" y="21352"/>
                    <a:pt x="144160" y="20703"/>
                  </a:cubicBezTo>
                  <a:cubicBezTo>
                    <a:pt x="144160" y="20594"/>
                    <a:pt x="144160" y="20450"/>
                    <a:pt x="144160" y="20306"/>
                  </a:cubicBezTo>
                  <a:cubicBezTo>
                    <a:pt x="144160" y="19044"/>
                    <a:pt x="143691" y="17204"/>
                    <a:pt x="142501" y="14932"/>
                  </a:cubicBezTo>
                  <a:cubicBezTo>
                    <a:pt x="141347" y="12696"/>
                    <a:pt x="139508" y="10063"/>
                    <a:pt x="136767" y="7358"/>
                  </a:cubicBezTo>
                  <a:cubicBezTo>
                    <a:pt x="134675" y="5230"/>
                    <a:pt x="132799" y="3787"/>
                    <a:pt x="131140" y="2849"/>
                  </a:cubicBezTo>
                  <a:cubicBezTo>
                    <a:pt x="129517" y="1912"/>
                    <a:pt x="128147" y="1479"/>
                    <a:pt x="127028" y="1479"/>
                  </a:cubicBezTo>
                  <a:cubicBezTo>
                    <a:pt x="126235" y="1479"/>
                    <a:pt x="125550" y="1731"/>
                    <a:pt x="125117" y="2200"/>
                  </a:cubicBezTo>
                  <a:cubicBezTo>
                    <a:pt x="124756" y="2597"/>
                    <a:pt x="124540" y="3138"/>
                    <a:pt x="124396" y="3751"/>
                  </a:cubicBezTo>
                  <a:cubicBezTo>
                    <a:pt x="124215" y="4653"/>
                    <a:pt x="124215" y="5735"/>
                    <a:pt x="124179" y="7033"/>
                  </a:cubicBezTo>
                  <a:cubicBezTo>
                    <a:pt x="124143" y="8332"/>
                    <a:pt x="124035" y="9846"/>
                    <a:pt x="123710" y="11542"/>
                  </a:cubicBezTo>
                  <a:cubicBezTo>
                    <a:pt x="123278" y="13778"/>
                    <a:pt x="121654" y="19116"/>
                    <a:pt x="119779" y="24814"/>
                  </a:cubicBezTo>
                  <a:cubicBezTo>
                    <a:pt x="117904" y="30513"/>
                    <a:pt x="115812" y="36608"/>
                    <a:pt x="114405" y="40540"/>
                  </a:cubicBezTo>
                  <a:cubicBezTo>
                    <a:pt x="112674" y="45373"/>
                    <a:pt x="112349" y="51215"/>
                    <a:pt x="112349" y="55075"/>
                  </a:cubicBezTo>
                  <a:cubicBezTo>
                    <a:pt x="112349" y="57010"/>
                    <a:pt x="112439" y="58429"/>
                    <a:pt x="112477" y="58941"/>
                  </a:cubicBezTo>
                  <a:lnTo>
                    <a:pt x="112477" y="58941"/>
                  </a:lnTo>
                  <a:cubicBezTo>
                    <a:pt x="111604" y="59257"/>
                    <a:pt x="108459" y="60490"/>
                    <a:pt x="106110" y="62252"/>
                  </a:cubicBezTo>
                  <a:cubicBezTo>
                    <a:pt x="104775" y="63262"/>
                    <a:pt x="103044" y="64452"/>
                    <a:pt x="101673" y="65426"/>
                  </a:cubicBezTo>
                  <a:cubicBezTo>
                    <a:pt x="100988" y="65895"/>
                    <a:pt x="100411" y="66291"/>
                    <a:pt x="99978" y="66616"/>
                  </a:cubicBezTo>
                  <a:cubicBezTo>
                    <a:pt x="99741" y="66774"/>
                    <a:pt x="99558" y="66900"/>
                    <a:pt x="99441" y="66981"/>
                  </a:cubicBezTo>
                  <a:lnTo>
                    <a:pt x="99441" y="66981"/>
                  </a:lnTo>
                  <a:lnTo>
                    <a:pt x="98825" y="66683"/>
                  </a:lnTo>
                  <a:lnTo>
                    <a:pt x="98825" y="66683"/>
                  </a:lnTo>
                  <a:cubicBezTo>
                    <a:pt x="99364" y="66134"/>
                    <a:pt x="100585" y="64872"/>
                    <a:pt x="101926" y="63370"/>
                  </a:cubicBezTo>
                  <a:cubicBezTo>
                    <a:pt x="103729" y="61350"/>
                    <a:pt x="105785" y="58862"/>
                    <a:pt x="106795" y="57022"/>
                  </a:cubicBezTo>
                  <a:cubicBezTo>
                    <a:pt x="107408" y="55832"/>
                    <a:pt x="107913" y="55002"/>
                    <a:pt x="108238" y="54353"/>
                  </a:cubicBezTo>
                  <a:cubicBezTo>
                    <a:pt x="108562" y="53704"/>
                    <a:pt x="108779" y="53199"/>
                    <a:pt x="108779" y="52622"/>
                  </a:cubicBezTo>
                  <a:cubicBezTo>
                    <a:pt x="108779" y="52081"/>
                    <a:pt x="108562" y="51540"/>
                    <a:pt x="108238" y="50819"/>
                  </a:cubicBezTo>
                  <a:cubicBezTo>
                    <a:pt x="107949" y="50242"/>
                    <a:pt x="107264" y="49196"/>
                    <a:pt x="106290" y="47861"/>
                  </a:cubicBezTo>
                  <a:cubicBezTo>
                    <a:pt x="103405" y="43822"/>
                    <a:pt x="98103" y="37185"/>
                    <a:pt x="95434" y="33723"/>
                  </a:cubicBezTo>
                  <a:cubicBezTo>
                    <a:pt x="93630" y="31451"/>
                    <a:pt x="91647" y="28349"/>
                    <a:pt x="90024" y="25572"/>
                  </a:cubicBezTo>
                  <a:cubicBezTo>
                    <a:pt x="88365" y="22794"/>
                    <a:pt x="87030" y="20306"/>
                    <a:pt x="86597" y="19224"/>
                  </a:cubicBezTo>
                  <a:cubicBezTo>
                    <a:pt x="86164" y="18142"/>
                    <a:pt x="85984" y="17060"/>
                    <a:pt x="85984" y="16050"/>
                  </a:cubicBezTo>
                  <a:cubicBezTo>
                    <a:pt x="85984" y="15040"/>
                    <a:pt x="86164" y="14138"/>
                    <a:pt x="86489" y="13381"/>
                  </a:cubicBezTo>
                  <a:cubicBezTo>
                    <a:pt x="86561" y="13273"/>
                    <a:pt x="86705" y="13056"/>
                    <a:pt x="86922" y="12804"/>
                  </a:cubicBezTo>
                  <a:cubicBezTo>
                    <a:pt x="87715" y="12010"/>
                    <a:pt x="89338" y="10820"/>
                    <a:pt x="90781" y="9305"/>
                  </a:cubicBezTo>
                  <a:cubicBezTo>
                    <a:pt x="92224" y="7827"/>
                    <a:pt x="93522" y="5987"/>
                    <a:pt x="93594" y="3751"/>
                  </a:cubicBezTo>
                  <a:cubicBezTo>
                    <a:pt x="93594" y="3679"/>
                    <a:pt x="93594" y="3571"/>
                    <a:pt x="93594" y="3499"/>
                  </a:cubicBezTo>
                  <a:cubicBezTo>
                    <a:pt x="93594" y="2236"/>
                    <a:pt x="93342" y="1371"/>
                    <a:pt x="92909" y="794"/>
                  </a:cubicBezTo>
                  <a:cubicBezTo>
                    <a:pt x="92693" y="505"/>
                    <a:pt x="92404" y="289"/>
                    <a:pt x="92079" y="180"/>
                  </a:cubicBezTo>
                  <a:cubicBezTo>
                    <a:pt x="91791" y="36"/>
                    <a:pt x="91430" y="0"/>
                    <a:pt x="910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9"/>
            <p:cNvSpPr/>
            <p:nvPr/>
          </p:nvSpPr>
          <p:spPr>
            <a:xfrm>
              <a:off x="2728875" y="2701500"/>
              <a:ext cx="2002650" cy="1227200"/>
            </a:xfrm>
            <a:custGeom>
              <a:rect b="b" l="l" r="r" t="t"/>
              <a:pathLst>
                <a:path extrusionOk="0" h="49088" w="80106">
                  <a:moveTo>
                    <a:pt x="57852" y="0"/>
                  </a:moveTo>
                  <a:cubicBezTo>
                    <a:pt x="56446" y="0"/>
                    <a:pt x="54714" y="109"/>
                    <a:pt x="53055" y="289"/>
                  </a:cubicBezTo>
                  <a:cubicBezTo>
                    <a:pt x="51468" y="2525"/>
                    <a:pt x="50783" y="3896"/>
                    <a:pt x="50783" y="3896"/>
                  </a:cubicBezTo>
                  <a:cubicBezTo>
                    <a:pt x="50783" y="3896"/>
                    <a:pt x="30513" y="7394"/>
                    <a:pt x="24238" y="12768"/>
                  </a:cubicBezTo>
                  <a:cubicBezTo>
                    <a:pt x="24238" y="12768"/>
                    <a:pt x="14932" y="15221"/>
                    <a:pt x="11001" y="18936"/>
                  </a:cubicBezTo>
                  <a:cubicBezTo>
                    <a:pt x="7070" y="22651"/>
                    <a:pt x="5266" y="29467"/>
                    <a:pt x="5266" y="29467"/>
                  </a:cubicBezTo>
                  <a:cubicBezTo>
                    <a:pt x="5266" y="29467"/>
                    <a:pt x="2489" y="31848"/>
                    <a:pt x="1" y="33651"/>
                  </a:cubicBezTo>
                  <a:cubicBezTo>
                    <a:pt x="364" y="33624"/>
                    <a:pt x="773" y="33606"/>
                    <a:pt x="1210" y="33606"/>
                  </a:cubicBezTo>
                  <a:cubicBezTo>
                    <a:pt x="3118" y="33606"/>
                    <a:pt x="5553" y="33951"/>
                    <a:pt x="6962" y="35418"/>
                  </a:cubicBezTo>
                  <a:cubicBezTo>
                    <a:pt x="8729" y="37258"/>
                    <a:pt x="8585" y="40504"/>
                    <a:pt x="8332" y="42379"/>
                  </a:cubicBezTo>
                  <a:cubicBezTo>
                    <a:pt x="11398" y="40396"/>
                    <a:pt x="16375" y="37113"/>
                    <a:pt x="16375" y="37113"/>
                  </a:cubicBezTo>
                  <a:cubicBezTo>
                    <a:pt x="16375" y="37113"/>
                    <a:pt x="23985" y="42379"/>
                    <a:pt x="32641" y="43822"/>
                  </a:cubicBezTo>
                  <a:cubicBezTo>
                    <a:pt x="35381" y="44292"/>
                    <a:pt x="38212" y="44452"/>
                    <a:pt x="40799" y="44452"/>
                  </a:cubicBezTo>
                  <a:cubicBezTo>
                    <a:pt x="46352" y="44452"/>
                    <a:pt x="50783" y="43714"/>
                    <a:pt x="50783" y="43714"/>
                  </a:cubicBezTo>
                  <a:lnTo>
                    <a:pt x="50783" y="43714"/>
                  </a:lnTo>
                  <a:lnTo>
                    <a:pt x="50350" y="45048"/>
                  </a:lnTo>
                  <a:cubicBezTo>
                    <a:pt x="51450" y="44242"/>
                    <a:pt x="53412" y="43153"/>
                    <a:pt x="56145" y="43153"/>
                  </a:cubicBezTo>
                  <a:cubicBezTo>
                    <a:pt x="57445" y="43153"/>
                    <a:pt x="58919" y="43399"/>
                    <a:pt x="60557" y="44038"/>
                  </a:cubicBezTo>
                  <a:cubicBezTo>
                    <a:pt x="63334" y="45156"/>
                    <a:pt x="64741" y="47068"/>
                    <a:pt x="65390" y="49088"/>
                  </a:cubicBezTo>
                  <a:cubicBezTo>
                    <a:pt x="66256" y="46563"/>
                    <a:pt x="66905" y="44507"/>
                    <a:pt x="66941" y="44147"/>
                  </a:cubicBezTo>
                  <a:cubicBezTo>
                    <a:pt x="67049" y="43389"/>
                    <a:pt x="69285" y="41369"/>
                    <a:pt x="69646" y="36536"/>
                  </a:cubicBezTo>
                  <a:lnTo>
                    <a:pt x="69971" y="31703"/>
                  </a:lnTo>
                  <a:lnTo>
                    <a:pt x="79889" y="22831"/>
                  </a:lnTo>
                  <a:cubicBezTo>
                    <a:pt x="80106" y="20667"/>
                    <a:pt x="79817" y="17349"/>
                    <a:pt x="77833" y="12768"/>
                  </a:cubicBezTo>
                  <a:cubicBezTo>
                    <a:pt x="73902" y="3787"/>
                    <a:pt x="61351" y="0"/>
                    <a:pt x="5785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9"/>
            <p:cNvSpPr/>
            <p:nvPr/>
          </p:nvSpPr>
          <p:spPr>
            <a:xfrm>
              <a:off x="2941675" y="3491375"/>
              <a:ext cx="1069400" cy="313800"/>
            </a:xfrm>
            <a:custGeom>
              <a:rect b="b" l="l" r="r" t="t"/>
              <a:pathLst>
                <a:path extrusionOk="0" h="12552" w="42776">
                  <a:moveTo>
                    <a:pt x="8620" y="0"/>
                  </a:moveTo>
                  <a:cubicBezTo>
                    <a:pt x="8620" y="0"/>
                    <a:pt x="7683" y="2777"/>
                    <a:pt x="5122" y="3715"/>
                  </a:cubicBezTo>
                  <a:cubicBezTo>
                    <a:pt x="3968" y="4148"/>
                    <a:pt x="1912" y="5194"/>
                    <a:pt x="0" y="6204"/>
                  </a:cubicBezTo>
                  <a:cubicBezTo>
                    <a:pt x="217" y="7033"/>
                    <a:pt x="289" y="7899"/>
                    <a:pt x="289" y="8692"/>
                  </a:cubicBezTo>
                  <a:cubicBezTo>
                    <a:pt x="289" y="9233"/>
                    <a:pt x="253" y="9738"/>
                    <a:pt x="217" y="10171"/>
                  </a:cubicBezTo>
                  <a:cubicBezTo>
                    <a:pt x="2453" y="8692"/>
                    <a:pt x="5447" y="6745"/>
                    <a:pt x="6853" y="5807"/>
                  </a:cubicBezTo>
                  <a:cubicBezTo>
                    <a:pt x="7394" y="5446"/>
                    <a:pt x="7683" y="5266"/>
                    <a:pt x="7683" y="5266"/>
                  </a:cubicBezTo>
                  <a:cubicBezTo>
                    <a:pt x="7755" y="5230"/>
                    <a:pt x="7791" y="5194"/>
                    <a:pt x="7863" y="5194"/>
                  </a:cubicBezTo>
                  <a:cubicBezTo>
                    <a:pt x="7935" y="5194"/>
                    <a:pt x="7971" y="5230"/>
                    <a:pt x="8043" y="5266"/>
                  </a:cubicBezTo>
                  <a:cubicBezTo>
                    <a:pt x="8043" y="5266"/>
                    <a:pt x="8043" y="5266"/>
                    <a:pt x="8115" y="5302"/>
                  </a:cubicBezTo>
                  <a:cubicBezTo>
                    <a:pt x="8188" y="5338"/>
                    <a:pt x="8260" y="5410"/>
                    <a:pt x="8368" y="5482"/>
                  </a:cubicBezTo>
                  <a:cubicBezTo>
                    <a:pt x="8584" y="5627"/>
                    <a:pt x="8909" y="5843"/>
                    <a:pt x="9342" y="6096"/>
                  </a:cubicBezTo>
                  <a:cubicBezTo>
                    <a:pt x="10171" y="6600"/>
                    <a:pt x="11398" y="7322"/>
                    <a:pt x="12876" y="8043"/>
                  </a:cubicBezTo>
                  <a:cubicBezTo>
                    <a:pt x="15870" y="9558"/>
                    <a:pt x="19909" y="11217"/>
                    <a:pt x="24165" y="11938"/>
                  </a:cubicBezTo>
                  <a:cubicBezTo>
                    <a:pt x="26870" y="12407"/>
                    <a:pt x="29684" y="12552"/>
                    <a:pt x="32280" y="12552"/>
                  </a:cubicBezTo>
                  <a:cubicBezTo>
                    <a:pt x="36428" y="12552"/>
                    <a:pt x="39963" y="12155"/>
                    <a:pt x="41478" y="11938"/>
                  </a:cubicBezTo>
                  <a:cubicBezTo>
                    <a:pt x="41802" y="11902"/>
                    <a:pt x="42055" y="11866"/>
                    <a:pt x="42163" y="11830"/>
                  </a:cubicBezTo>
                  <a:cubicBezTo>
                    <a:pt x="42596" y="10640"/>
                    <a:pt x="42776" y="9378"/>
                    <a:pt x="42019" y="8873"/>
                  </a:cubicBezTo>
                  <a:cubicBezTo>
                    <a:pt x="40612" y="7935"/>
                    <a:pt x="41081" y="5375"/>
                    <a:pt x="41081" y="5374"/>
                  </a:cubicBezTo>
                  <a:lnTo>
                    <a:pt x="41081" y="5374"/>
                  </a:lnTo>
                  <a:cubicBezTo>
                    <a:pt x="41081" y="5375"/>
                    <a:pt x="40287" y="7142"/>
                    <a:pt x="34697" y="7719"/>
                  </a:cubicBezTo>
                  <a:cubicBezTo>
                    <a:pt x="33651" y="8981"/>
                    <a:pt x="32389" y="9414"/>
                    <a:pt x="31162" y="9414"/>
                  </a:cubicBezTo>
                  <a:cubicBezTo>
                    <a:pt x="29215" y="9414"/>
                    <a:pt x="27303" y="8296"/>
                    <a:pt x="26257" y="7466"/>
                  </a:cubicBezTo>
                  <a:cubicBezTo>
                    <a:pt x="17781" y="5735"/>
                    <a:pt x="8620" y="0"/>
                    <a:pt x="8620" y="0"/>
                  </a:cubicBezTo>
                  <a:close/>
                </a:path>
              </a:pathLst>
            </a:custGeom>
            <a:solidFill>
              <a:srgbClr val="5F9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9"/>
            <p:cNvSpPr/>
            <p:nvPr/>
          </p:nvSpPr>
          <p:spPr>
            <a:xfrm>
              <a:off x="4294200" y="3286675"/>
              <a:ext cx="393150" cy="620400"/>
            </a:xfrm>
            <a:custGeom>
              <a:rect b="b" l="l" r="r" t="t"/>
              <a:pathLst>
                <a:path extrusionOk="0" h="24816" w="15726">
                  <a:moveTo>
                    <a:pt x="15256" y="1"/>
                  </a:moveTo>
                  <a:lnTo>
                    <a:pt x="5663" y="4437"/>
                  </a:lnTo>
                  <a:cubicBezTo>
                    <a:pt x="5663" y="4437"/>
                    <a:pt x="6131" y="11687"/>
                    <a:pt x="3571" y="15402"/>
                  </a:cubicBezTo>
                  <a:cubicBezTo>
                    <a:pt x="1010" y="19153"/>
                    <a:pt x="72" y="20307"/>
                    <a:pt x="72" y="20307"/>
                  </a:cubicBezTo>
                  <a:cubicBezTo>
                    <a:pt x="72" y="20307"/>
                    <a:pt x="72" y="20740"/>
                    <a:pt x="0" y="21389"/>
                  </a:cubicBezTo>
                  <a:cubicBezTo>
                    <a:pt x="1335" y="22327"/>
                    <a:pt x="2236" y="23517"/>
                    <a:pt x="2777" y="24815"/>
                  </a:cubicBezTo>
                  <a:cubicBezTo>
                    <a:pt x="3282" y="23264"/>
                    <a:pt x="3715" y="21966"/>
                    <a:pt x="3895" y="21244"/>
                  </a:cubicBezTo>
                  <a:cubicBezTo>
                    <a:pt x="3967" y="20956"/>
                    <a:pt x="4040" y="20776"/>
                    <a:pt x="4040" y="20703"/>
                  </a:cubicBezTo>
                  <a:cubicBezTo>
                    <a:pt x="4040" y="20559"/>
                    <a:pt x="4112" y="20415"/>
                    <a:pt x="4184" y="20271"/>
                  </a:cubicBezTo>
                  <a:cubicBezTo>
                    <a:pt x="4292" y="20126"/>
                    <a:pt x="4364" y="19946"/>
                    <a:pt x="4508" y="19766"/>
                  </a:cubicBezTo>
                  <a:cubicBezTo>
                    <a:pt x="4725" y="19369"/>
                    <a:pt x="5013" y="18900"/>
                    <a:pt x="5338" y="18323"/>
                  </a:cubicBezTo>
                  <a:cubicBezTo>
                    <a:pt x="5915" y="17133"/>
                    <a:pt x="6564" y="15474"/>
                    <a:pt x="6709" y="13093"/>
                  </a:cubicBezTo>
                  <a:cubicBezTo>
                    <a:pt x="6889" y="10713"/>
                    <a:pt x="6961" y="9487"/>
                    <a:pt x="7033" y="8910"/>
                  </a:cubicBezTo>
                  <a:cubicBezTo>
                    <a:pt x="7069" y="8296"/>
                    <a:pt x="7069" y="8296"/>
                    <a:pt x="7069" y="8296"/>
                  </a:cubicBezTo>
                  <a:cubicBezTo>
                    <a:pt x="7069" y="8224"/>
                    <a:pt x="7105" y="8152"/>
                    <a:pt x="7141" y="8080"/>
                  </a:cubicBezTo>
                  <a:lnTo>
                    <a:pt x="15725" y="398"/>
                  </a:lnTo>
                  <a:lnTo>
                    <a:pt x="15256" y="1"/>
                  </a:lnTo>
                  <a:close/>
                </a:path>
              </a:pathLst>
            </a:custGeom>
            <a:solidFill>
              <a:srgbClr val="5F9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9"/>
            <p:cNvSpPr/>
            <p:nvPr/>
          </p:nvSpPr>
          <p:spPr>
            <a:xfrm>
              <a:off x="2720750" y="2693375"/>
              <a:ext cx="2014375" cy="1243450"/>
            </a:xfrm>
            <a:custGeom>
              <a:rect b="b" l="l" r="r" t="t"/>
              <a:pathLst>
                <a:path extrusionOk="0" h="49738" w="80575">
                  <a:moveTo>
                    <a:pt x="58177" y="614"/>
                  </a:moveTo>
                  <a:cubicBezTo>
                    <a:pt x="59007" y="614"/>
                    <a:pt x="60413" y="830"/>
                    <a:pt x="62145" y="1335"/>
                  </a:cubicBezTo>
                  <a:cubicBezTo>
                    <a:pt x="64705" y="2057"/>
                    <a:pt x="67915" y="3391"/>
                    <a:pt x="70873" y="5339"/>
                  </a:cubicBezTo>
                  <a:cubicBezTo>
                    <a:pt x="73794" y="7322"/>
                    <a:pt x="76427" y="9919"/>
                    <a:pt x="77870" y="13201"/>
                  </a:cubicBezTo>
                  <a:cubicBezTo>
                    <a:pt x="79493" y="16952"/>
                    <a:pt x="79962" y="19838"/>
                    <a:pt x="79962" y="21894"/>
                  </a:cubicBezTo>
                  <a:cubicBezTo>
                    <a:pt x="79962" y="22323"/>
                    <a:pt x="79962" y="22692"/>
                    <a:pt x="79934" y="23029"/>
                  </a:cubicBezTo>
                  <a:lnTo>
                    <a:pt x="79934" y="23029"/>
                  </a:lnTo>
                  <a:lnTo>
                    <a:pt x="70079" y="31812"/>
                  </a:lnTo>
                  <a:cubicBezTo>
                    <a:pt x="70043" y="31884"/>
                    <a:pt x="70007" y="31956"/>
                    <a:pt x="70007" y="32028"/>
                  </a:cubicBezTo>
                  <a:cubicBezTo>
                    <a:pt x="70007" y="32028"/>
                    <a:pt x="70007" y="32028"/>
                    <a:pt x="69971" y="32642"/>
                  </a:cubicBezTo>
                  <a:cubicBezTo>
                    <a:pt x="69899" y="33219"/>
                    <a:pt x="69827" y="34445"/>
                    <a:pt x="69647" y="36825"/>
                  </a:cubicBezTo>
                  <a:cubicBezTo>
                    <a:pt x="69502" y="39206"/>
                    <a:pt x="68853" y="40865"/>
                    <a:pt x="68276" y="42055"/>
                  </a:cubicBezTo>
                  <a:cubicBezTo>
                    <a:pt x="67951" y="42632"/>
                    <a:pt x="67663" y="43101"/>
                    <a:pt x="67446" y="43498"/>
                  </a:cubicBezTo>
                  <a:cubicBezTo>
                    <a:pt x="67302" y="43678"/>
                    <a:pt x="67230" y="43858"/>
                    <a:pt x="67122" y="44003"/>
                  </a:cubicBezTo>
                  <a:cubicBezTo>
                    <a:pt x="67050" y="44147"/>
                    <a:pt x="66978" y="44291"/>
                    <a:pt x="66978" y="44435"/>
                  </a:cubicBezTo>
                  <a:cubicBezTo>
                    <a:pt x="66978" y="44508"/>
                    <a:pt x="66905" y="44688"/>
                    <a:pt x="66833" y="44976"/>
                  </a:cubicBezTo>
                  <a:cubicBezTo>
                    <a:pt x="66648" y="45688"/>
                    <a:pt x="66250" y="46984"/>
                    <a:pt x="65707" y="48545"/>
                  </a:cubicBezTo>
                  <a:lnTo>
                    <a:pt x="65707" y="48545"/>
                  </a:lnTo>
                  <a:cubicBezTo>
                    <a:pt x="64932" y="46727"/>
                    <a:pt x="63512" y="45088"/>
                    <a:pt x="60990" y="44111"/>
                  </a:cubicBezTo>
                  <a:cubicBezTo>
                    <a:pt x="59295" y="43426"/>
                    <a:pt x="57780" y="43173"/>
                    <a:pt x="56446" y="43173"/>
                  </a:cubicBezTo>
                  <a:cubicBezTo>
                    <a:pt x="54166" y="43173"/>
                    <a:pt x="52431" y="43907"/>
                    <a:pt x="51241" y="44627"/>
                  </a:cubicBezTo>
                  <a:lnTo>
                    <a:pt x="51241" y="44627"/>
                  </a:lnTo>
                  <a:lnTo>
                    <a:pt x="51397" y="44147"/>
                  </a:lnTo>
                  <a:cubicBezTo>
                    <a:pt x="51433" y="44039"/>
                    <a:pt x="51433" y="43931"/>
                    <a:pt x="51361" y="43858"/>
                  </a:cubicBezTo>
                  <a:cubicBezTo>
                    <a:pt x="51306" y="43777"/>
                    <a:pt x="51232" y="43737"/>
                    <a:pt x="51153" y="43737"/>
                  </a:cubicBezTo>
                  <a:cubicBezTo>
                    <a:pt x="51126" y="43737"/>
                    <a:pt x="51099" y="43741"/>
                    <a:pt x="51072" y="43750"/>
                  </a:cubicBezTo>
                  <a:cubicBezTo>
                    <a:pt x="51072" y="43750"/>
                    <a:pt x="50783" y="43786"/>
                    <a:pt x="50315" y="43858"/>
                  </a:cubicBezTo>
                  <a:cubicBezTo>
                    <a:pt x="48800" y="44075"/>
                    <a:pt x="45265" y="44472"/>
                    <a:pt x="41117" y="44472"/>
                  </a:cubicBezTo>
                  <a:cubicBezTo>
                    <a:pt x="38521" y="44472"/>
                    <a:pt x="35707" y="44327"/>
                    <a:pt x="33002" y="43858"/>
                  </a:cubicBezTo>
                  <a:cubicBezTo>
                    <a:pt x="28746" y="43137"/>
                    <a:pt x="24707" y="41478"/>
                    <a:pt x="21713" y="39963"/>
                  </a:cubicBezTo>
                  <a:cubicBezTo>
                    <a:pt x="20235" y="39242"/>
                    <a:pt x="19008" y="38520"/>
                    <a:pt x="18179" y="38016"/>
                  </a:cubicBezTo>
                  <a:cubicBezTo>
                    <a:pt x="17746" y="37763"/>
                    <a:pt x="17421" y="37547"/>
                    <a:pt x="17205" y="37402"/>
                  </a:cubicBezTo>
                  <a:cubicBezTo>
                    <a:pt x="17097" y="37330"/>
                    <a:pt x="17025" y="37258"/>
                    <a:pt x="16952" y="37222"/>
                  </a:cubicBezTo>
                  <a:cubicBezTo>
                    <a:pt x="16880" y="37186"/>
                    <a:pt x="16880" y="37186"/>
                    <a:pt x="16880" y="37186"/>
                  </a:cubicBezTo>
                  <a:cubicBezTo>
                    <a:pt x="16826" y="37150"/>
                    <a:pt x="16763" y="37132"/>
                    <a:pt x="16700" y="37132"/>
                  </a:cubicBezTo>
                  <a:cubicBezTo>
                    <a:pt x="16637" y="37132"/>
                    <a:pt x="16574" y="37150"/>
                    <a:pt x="16520" y="37186"/>
                  </a:cubicBezTo>
                  <a:cubicBezTo>
                    <a:pt x="16520" y="37186"/>
                    <a:pt x="16231" y="37366"/>
                    <a:pt x="15690" y="37727"/>
                  </a:cubicBezTo>
                  <a:cubicBezTo>
                    <a:pt x="14291" y="38660"/>
                    <a:pt x="11291" y="40639"/>
                    <a:pt x="9050" y="42102"/>
                  </a:cubicBezTo>
                  <a:lnTo>
                    <a:pt x="9050" y="42102"/>
                  </a:lnTo>
                  <a:cubicBezTo>
                    <a:pt x="9093" y="41645"/>
                    <a:pt x="9126" y="41145"/>
                    <a:pt x="9126" y="40612"/>
                  </a:cubicBezTo>
                  <a:cubicBezTo>
                    <a:pt x="9126" y="38917"/>
                    <a:pt x="8801" y="36897"/>
                    <a:pt x="7503" y="35527"/>
                  </a:cubicBezTo>
                  <a:cubicBezTo>
                    <a:pt x="6745" y="34733"/>
                    <a:pt x="5736" y="34265"/>
                    <a:pt x="4690" y="34012"/>
                  </a:cubicBezTo>
                  <a:cubicBezTo>
                    <a:pt x="3644" y="33724"/>
                    <a:pt x="2526" y="33651"/>
                    <a:pt x="1588" y="33651"/>
                  </a:cubicBezTo>
                  <a:cubicBezTo>
                    <a:pt x="1486" y="33651"/>
                    <a:pt x="1385" y="33651"/>
                    <a:pt x="1287" y="33652"/>
                  </a:cubicBezTo>
                  <a:lnTo>
                    <a:pt x="1287" y="33652"/>
                  </a:lnTo>
                  <a:cubicBezTo>
                    <a:pt x="3541" y="31957"/>
                    <a:pt x="5775" y="30045"/>
                    <a:pt x="5808" y="30045"/>
                  </a:cubicBezTo>
                  <a:cubicBezTo>
                    <a:pt x="5844" y="29973"/>
                    <a:pt x="5880" y="29937"/>
                    <a:pt x="5880" y="29864"/>
                  </a:cubicBezTo>
                  <a:cubicBezTo>
                    <a:pt x="5880" y="29864"/>
                    <a:pt x="5916" y="29756"/>
                    <a:pt x="5988" y="29576"/>
                  </a:cubicBezTo>
                  <a:cubicBezTo>
                    <a:pt x="6349" y="28241"/>
                    <a:pt x="8152" y="22615"/>
                    <a:pt x="11506" y="19477"/>
                  </a:cubicBezTo>
                  <a:cubicBezTo>
                    <a:pt x="13418" y="17674"/>
                    <a:pt x="16700" y="16123"/>
                    <a:pt x="19513" y="15077"/>
                  </a:cubicBezTo>
                  <a:cubicBezTo>
                    <a:pt x="20920" y="14536"/>
                    <a:pt x="22182" y="14103"/>
                    <a:pt x="23120" y="13814"/>
                  </a:cubicBezTo>
                  <a:cubicBezTo>
                    <a:pt x="23589" y="13670"/>
                    <a:pt x="23950" y="13562"/>
                    <a:pt x="24238" y="13490"/>
                  </a:cubicBezTo>
                  <a:cubicBezTo>
                    <a:pt x="24491" y="13418"/>
                    <a:pt x="24635" y="13382"/>
                    <a:pt x="24635" y="13382"/>
                  </a:cubicBezTo>
                  <a:lnTo>
                    <a:pt x="24743" y="13310"/>
                  </a:lnTo>
                  <a:cubicBezTo>
                    <a:pt x="26258" y="12011"/>
                    <a:pt x="28674" y="10785"/>
                    <a:pt x="31451" y="9703"/>
                  </a:cubicBezTo>
                  <a:cubicBezTo>
                    <a:pt x="35599" y="8116"/>
                    <a:pt x="40540" y="6817"/>
                    <a:pt x="44436" y="5916"/>
                  </a:cubicBezTo>
                  <a:cubicBezTo>
                    <a:pt x="46383" y="5447"/>
                    <a:pt x="48078" y="5122"/>
                    <a:pt x="49269" y="4870"/>
                  </a:cubicBezTo>
                  <a:cubicBezTo>
                    <a:pt x="49882" y="4762"/>
                    <a:pt x="50351" y="4690"/>
                    <a:pt x="50675" y="4617"/>
                  </a:cubicBezTo>
                  <a:cubicBezTo>
                    <a:pt x="51000" y="4545"/>
                    <a:pt x="51180" y="4545"/>
                    <a:pt x="51180" y="4545"/>
                  </a:cubicBezTo>
                  <a:cubicBezTo>
                    <a:pt x="51252" y="4509"/>
                    <a:pt x="51361" y="4437"/>
                    <a:pt x="51397" y="4365"/>
                  </a:cubicBezTo>
                  <a:lnTo>
                    <a:pt x="51433" y="4293"/>
                  </a:lnTo>
                  <a:cubicBezTo>
                    <a:pt x="51575" y="4009"/>
                    <a:pt x="52205" y="2747"/>
                    <a:pt x="53565" y="886"/>
                  </a:cubicBezTo>
                  <a:lnTo>
                    <a:pt x="53565" y="886"/>
                  </a:lnTo>
                  <a:cubicBezTo>
                    <a:pt x="55147" y="716"/>
                    <a:pt x="56848" y="614"/>
                    <a:pt x="58177" y="614"/>
                  </a:cubicBezTo>
                  <a:close/>
                  <a:moveTo>
                    <a:pt x="58177" y="1"/>
                  </a:moveTo>
                  <a:cubicBezTo>
                    <a:pt x="56771" y="1"/>
                    <a:pt x="55003" y="145"/>
                    <a:pt x="53344" y="325"/>
                  </a:cubicBezTo>
                  <a:cubicBezTo>
                    <a:pt x="53272" y="325"/>
                    <a:pt x="53164" y="361"/>
                    <a:pt x="53128" y="434"/>
                  </a:cubicBezTo>
                  <a:cubicBezTo>
                    <a:pt x="51832" y="2259"/>
                    <a:pt x="51137" y="3532"/>
                    <a:pt x="50926" y="3957"/>
                  </a:cubicBezTo>
                  <a:lnTo>
                    <a:pt x="50926" y="3957"/>
                  </a:lnTo>
                  <a:cubicBezTo>
                    <a:pt x="50056" y="4111"/>
                    <a:pt x="45404" y="4952"/>
                    <a:pt x="40108" y="6349"/>
                  </a:cubicBezTo>
                  <a:cubicBezTo>
                    <a:pt x="37186" y="7142"/>
                    <a:pt x="34048" y="8080"/>
                    <a:pt x="31235" y="9162"/>
                  </a:cubicBezTo>
                  <a:cubicBezTo>
                    <a:pt x="28464" y="10228"/>
                    <a:pt x="26042" y="11434"/>
                    <a:pt x="24419" y="12814"/>
                  </a:cubicBezTo>
                  <a:lnTo>
                    <a:pt x="24419" y="12814"/>
                  </a:lnTo>
                  <a:cubicBezTo>
                    <a:pt x="24119" y="12895"/>
                    <a:pt x="21941" y="13496"/>
                    <a:pt x="19297" y="14500"/>
                  </a:cubicBezTo>
                  <a:cubicBezTo>
                    <a:pt x="16448" y="15582"/>
                    <a:pt x="13129" y="17133"/>
                    <a:pt x="11110" y="19044"/>
                  </a:cubicBezTo>
                  <a:cubicBezTo>
                    <a:pt x="9090" y="20956"/>
                    <a:pt x="7647" y="23589"/>
                    <a:pt x="6709" y="25789"/>
                  </a:cubicBezTo>
                  <a:cubicBezTo>
                    <a:pt x="5884" y="27725"/>
                    <a:pt x="5422" y="29299"/>
                    <a:pt x="5323" y="29648"/>
                  </a:cubicBezTo>
                  <a:lnTo>
                    <a:pt x="5323" y="29648"/>
                  </a:lnTo>
                  <a:cubicBezTo>
                    <a:pt x="5243" y="29714"/>
                    <a:pt x="5111" y="29825"/>
                    <a:pt x="4942" y="29973"/>
                  </a:cubicBezTo>
                  <a:cubicBezTo>
                    <a:pt x="4040" y="30730"/>
                    <a:pt x="1985" y="32389"/>
                    <a:pt x="145" y="33760"/>
                  </a:cubicBezTo>
                  <a:cubicBezTo>
                    <a:pt x="37" y="33832"/>
                    <a:pt x="1" y="33976"/>
                    <a:pt x="37" y="34084"/>
                  </a:cubicBezTo>
                  <a:cubicBezTo>
                    <a:pt x="109" y="34228"/>
                    <a:pt x="217" y="34301"/>
                    <a:pt x="362" y="34301"/>
                  </a:cubicBezTo>
                  <a:cubicBezTo>
                    <a:pt x="722" y="34265"/>
                    <a:pt x="1119" y="34228"/>
                    <a:pt x="1588" y="34228"/>
                  </a:cubicBezTo>
                  <a:cubicBezTo>
                    <a:pt x="2490" y="34228"/>
                    <a:pt x="3572" y="34337"/>
                    <a:pt x="4545" y="34589"/>
                  </a:cubicBezTo>
                  <a:cubicBezTo>
                    <a:pt x="5519" y="34842"/>
                    <a:pt x="6421" y="35274"/>
                    <a:pt x="7070" y="35960"/>
                  </a:cubicBezTo>
                  <a:cubicBezTo>
                    <a:pt x="8188" y="37114"/>
                    <a:pt x="8513" y="38953"/>
                    <a:pt x="8513" y="40612"/>
                  </a:cubicBezTo>
                  <a:cubicBezTo>
                    <a:pt x="8513" y="41370"/>
                    <a:pt x="8441" y="42091"/>
                    <a:pt x="8369" y="42668"/>
                  </a:cubicBezTo>
                  <a:cubicBezTo>
                    <a:pt x="8369" y="42776"/>
                    <a:pt x="8405" y="42885"/>
                    <a:pt x="8513" y="42957"/>
                  </a:cubicBezTo>
                  <a:cubicBezTo>
                    <a:pt x="8567" y="42975"/>
                    <a:pt x="8621" y="42984"/>
                    <a:pt x="8675" y="42984"/>
                  </a:cubicBezTo>
                  <a:cubicBezTo>
                    <a:pt x="8729" y="42984"/>
                    <a:pt x="8783" y="42975"/>
                    <a:pt x="8837" y="42957"/>
                  </a:cubicBezTo>
                  <a:cubicBezTo>
                    <a:pt x="11549" y="41181"/>
                    <a:pt x="15850" y="38365"/>
                    <a:pt x="16723" y="37794"/>
                  </a:cubicBezTo>
                  <a:lnTo>
                    <a:pt x="16723" y="37794"/>
                  </a:lnTo>
                  <a:cubicBezTo>
                    <a:pt x="17991" y="38640"/>
                    <a:pt x="25012" y="43095"/>
                    <a:pt x="32894" y="44435"/>
                  </a:cubicBezTo>
                  <a:cubicBezTo>
                    <a:pt x="35671" y="44904"/>
                    <a:pt x="38521" y="45085"/>
                    <a:pt x="41117" y="45085"/>
                  </a:cubicBezTo>
                  <a:cubicBezTo>
                    <a:pt x="45600" y="45085"/>
                    <a:pt x="49341" y="44598"/>
                    <a:pt x="50666" y="44405"/>
                  </a:cubicBezTo>
                  <a:lnTo>
                    <a:pt x="50666" y="44405"/>
                  </a:lnTo>
                  <a:lnTo>
                    <a:pt x="50387" y="45265"/>
                  </a:lnTo>
                  <a:cubicBezTo>
                    <a:pt x="50351" y="45409"/>
                    <a:pt x="50423" y="45554"/>
                    <a:pt x="50531" y="45626"/>
                  </a:cubicBezTo>
                  <a:cubicBezTo>
                    <a:pt x="50567" y="45662"/>
                    <a:pt x="50621" y="45680"/>
                    <a:pt x="50680" y="45680"/>
                  </a:cubicBezTo>
                  <a:cubicBezTo>
                    <a:pt x="50738" y="45680"/>
                    <a:pt x="50801" y="45662"/>
                    <a:pt x="50856" y="45626"/>
                  </a:cubicBezTo>
                  <a:cubicBezTo>
                    <a:pt x="51938" y="44832"/>
                    <a:pt x="53813" y="43786"/>
                    <a:pt x="56446" y="43786"/>
                  </a:cubicBezTo>
                  <a:cubicBezTo>
                    <a:pt x="57708" y="43786"/>
                    <a:pt x="59151" y="44039"/>
                    <a:pt x="60774" y="44652"/>
                  </a:cubicBezTo>
                  <a:cubicBezTo>
                    <a:pt x="63479" y="45734"/>
                    <a:pt x="64814" y="47537"/>
                    <a:pt x="65427" y="49521"/>
                  </a:cubicBezTo>
                  <a:cubicBezTo>
                    <a:pt x="65499" y="49629"/>
                    <a:pt x="65607" y="49737"/>
                    <a:pt x="65715" y="49737"/>
                  </a:cubicBezTo>
                  <a:cubicBezTo>
                    <a:pt x="65859" y="49737"/>
                    <a:pt x="65968" y="49665"/>
                    <a:pt x="66004" y="49521"/>
                  </a:cubicBezTo>
                  <a:cubicBezTo>
                    <a:pt x="66437" y="48259"/>
                    <a:pt x="66833" y="47104"/>
                    <a:pt x="67086" y="46239"/>
                  </a:cubicBezTo>
                  <a:cubicBezTo>
                    <a:pt x="67230" y="45806"/>
                    <a:pt x="67338" y="45409"/>
                    <a:pt x="67410" y="45121"/>
                  </a:cubicBezTo>
                  <a:cubicBezTo>
                    <a:pt x="67482" y="44832"/>
                    <a:pt x="67555" y="44652"/>
                    <a:pt x="67555" y="44544"/>
                  </a:cubicBezTo>
                  <a:cubicBezTo>
                    <a:pt x="67555" y="44508"/>
                    <a:pt x="67591" y="44399"/>
                    <a:pt x="67663" y="44255"/>
                  </a:cubicBezTo>
                  <a:cubicBezTo>
                    <a:pt x="67915" y="43822"/>
                    <a:pt x="68492" y="43029"/>
                    <a:pt x="69033" y="41839"/>
                  </a:cubicBezTo>
                  <a:cubicBezTo>
                    <a:pt x="69574" y="40648"/>
                    <a:pt x="70115" y="39025"/>
                    <a:pt x="70260" y="36897"/>
                  </a:cubicBezTo>
                  <a:lnTo>
                    <a:pt x="70573" y="32226"/>
                  </a:lnTo>
                  <a:lnTo>
                    <a:pt x="80431" y="23372"/>
                  </a:lnTo>
                  <a:cubicBezTo>
                    <a:pt x="80467" y="23336"/>
                    <a:pt x="80503" y="23264"/>
                    <a:pt x="80503" y="23192"/>
                  </a:cubicBezTo>
                  <a:cubicBezTo>
                    <a:pt x="80539" y="22795"/>
                    <a:pt x="80575" y="22362"/>
                    <a:pt x="80575" y="21894"/>
                  </a:cubicBezTo>
                  <a:cubicBezTo>
                    <a:pt x="80575" y="19730"/>
                    <a:pt x="80106" y="16772"/>
                    <a:pt x="78411" y="12985"/>
                  </a:cubicBezTo>
                  <a:cubicBezTo>
                    <a:pt x="76427" y="8404"/>
                    <a:pt x="72243" y="5158"/>
                    <a:pt x="68132" y="3066"/>
                  </a:cubicBezTo>
                  <a:cubicBezTo>
                    <a:pt x="66076" y="2021"/>
                    <a:pt x="64056" y="1263"/>
                    <a:pt x="62289" y="758"/>
                  </a:cubicBezTo>
                  <a:cubicBezTo>
                    <a:pt x="60558" y="253"/>
                    <a:pt x="59115" y="1"/>
                    <a:pt x="5817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9"/>
            <p:cNvSpPr/>
            <p:nvPr/>
          </p:nvSpPr>
          <p:spPr>
            <a:xfrm>
              <a:off x="3962375" y="3422450"/>
              <a:ext cx="140675" cy="348425"/>
            </a:xfrm>
            <a:custGeom>
              <a:rect b="b" l="l" r="r" t="t"/>
              <a:pathLst>
                <a:path extrusionOk="0" h="13937" w="5627">
                  <a:moveTo>
                    <a:pt x="5273" y="0"/>
                  </a:moveTo>
                  <a:cubicBezTo>
                    <a:pt x="5222" y="0"/>
                    <a:pt x="5170" y="16"/>
                    <a:pt x="5122" y="52"/>
                  </a:cubicBezTo>
                  <a:cubicBezTo>
                    <a:pt x="5086" y="52"/>
                    <a:pt x="1659" y="2108"/>
                    <a:pt x="505" y="6616"/>
                  </a:cubicBezTo>
                  <a:cubicBezTo>
                    <a:pt x="145" y="8023"/>
                    <a:pt x="0" y="9213"/>
                    <a:pt x="0" y="10259"/>
                  </a:cubicBezTo>
                  <a:cubicBezTo>
                    <a:pt x="0" y="12495"/>
                    <a:pt x="613" y="13758"/>
                    <a:pt x="613" y="13758"/>
                  </a:cubicBezTo>
                  <a:cubicBezTo>
                    <a:pt x="663" y="13881"/>
                    <a:pt x="763" y="13937"/>
                    <a:pt x="867" y="13937"/>
                  </a:cubicBezTo>
                  <a:cubicBezTo>
                    <a:pt x="915" y="13937"/>
                    <a:pt x="965" y="13925"/>
                    <a:pt x="1010" y="13902"/>
                  </a:cubicBezTo>
                  <a:cubicBezTo>
                    <a:pt x="1191" y="13830"/>
                    <a:pt x="1227" y="13649"/>
                    <a:pt x="1154" y="13505"/>
                  </a:cubicBezTo>
                  <a:cubicBezTo>
                    <a:pt x="1118" y="13397"/>
                    <a:pt x="613" y="12243"/>
                    <a:pt x="613" y="10259"/>
                  </a:cubicBezTo>
                  <a:cubicBezTo>
                    <a:pt x="613" y="9285"/>
                    <a:pt x="722" y="8095"/>
                    <a:pt x="1082" y="6761"/>
                  </a:cubicBezTo>
                  <a:cubicBezTo>
                    <a:pt x="1623" y="4633"/>
                    <a:pt x="2705" y="3082"/>
                    <a:pt x="3679" y="2072"/>
                  </a:cubicBezTo>
                  <a:cubicBezTo>
                    <a:pt x="4148" y="1567"/>
                    <a:pt x="4581" y="1170"/>
                    <a:pt x="4905" y="918"/>
                  </a:cubicBezTo>
                  <a:cubicBezTo>
                    <a:pt x="5086" y="810"/>
                    <a:pt x="5194" y="701"/>
                    <a:pt x="5302" y="629"/>
                  </a:cubicBezTo>
                  <a:lnTo>
                    <a:pt x="5410" y="593"/>
                  </a:lnTo>
                  <a:lnTo>
                    <a:pt x="5410" y="557"/>
                  </a:lnTo>
                  <a:cubicBezTo>
                    <a:pt x="5555" y="485"/>
                    <a:pt x="5627" y="305"/>
                    <a:pt x="5519" y="160"/>
                  </a:cubicBezTo>
                  <a:cubicBezTo>
                    <a:pt x="5471" y="64"/>
                    <a:pt x="5374" y="0"/>
                    <a:pt x="52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9"/>
            <p:cNvSpPr/>
            <p:nvPr/>
          </p:nvSpPr>
          <p:spPr>
            <a:xfrm>
              <a:off x="3011100" y="2579750"/>
              <a:ext cx="993675" cy="569675"/>
            </a:xfrm>
            <a:custGeom>
              <a:rect b="b" l="l" r="r" t="t"/>
              <a:pathLst>
                <a:path extrusionOk="0" h="22787" w="39747">
                  <a:moveTo>
                    <a:pt x="18201" y="0"/>
                  </a:moveTo>
                  <a:cubicBezTo>
                    <a:pt x="13076" y="0"/>
                    <a:pt x="8219" y="1488"/>
                    <a:pt x="6168" y="3103"/>
                  </a:cubicBezTo>
                  <a:cubicBezTo>
                    <a:pt x="3283" y="5375"/>
                    <a:pt x="5916" y="6097"/>
                    <a:pt x="7286" y="6493"/>
                  </a:cubicBezTo>
                  <a:cubicBezTo>
                    <a:pt x="8693" y="6854"/>
                    <a:pt x="4545" y="7107"/>
                    <a:pt x="2381" y="9523"/>
                  </a:cubicBezTo>
                  <a:cubicBezTo>
                    <a:pt x="253" y="11903"/>
                    <a:pt x="1" y="16195"/>
                    <a:pt x="1768" y="17169"/>
                  </a:cubicBezTo>
                  <a:cubicBezTo>
                    <a:pt x="2093" y="17355"/>
                    <a:pt x="2529" y="17431"/>
                    <a:pt x="3023" y="17431"/>
                  </a:cubicBezTo>
                  <a:cubicBezTo>
                    <a:pt x="5212" y="17431"/>
                    <a:pt x="8548" y="15943"/>
                    <a:pt x="8548" y="15943"/>
                  </a:cubicBezTo>
                  <a:lnTo>
                    <a:pt x="9811" y="16809"/>
                  </a:lnTo>
                  <a:lnTo>
                    <a:pt x="22651" y="13527"/>
                  </a:lnTo>
                  <a:lnTo>
                    <a:pt x="22759" y="14428"/>
                  </a:lnTo>
                  <a:cubicBezTo>
                    <a:pt x="22850" y="14975"/>
                    <a:pt x="24797" y="15076"/>
                    <a:pt x="26501" y="15076"/>
                  </a:cubicBezTo>
                  <a:cubicBezTo>
                    <a:pt x="27495" y="15076"/>
                    <a:pt x="28406" y="15041"/>
                    <a:pt x="28818" y="15041"/>
                  </a:cubicBezTo>
                  <a:cubicBezTo>
                    <a:pt x="29936" y="15041"/>
                    <a:pt x="30946" y="20199"/>
                    <a:pt x="32713" y="21714"/>
                  </a:cubicBezTo>
                  <a:cubicBezTo>
                    <a:pt x="33597" y="22471"/>
                    <a:pt x="34418" y="22787"/>
                    <a:pt x="35143" y="22787"/>
                  </a:cubicBezTo>
                  <a:cubicBezTo>
                    <a:pt x="35869" y="22787"/>
                    <a:pt x="36500" y="22471"/>
                    <a:pt x="37005" y="21966"/>
                  </a:cubicBezTo>
                  <a:cubicBezTo>
                    <a:pt x="38015" y="20956"/>
                    <a:pt x="39747" y="18576"/>
                    <a:pt x="39494" y="15943"/>
                  </a:cubicBezTo>
                  <a:cubicBezTo>
                    <a:pt x="39278" y="13274"/>
                    <a:pt x="38123" y="12156"/>
                    <a:pt x="38123" y="12156"/>
                  </a:cubicBezTo>
                  <a:cubicBezTo>
                    <a:pt x="38123" y="12156"/>
                    <a:pt x="38881" y="11507"/>
                    <a:pt x="38376" y="10533"/>
                  </a:cubicBezTo>
                  <a:cubicBezTo>
                    <a:pt x="38232" y="10244"/>
                    <a:pt x="37881" y="10141"/>
                    <a:pt x="37454" y="10141"/>
                  </a:cubicBezTo>
                  <a:cubicBezTo>
                    <a:pt x="36387" y="10141"/>
                    <a:pt x="34841" y="10785"/>
                    <a:pt x="34841" y="10785"/>
                  </a:cubicBezTo>
                  <a:cubicBezTo>
                    <a:pt x="34841" y="10785"/>
                    <a:pt x="34841" y="10136"/>
                    <a:pt x="34336" y="8369"/>
                  </a:cubicBezTo>
                  <a:cubicBezTo>
                    <a:pt x="33831" y="6602"/>
                    <a:pt x="31343" y="2851"/>
                    <a:pt x="24418" y="831"/>
                  </a:cubicBezTo>
                  <a:cubicBezTo>
                    <a:pt x="22415" y="247"/>
                    <a:pt x="20286" y="0"/>
                    <a:pt x="1820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9"/>
            <p:cNvSpPr/>
            <p:nvPr/>
          </p:nvSpPr>
          <p:spPr>
            <a:xfrm>
              <a:off x="3018325" y="2572550"/>
              <a:ext cx="988250" cy="584325"/>
            </a:xfrm>
            <a:custGeom>
              <a:rect b="b" l="l" r="r" t="t"/>
              <a:pathLst>
                <a:path extrusionOk="0" h="23373" w="39530">
                  <a:moveTo>
                    <a:pt x="17925" y="578"/>
                  </a:moveTo>
                  <a:cubicBezTo>
                    <a:pt x="19981" y="578"/>
                    <a:pt x="22073" y="830"/>
                    <a:pt x="24057" y="1407"/>
                  </a:cubicBezTo>
                  <a:cubicBezTo>
                    <a:pt x="27447" y="2417"/>
                    <a:pt x="29792" y="3824"/>
                    <a:pt x="31306" y="5194"/>
                  </a:cubicBezTo>
                  <a:cubicBezTo>
                    <a:pt x="32821" y="6601"/>
                    <a:pt x="33542" y="7936"/>
                    <a:pt x="33759" y="8765"/>
                  </a:cubicBezTo>
                  <a:cubicBezTo>
                    <a:pt x="34011" y="9631"/>
                    <a:pt x="34156" y="10208"/>
                    <a:pt x="34192" y="10568"/>
                  </a:cubicBezTo>
                  <a:cubicBezTo>
                    <a:pt x="34228" y="10749"/>
                    <a:pt x="34264" y="10893"/>
                    <a:pt x="34264" y="10965"/>
                  </a:cubicBezTo>
                  <a:lnTo>
                    <a:pt x="34264" y="11037"/>
                  </a:lnTo>
                  <a:lnTo>
                    <a:pt x="34264" y="11073"/>
                  </a:lnTo>
                  <a:cubicBezTo>
                    <a:pt x="34264" y="11146"/>
                    <a:pt x="34300" y="11254"/>
                    <a:pt x="34408" y="11290"/>
                  </a:cubicBezTo>
                  <a:cubicBezTo>
                    <a:pt x="34450" y="11332"/>
                    <a:pt x="34505" y="11350"/>
                    <a:pt x="34565" y="11350"/>
                  </a:cubicBezTo>
                  <a:cubicBezTo>
                    <a:pt x="34607" y="11350"/>
                    <a:pt x="34652" y="11341"/>
                    <a:pt x="34697" y="11326"/>
                  </a:cubicBezTo>
                  <a:lnTo>
                    <a:pt x="34733" y="11326"/>
                  </a:lnTo>
                  <a:cubicBezTo>
                    <a:pt x="34877" y="11254"/>
                    <a:pt x="35274" y="11109"/>
                    <a:pt x="35743" y="10965"/>
                  </a:cubicBezTo>
                  <a:cubicBezTo>
                    <a:pt x="36211" y="10821"/>
                    <a:pt x="36752" y="10713"/>
                    <a:pt x="37185" y="10713"/>
                  </a:cubicBezTo>
                  <a:cubicBezTo>
                    <a:pt x="37366" y="10713"/>
                    <a:pt x="37510" y="10749"/>
                    <a:pt x="37618" y="10785"/>
                  </a:cubicBezTo>
                  <a:cubicBezTo>
                    <a:pt x="37726" y="10821"/>
                    <a:pt x="37798" y="10857"/>
                    <a:pt x="37834" y="10929"/>
                  </a:cubicBezTo>
                  <a:cubicBezTo>
                    <a:pt x="37943" y="11146"/>
                    <a:pt x="37979" y="11326"/>
                    <a:pt x="37979" y="11470"/>
                  </a:cubicBezTo>
                  <a:cubicBezTo>
                    <a:pt x="37979" y="11723"/>
                    <a:pt x="37871" y="11903"/>
                    <a:pt x="37798" y="12011"/>
                  </a:cubicBezTo>
                  <a:cubicBezTo>
                    <a:pt x="37762" y="12083"/>
                    <a:pt x="37726" y="12155"/>
                    <a:pt x="37690" y="12155"/>
                  </a:cubicBezTo>
                  <a:lnTo>
                    <a:pt x="37654" y="12191"/>
                  </a:lnTo>
                  <a:lnTo>
                    <a:pt x="37654" y="12228"/>
                  </a:lnTo>
                  <a:cubicBezTo>
                    <a:pt x="37582" y="12264"/>
                    <a:pt x="37546" y="12336"/>
                    <a:pt x="37546" y="12444"/>
                  </a:cubicBezTo>
                  <a:cubicBezTo>
                    <a:pt x="37546" y="12516"/>
                    <a:pt x="37582" y="12588"/>
                    <a:pt x="37618" y="12660"/>
                  </a:cubicBezTo>
                  <a:cubicBezTo>
                    <a:pt x="37654" y="12696"/>
                    <a:pt x="38700" y="13778"/>
                    <a:pt x="38916" y="16231"/>
                  </a:cubicBezTo>
                  <a:cubicBezTo>
                    <a:pt x="38953" y="16411"/>
                    <a:pt x="38953" y="16556"/>
                    <a:pt x="38953" y="16736"/>
                  </a:cubicBezTo>
                  <a:cubicBezTo>
                    <a:pt x="38953" y="17890"/>
                    <a:pt x="38556" y="18972"/>
                    <a:pt x="38051" y="19910"/>
                  </a:cubicBezTo>
                  <a:cubicBezTo>
                    <a:pt x="37582" y="20848"/>
                    <a:pt x="36933" y="21605"/>
                    <a:pt x="36500" y="22038"/>
                  </a:cubicBezTo>
                  <a:cubicBezTo>
                    <a:pt x="36031" y="22507"/>
                    <a:pt x="35490" y="22759"/>
                    <a:pt x="34841" y="22759"/>
                  </a:cubicBezTo>
                  <a:cubicBezTo>
                    <a:pt x="34228" y="22759"/>
                    <a:pt x="33470" y="22507"/>
                    <a:pt x="32641" y="21785"/>
                  </a:cubicBezTo>
                  <a:cubicBezTo>
                    <a:pt x="32244" y="21461"/>
                    <a:pt x="31847" y="20884"/>
                    <a:pt x="31487" y="20198"/>
                  </a:cubicBezTo>
                  <a:cubicBezTo>
                    <a:pt x="30982" y="19152"/>
                    <a:pt x="30513" y="17926"/>
                    <a:pt x="30080" y="16916"/>
                  </a:cubicBezTo>
                  <a:cubicBezTo>
                    <a:pt x="29864" y="16411"/>
                    <a:pt x="29647" y="15979"/>
                    <a:pt x="29395" y="15654"/>
                  </a:cubicBezTo>
                  <a:cubicBezTo>
                    <a:pt x="29287" y="15474"/>
                    <a:pt x="29178" y="15329"/>
                    <a:pt x="29034" y="15221"/>
                  </a:cubicBezTo>
                  <a:cubicBezTo>
                    <a:pt x="28890" y="15113"/>
                    <a:pt x="28710" y="15041"/>
                    <a:pt x="28529" y="15041"/>
                  </a:cubicBezTo>
                  <a:cubicBezTo>
                    <a:pt x="28096" y="15041"/>
                    <a:pt x="27231" y="15077"/>
                    <a:pt x="26257" y="15077"/>
                  </a:cubicBezTo>
                  <a:cubicBezTo>
                    <a:pt x="25391" y="15077"/>
                    <a:pt x="24490" y="15041"/>
                    <a:pt x="23804" y="14933"/>
                  </a:cubicBezTo>
                  <a:cubicBezTo>
                    <a:pt x="23444" y="14897"/>
                    <a:pt x="23155" y="14824"/>
                    <a:pt x="22975" y="14752"/>
                  </a:cubicBezTo>
                  <a:cubicBezTo>
                    <a:pt x="22903" y="14716"/>
                    <a:pt x="22831" y="14680"/>
                    <a:pt x="22795" y="14680"/>
                  </a:cubicBezTo>
                  <a:lnTo>
                    <a:pt x="22795" y="14644"/>
                  </a:lnTo>
                  <a:lnTo>
                    <a:pt x="22790" y="14649"/>
                  </a:lnTo>
                  <a:lnTo>
                    <a:pt x="22790" y="14649"/>
                  </a:lnTo>
                  <a:lnTo>
                    <a:pt x="22650" y="13778"/>
                  </a:lnTo>
                  <a:cubicBezTo>
                    <a:pt x="22650" y="13706"/>
                    <a:pt x="22614" y="13634"/>
                    <a:pt x="22542" y="13562"/>
                  </a:cubicBezTo>
                  <a:cubicBezTo>
                    <a:pt x="22470" y="13526"/>
                    <a:pt x="22362" y="13526"/>
                    <a:pt x="22290" y="13526"/>
                  </a:cubicBezTo>
                  <a:lnTo>
                    <a:pt x="9594" y="16772"/>
                  </a:lnTo>
                  <a:lnTo>
                    <a:pt x="8440" y="15979"/>
                  </a:lnTo>
                  <a:cubicBezTo>
                    <a:pt x="8398" y="15936"/>
                    <a:pt x="8343" y="15919"/>
                    <a:pt x="8283" y="15919"/>
                  </a:cubicBezTo>
                  <a:cubicBezTo>
                    <a:pt x="8241" y="15919"/>
                    <a:pt x="8196" y="15928"/>
                    <a:pt x="8151" y="15942"/>
                  </a:cubicBezTo>
                  <a:cubicBezTo>
                    <a:pt x="8151" y="15942"/>
                    <a:pt x="8079" y="15979"/>
                    <a:pt x="8007" y="16015"/>
                  </a:cubicBezTo>
                  <a:cubicBezTo>
                    <a:pt x="7682" y="16159"/>
                    <a:pt x="6817" y="16520"/>
                    <a:pt x="5807" y="16844"/>
                  </a:cubicBezTo>
                  <a:cubicBezTo>
                    <a:pt x="4761" y="17169"/>
                    <a:pt x="3607" y="17421"/>
                    <a:pt x="2705" y="17421"/>
                  </a:cubicBezTo>
                  <a:cubicBezTo>
                    <a:pt x="2236" y="17421"/>
                    <a:pt x="1876" y="17349"/>
                    <a:pt x="1623" y="17205"/>
                  </a:cubicBezTo>
                  <a:cubicBezTo>
                    <a:pt x="1299" y="17024"/>
                    <a:pt x="1046" y="16700"/>
                    <a:pt x="866" y="16267"/>
                  </a:cubicBezTo>
                  <a:cubicBezTo>
                    <a:pt x="685" y="15834"/>
                    <a:pt x="613" y="15257"/>
                    <a:pt x="613" y="14644"/>
                  </a:cubicBezTo>
                  <a:cubicBezTo>
                    <a:pt x="613" y="13129"/>
                    <a:pt x="1190" y="11254"/>
                    <a:pt x="2344" y="9991"/>
                  </a:cubicBezTo>
                  <a:cubicBezTo>
                    <a:pt x="3210" y="9018"/>
                    <a:pt x="4436" y="8404"/>
                    <a:pt x="5482" y="8008"/>
                  </a:cubicBezTo>
                  <a:cubicBezTo>
                    <a:pt x="6023" y="7791"/>
                    <a:pt x="6492" y="7647"/>
                    <a:pt x="6853" y="7503"/>
                  </a:cubicBezTo>
                  <a:cubicBezTo>
                    <a:pt x="6997" y="7467"/>
                    <a:pt x="7141" y="7395"/>
                    <a:pt x="7286" y="7322"/>
                  </a:cubicBezTo>
                  <a:cubicBezTo>
                    <a:pt x="7322" y="7286"/>
                    <a:pt x="7394" y="7286"/>
                    <a:pt x="7466" y="7214"/>
                  </a:cubicBezTo>
                  <a:lnTo>
                    <a:pt x="7538" y="7106"/>
                  </a:lnTo>
                  <a:cubicBezTo>
                    <a:pt x="7574" y="7070"/>
                    <a:pt x="7574" y="6998"/>
                    <a:pt x="7574" y="6926"/>
                  </a:cubicBezTo>
                  <a:cubicBezTo>
                    <a:pt x="7574" y="6854"/>
                    <a:pt x="7538" y="6745"/>
                    <a:pt x="7502" y="6709"/>
                  </a:cubicBezTo>
                  <a:cubicBezTo>
                    <a:pt x="7430" y="6637"/>
                    <a:pt x="7358" y="6601"/>
                    <a:pt x="7322" y="6565"/>
                  </a:cubicBezTo>
                  <a:cubicBezTo>
                    <a:pt x="7250" y="6529"/>
                    <a:pt x="7177" y="6529"/>
                    <a:pt x="7105" y="6493"/>
                  </a:cubicBezTo>
                  <a:cubicBezTo>
                    <a:pt x="6636" y="6349"/>
                    <a:pt x="6023" y="6204"/>
                    <a:pt x="5590" y="5952"/>
                  </a:cubicBezTo>
                  <a:cubicBezTo>
                    <a:pt x="5374" y="5844"/>
                    <a:pt x="5158" y="5699"/>
                    <a:pt x="5049" y="5591"/>
                  </a:cubicBezTo>
                  <a:cubicBezTo>
                    <a:pt x="4941" y="5447"/>
                    <a:pt x="4869" y="5303"/>
                    <a:pt x="4869" y="5158"/>
                  </a:cubicBezTo>
                  <a:cubicBezTo>
                    <a:pt x="4869" y="5014"/>
                    <a:pt x="4941" y="4798"/>
                    <a:pt x="5122" y="4545"/>
                  </a:cubicBezTo>
                  <a:cubicBezTo>
                    <a:pt x="5302" y="4293"/>
                    <a:pt x="5590" y="3968"/>
                    <a:pt x="6059" y="3608"/>
                  </a:cubicBezTo>
                  <a:cubicBezTo>
                    <a:pt x="7033" y="2850"/>
                    <a:pt x="8728" y="2093"/>
                    <a:pt x="10820" y="1516"/>
                  </a:cubicBezTo>
                  <a:cubicBezTo>
                    <a:pt x="12912" y="975"/>
                    <a:pt x="15365" y="578"/>
                    <a:pt x="17925" y="578"/>
                  </a:cubicBezTo>
                  <a:close/>
                  <a:moveTo>
                    <a:pt x="17925" y="1"/>
                  </a:moveTo>
                  <a:cubicBezTo>
                    <a:pt x="15329" y="1"/>
                    <a:pt x="12804" y="361"/>
                    <a:pt x="10676" y="939"/>
                  </a:cubicBezTo>
                  <a:cubicBezTo>
                    <a:pt x="8512" y="1516"/>
                    <a:pt x="6781" y="2309"/>
                    <a:pt x="5699" y="3139"/>
                  </a:cubicBezTo>
                  <a:cubicBezTo>
                    <a:pt x="5194" y="3535"/>
                    <a:pt x="4869" y="3860"/>
                    <a:pt x="4617" y="4221"/>
                  </a:cubicBezTo>
                  <a:cubicBezTo>
                    <a:pt x="4400" y="4545"/>
                    <a:pt x="4292" y="4834"/>
                    <a:pt x="4292" y="5158"/>
                  </a:cubicBezTo>
                  <a:cubicBezTo>
                    <a:pt x="4292" y="5483"/>
                    <a:pt x="4400" y="5772"/>
                    <a:pt x="4617" y="5988"/>
                  </a:cubicBezTo>
                  <a:cubicBezTo>
                    <a:pt x="4905" y="6313"/>
                    <a:pt x="5302" y="6493"/>
                    <a:pt x="5735" y="6673"/>
                  </a:cubicBezTo>
                  <a:cubicBezTo>
                    <a:pt x="6016" y="6801"/>
                    <a:pt x="6315" y="6893"/>
                    <a:pt x="6594" y="6974"/>
                  </a:cubicBezTo>
                  <a:lnTo>
                    <a:pt x="6594" y="6974"/>
                  </a:lnTo>
                  <a:cubicBezTo>
                    <a:pt x="6121" y="7126"/>
                    <a:pt x="5394" y="7360"/>
                    <a:pt x="4617" y="7719"/>
                  </a:cubicBezTo>
                  <a:cubicBezTo>
                    <a:pt x="3679" y="8116"/>
                    <a:pt x="2669" y="8729"/>
                    <a:pt x="1876" y="9595"/>
                  </a:cubicBezTo>
                  <a:cubicBezTo>
                    <a:pt x="613" y="11001"/>
                    <a:pt x="0" y="12985"/>
                    <a:pt x="0" y="14644"/>
                  </a:cubicBezTo>
                  <a:cubicBezTo>
                    <a:pt x="0" y="15329"/>
                    <a:pt x="108" y="15942"/>
                    <a:pt x="325" y="16483"/>
                  </a:cubicBezTo>
                  <a:cubicBezTo>
                    <a:pt x="541" y="17024"/>
                    <a:pt x="866" y="17457"/>
                    <a:pt x="1335" y="17746"/>
                  </a:cubicBezTo>
                  <a:cubicBezTo>
                    <a:pt x="1731" y="17962"/>
                    <a:pt x="2200" y="18034"/>
                    <a:pt x="2705" y="18034"/>
                  </a:cubicBezTo>
                  <a:cubicBezTo>
                    <a:pt x="3859" y="18034"/>
                    <a:pt x="5266" y="17638"/>
                    <a:pt x="6420" y="17277"/>
                  </a:cubicBezTo>
                  <a:cubicBezTo>
                    <a:pt x="7244" y="16985"/>
                    <a:pt x="7930" y="16692"/>
                    <a:pt x="8235" y="16559"/>
                  </a:cubicBezTo>
                  <a:lnTo>
                    <a:pt x="8235" y="16559"/>
                  </a:lnTo>
                  <a:lnTo>
                    <a:pt x="9341" y="17349"/>
                  </a:lnTo>
                  <a:cubicBezTo>
                    <a:pt x="9392" y="17375"/>
                    <a:pt x="9462" y="17400"/>
                    <a:pt x="9523" y="17400"/>
                  </a:cubicBezTo>
                  <a:cubicBezTo>
                    <a:pt x="9549" y="17400"/>
                    <a:pt x="9573" y="17396"/>
                    <a:pt x="9594" y="17385"/>
                  </a:cubicBezTo>
                  <a:lnTo>
                    <a:pt x="22106" y="14187"/>
                  </a:lnTo>
                  <a:lnTo>
                    <a:pt x="22106" y="14187"/>
                  </a:lnTo>
                  <a:cubicBezTo>
                    <a:pt x="22121" y="14314"/>
                    <a:pt x="22138" y="14495"/>
                    <a:pt x="22181" y="14752"/>
                  </a:cubicBezTo>
                  <a:cubicBezTo>
                    <a:pt x="22217" y="14897"/>
                    <a:pt x="22290" y="15041"/>
                    <a:pt x="22398" y="15113"/>
                  </a:cubicBezTo>
                  <a:cubicBezTo>
                    <a:pt x="22578" y="15293"/>
                    <a:pt x="22795" y="15365"/>
                    <a:pt x="23083" y="15438"/>
                  </a:cubicBezTo>
                  <a:cubicBezTo>
                    <a:pt x="23877" y="15618"/>
                    <a:pt x="25103" y="15654"/>
                    <a:pt x="26257" y="15654"/>
                  </a:cubicBezTo>
                  <a:lnTo>
                    <a:pt x="28529" y="15654"/>
                  </a:lnTo>
                  <a:cubicBezTo>
                    <a:pt x="28538" y="15645"/>
                    <a:pt x="28549" y="15640"/>
                    <a:pt x="28563" y="15640"/>
                  </a:cubicBezTo>
                  <a:cubicBezTo>
                    <a:pt x="28604" y="15640"/>
                    <a:pt x="28664" y="15681"/>
                    <a:pt x="28746" y="15762"/>
                  </a:cubicBezTo>
                  <a:cubicBezTo>
                    <a:pt x="28926" y="15979"/>
                    <a:pt x="29178" y="16411"/>
                    <a:pt x="29431" y="16916"/>
                  </a:cubicBezTo>
                  <a:cubicBezTo>
                    <a:pt x="29792" y="17746"/>
                    <a:pt x="30188" y="18792"/>
                    <a:pt x="30621" y="19766"/>
                  </a:cubicBezTo>
                  <a:cubicBezTo>
                    <a:pt x="31090" y="20775"/>
                    <a:pt x="31595" y="21677"/>
                    <a:pt x="32244" y="22218"/>
                  </a:cubicBezTo>
                  <a:cubicBezTo>
                    <a:pt x="33146" y="23012"/>
                    <a:pt x="34047" y="23372"/>
                    <a:pt x="34841" y="23372"/>
                  </a:cubicBezTo>
                  <a:cubicBezTo>
                    <a:pt x="35670" y="23372"/>
                    <a:pt x="36356" y="23012"/>
                    <a:pt x="36933" y="22471"/>
                  </a:cubicBezTo>
                  <a:cubicBezTo>
                    <a:pt x="37402" y="21966"/>
                    <a:pt x="38051" y="21172"/>
                    <a:pt x="38592" y="20198"/>
                  </a:cubicBezTo>
                  <a:cubicBezTo>
                    <a:pt x="39133" y="19225"/>
                    <a:pt x="39530" y="17998"/>
                    <a:pt x="39530" y="16736"/>
                  </a:cubicBezTo>
                  <a:cubicBezTo>
                    <a:pt x="39530" y="16556"/>
                    <a:pt x="39530" y="16375"/>
                    <a:pt x="39530" y="16195"/>
                  </a:cubicBezTo>
                  <a:cubicBezTo>
                    <a:pt x="39335" y="14081"/>
                    <a:pt x="38583" y="12890"/>
                    <a:pt x="38232" y="12438"/>
                  </a:cubicBezTo>
                  <a:lnTo>
                    <a:pt x="38232" y="12438"/>
                  </a:lnTo>
                  <a:cubicBezTo>
                    <a:pt x="38255" y="12407"/>
                    <a:pt x="38278" y="12373"/>
                    <a:pt x="38303" y="12336"/>
                  </a:cubicBezTo>
                  <a:cubicBezTo>
                    <a:pt x="38448" y="12155"/>
                    <a:pt x="38556" y="11867"/>
                    <a:pt x="38556" y="11470"/>
                  </a:cubicBezTo>
                  <a:cubicBezTo>
                    <a:pt x="38556" y="11254"/>
                    <a:pt x="38520" y="10965"/>
                    <a:pt x="38375" y="10677"/>
                  </a:cubicBezTo>
                  <a:cubicBezTo>
                    <a:pt x="38267" y="10460"/>
                    <a:pt x="38051" y="10316"/>
                    <a:pt x="37834" y="10208"/>
                  </a:cubicBezTo>
                  <a:cubicBezTo>
                    <a:pt x="37618" y="10136"/>
                    <a:pt x="37402" y="10100"/>
                    <a:pt x="37185" y="10100"/>
                  </a:cubicBezTo>
                  <a:cubicBezTo>
                    <a:pt x="36572" y="10100"/>
                    <a:pt x="35923" y="10280"/>
                    <a:pt x="35382" y="10460"/>
                  </a:cubicBezTo>
                  <a:cubicBezTo>
                    <a:pt x="35174" y="10516"/>
                    <a:pt x="34987" y="10577"/>
                    <a:pt x="34836" y="10630"/>
                  </a:cubicBezTo>
                  <a:lnTo>
                    <a:pt x="34836" y="10630"/>
                  </a:lnTo>
                  <a:cubicBezTo>
                    <a:pt x="34780" y="10251"/>
                    <a:pt x="34648" y="9604"/>
                    <a:pt x="34336" y="8585"/>
                  </a:cubicBezTo>
                  <a:cubicBezTo>
                    <a:pt x="34084" y="7647"/>
                    <a:pt x="33290" y="6204"/>
                    <a:pt x="31703" y="4762"/>
                  </a:cubicBezTo>
                  <a:cubicBezTo>
                    <a:pt x="30116" y="3319"/>
                    <a:pt x="27700" y="1840"/>
                    <a:pt x="24201" y="830"/>
                  </a:cubicBezTo>
                  <a:cubicBezTo>
                    <a:pt x="22181" y="253"/>
                    <a:pt x="20017" y="1"/>
                    <a:pt x="179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9"/>
            <p:cNvSpPr/>
            <p:nvPr/>
          </p:nvSpPr>
          <p:spPr>
            <a:xfrm>
              <a:off x="3553000" y="3237875"/>
              <a:ext cx="350775" cy="489200"/>
            </a:xfrm>
            <a:custGeom>
              <a:rect b="b" l="l" r="r" t="t"/>
              <a:pathLst>
                <a:path extrusionOk="0" h="19568" w="14031">
                  <a:moveTo>
                    <a:pt x="12612" y="1"/>
                  </a:moveTo>
                  <a:cubicBezTo>
                    <a:pt x="11647" y="1"/>
                    <a:pt x="9796" y="3410"/>
                    <a:pt x="8513" y="6678"/>
                  </a:cubicBezTo>
                  <a:cubicBezTo>
                    <a:pt x="6962" y="10717"/>
                    <a:pt x="1" y="15875"/>
                    <a:pt x="1227" y="17101"/>
                  </a:cubicBezTo>
                  <a:cubicBezTo>
                    <a:pt x="1976" y="17850"/>
                    <a:pt x="4325" y="19567"/>
                    <a:pt x="6731" y="19567"/>
                  </a:cubicBezTo>
                  <a:cubicBezTo>
                    <a:pt x="8265" y="19567"/>
                    <a:pt x="9822" y="18869"/>
                    <a:pt x="11001" y="16777"/>
                  </a:cubicBezTo>
                  <a:cubicBezTo>
                    <a:pt x="14031" y="11366"/>
                    <a:pt x="13129" y="618"/>
                    <a:pt x="13129" y="618"/>
                  </a:cubicBezTo>
                  <a:cubicBezTo>
                    <a:pt x="13019" y="191"/>
                    <a:pt x="12840" y="1"/>
                    <a:pt x="12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9"/>
            <p:cNvSpPr/>
            <p:nvPr/>
          </p:nvSpPr>
          <p:spPr>
            <a:xfrm>
              <a:off x="3580050" y="3238000"/>
              <a:ext cx="303900" cy="488725"/>
            </a:xfrm>
            <a:custGeom>
              <a:rect b="b" l="l" r="r" t="t"/>
              <a:pathLst>
                <a:path extrusionOk="0" h="19549" w="12156">
                  <a:moveTo>
                    <a:pt x="11542" y="0"/>
                  </a:moveTo>
                  <a:cubicBezTo>
                    <a:pt x="10569" y="0"/>
                    <a:pt x="8729" y="3391"/>
                    <a:pt x="7431" y="6673"/>
                  </a:cubicBezTo>
                  <a:cubicBezTo>
                    <a:pt x="5988" y="10388"/>
                    <a:pt x="1" y="15040"/>
                    <a:pt x="1" y="16735"/>
                  </a:cubicBezTo>
                  <a:cubicBezTo>
                    <a:pt x="1" y="16880"/>
                    <a:pt x="73" y="16988"/>
                    <a:pt x="145" y="17096"/>
                  </a:cubicBezTo>
                  <a:cubicBezTo>
                    <a:pt x="903" y="17854"/>
                    <a:pt x="3247" y="19549"/>
                    <a:pt x="5627" y="19549"/>
                  </a:cubicBezTo>
                  <a:cubicBezTo>
                    <a:pt x="7178" y="19549"/>
                    <a:pt x="8729" y="18863"/>
                    <a:pt x="9919" y="16772"/>
                  </a:cubicBezTo>
                  <a:cubicBezTo>
                    <a:pt x="11795" y="13381"/>
                    <a:pt x="12156" y="7863"/>
                    <a:pt x="12156" y="4256"/>
                  </a:cubicBezTo>
                  <a:cubicBezTo>
                    <a:pt x="12156" y="2092"/>
                    <a:pt x="12047" y="613"/>
                    <a:pt x="12047" y="613"/>
                  </a:cubicBezTo>
                  <a:cubicBezTo>
                    <a:pt x="11939" y="181"/>
                    <a:pt x="11759" y="0"/>
                    <a:pt x="11542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9"/>
            <p:cNvSpPr/>
            <p:nvPr/>
          </p:nvSpPr>
          <p:spPr>
            <a:xfrm>
              <a:off x="3572850" y="3229875"/>
              <a:ext cx="319225" cy="504975"/>
            </a:xfrm>
            <a:custGeom>
              <a:rect b="b" l="l" r="r" t="t"/>
              <a:pathLst>
                <a:path extrusionOk="0" h="20199" w="12769">
                  <a:moveTo>
                    <a:pt x="11830" y="614"/>
                  </a:moveTo>
                  <a:lnTo>
                    <a:pt x="11903" y="650"/>
                  </a:lnTo>
                  <a:cubicBezTo>
                    <a:pt x="11939" y="722"/>
                    <a:pt x="11975" y="830"/>
                    <a:pt x="12047" y="1011"/>
                  </a:cubicBezTo>
                  <a:cubicBezTo>
                    <a:pt x="12047" y="1049"/>
                    <a:pt x="12047" y="1118"/>
                    <a:pt x="12047" y="1227"/>
                  </a:cubicBezTo>
                  <a:cubicBezTo>
                    <a:pt x="12083" y="1732"/>
                    <a:pt x="12155" y="2958"/>
                    <a:pt x="12155" y="4581"/>
                  </a:cubicBezTo>
                  <a:cubicBezTo>
                    <a:pt x="12155" y="6385"/>
                    <a:pt x="12047" y="8657"/>
                    <a:pt x="11758" y="10893"/>
                  </a:cubicBezTo>
                  <a:cubicBezTo>
                    <a:pt x="11434" y="13129"/>
                    <a:pt x="10857" y="15293"/>
                    <a:pt x="9919" y="16952"/>
                  </a:cubicBezTo>
                  <a:cubicBezTo>
                    <a:pt x="9378" y="17962"/>
                    <a:pt x="8729" y="18611"/>
                    <a:pt x="8043" y="19008"/>
                  </a:cubicBezTo>
                  <a:cubicBezTo>
                    <a:pt x="7358" y="19405"/>
                    <a:pt x="6637" y="19585"/>
                    <a:pt x="5915" y="19585"/>
                  </a:cubicBezTo>
                  <a:cubicBezTo>
                    <a:pt x="4797" y="19585"/>
                    <a:pt x="3643" y="19188"/>
                    <a:pt x="2705" y="18684"/>
                  </a:cubicBezTo>
                  <a:cubicBezTo>
                    <a:pt x="1768" y="18179"/>
                    <a:pt x="1010" y="17565"/>
                    <a:pt x="650" y="17205"/>
                  </a:cubicBezTo>
                  <a:cubicBezTo>
                    <a:pt x="614" y="17169"/>
                    <a:pt x="614" y="17133"/>
                    <a:pt x="614" y="17060"/>
                  </a:cubicBezTo>
                  <a:cubicBezTo>
                    <a:pt x="577" y="16916"/>
                    <a:pt x="650" y="16700"/>
                    <a:pt x="830" y="16447"/>
                  </a:cubicBezTo>
                  <a:cubicBezTo>
                    <a:pt x="1082" y="15942"/>
                    <a:pt x="1587" y="15329"/>
                    <a:pt x="2200" y="14608"/>
                  </a:cubicBezTo>
                  <a:cubicBezTo>
                    <a:pt x="3138" y="13562"/>
                    <a:pt x="4364" y="12300"/>
                    <a:pt x="5446" y="11001"/>
                  </a:cubicBezTo>
                  <a:cubicBezTo>
                    <a:pt x="6529" y="9703"/>
                    <a:pt x="7502" y="8368"/>
                    <a:pt x="8007" y="7106"/>
                  </a:cubicBezTo>
                  <a:cubicBezTo>
                    <a:pt x="8656" y="5483"/>
                    <a:pt x="9414" y="3824"/>
                    <a:pt x="10135" y="2598"/>
                  </a:cubicBezTo>
                  <a:cubicBezTo>
                    <a:pt x="10532" y="1948"/>
                    <a:pt x="10857" y="1443"/>
                    <a:pt x="11181" y="1119"/>
                  </a:cubicBezTo>
                  <a:cubicBezTo>
                    <a:pt x="11325" y="938"/>
                    <a:pt x="11470" y="794"/>
                    <a:pt x="11578" y="722"/>
                  </a:cubicBezTo>
                  <a:cubicBezTo>
                    <a:pt x="11686" y="650"/>
                    <a:pt x="11794" y="614"/>
                    <a:pt x="11830" y="614"/>
                  </a:cubicBezTo>
                  <a:close/>
                  <a:moveTo>
                    <a:pt x="11830" y="1"/>
                  </a:moveTo>
                  <a:cubicBezTo>
                    <a:pt x="11614" y="37"/>
                    <a:pt x="11434" y="109"/>
                    <a:pt x="11253" y="217"/>
                  </a:cubicBezTo>
                  <a:cubicBezTo>
                    <a:pt x="10929" y="434"/>
                    <a:pt x="10640" y="758"/>
                    <a:pt x="10316" y="1191"/>
                  </a:cubicBezTo>
                  <a:cubicBezTo>
                    <a:pt x="9378" y="2525"/>
                    <a:pt x="8296" y="4726"/>
                    <a:pt x="7466" y="6890"/>
                  </a:cubicBezTo>
                  <a:cubicBezTo>
                    <a:pt x="6781" y="8657"/>
                    <a:pt x="4942" y="10749"/>
                    <a:pt x="3246" y="12588"/>
                  </a:cubicBezTo>
                  <a:cubicBezTo>
                    <a:pt x="2417" y="13490"/>
                    <a:pt x="1623" y="14355"/>
                    <a:pt x="1010" y="15113"/>
                  </a:cubicBezTo>
                  <a:cubicBezTo>
                    <a:pt x="722" y="15474"/>
                    <a:pt x="469" y="15834"/>
                    <a:pt x="289" y="16123"/>
                  </a:cubicBezTo>
                  <a:cubicBezTo>
                    <a:pt x="109" y="16447"/>
                    <a:pt x="0" y="16736"/>
                    <a:pt x="0" y="17060"/>
                  </a:cubicBezTo>
                  <a:cubicBezTo>
                    <a:pt x="0" y="17241"/>
                    <a:pt x="72" y="17493"/>
                    <a:pt x="217" y="17638"/>
                  </a:cubicBezTo>
                  <a:cubicBezTo>
                    <a:pt x="650" y="18034"/>
                    <a:pt x="1407" y="18647"/>
                    <a:pt x="2417" y="19188"/>
                  </a:cubicBezTo>
                  <a:cubicBezTo>
                    <a:pt x="3427" y="19729"/>
                    <a:pt x="4653" y="20198"/>
                    <a:pt x="5915" y="20198"/>
                  </a:cubicBezTo>
                  <a:cubicBezTo>
                    <a:pt x="6745" y="20198"/>
                    <a:pt x="7574" y="19982"/>
                    <a:pt x="8332" y="19513"/>
                  </a:cubicBezTo>
                  <a:cubicBezTo>
                    <a:pt x="9125" y="19080"/>
                    <a:pt x="9847" y="18323"/>
                    <a:pt x="10460" y="17241"/>
                  </a:cubicBezTo>
                  <a:cubicBezTo>
                    <a:pt x="11434" y="15474"/>
                    <a:pt x="12011" y="13237"/>
                    <a:pt x="12335" y="10965"/>
                  </a:cubicBezTo>
                  <a:cubicBezTo>
                    <a:pt x="12660" y="8693"/>
                    <a:pt x="12768" y="6385"/>
                    <a:pt x="12768" y="4581"/>
                  </a:cubicBezTo>
                  <a:cubicBezTo>
                    <a:pt x="12768" y="2417"/>
                    <a:pt x="12624" y="902"/>
                    <a:pt x="12624" y="902"/>
                  </a:cubicBezTo>
                  <a:lnTo>
                    <a:pt x="12624" y="866"/>
                  </a:lnTo>
                  <a:cubicBezTo>
                    <a:pt x="12552" y="614"/>
                    <a:pt x="12480" y="434"/>
                    <a:pt x="12335" y="289"/>
                  </a:cubicBezTo>
                  <a:cubicBezTo>
                    <a:pt x="12227" y="109"/>
                    <a:pt x="12011" y="1"/>
                    <a:pt x="1183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9"/>
            <p:cNvSpPr/>
            <p:nvPr/>
          </p:nvSpPr>
          <p:spPr>
            <a:xfrm>
              <a:off x="3224800" y="2836750"/>
              <a:ext cx="786275" cy="880150"/>
            </a:xfrm>
            <a:custGeom>
              <a:rect b="b" l="l" r="r" t="t"/>
              <a:pathLst>
                <a:path extrusionOk="0" h="35206" w="31451">
                  <a:moveTo>
                    <a:pt x="19513" y="0"/>
                  </a:moveTo>
                  <a:cubicBezTo>
                    <a:pt x="19512" y="1"/>
                    <a:pt x="3138" y="4256"/>
                    <a:pt x="0" y="5663"/>
                  </a:cubicBezTo>
                  <a:cubicBezTo>
                    <a:pt x="0" y="5663"/>
                    <a:pt x="253" y="14211"/>
                    <a:pt x="3535" y="23156"/>
                  </a:cubicBezTo>
                  <a:cubicBezTo>
                    <a:pt x="6817" y="32064"/>
                    <a:pt x="12335" y="35094"/>
                    <a:pt x="14716" y="35202"/>
                  </a:cubicBezTo>
                  <a:cubicBezTo>
                    <a:pt x="14753" y="35204"/>
                    <a:pt x="14791" y="35205"/>
                    <a:pt x="14830" y="35205"/>
                  </a:cubicBezTo>
                  <a:cubicBezTo>
                    <a:pt x="17272" y="35205"/>
                    <a:pt x="21672" y="30736"/>
                    <a:pt x="23660" y="26546"/>
                  </a:cubicBezTo>
                  <a:cubicBezTo>
                    <a:pt x="25680" y="22254"/>
                    <a:pt x="27051" y="17349"/>
                    <a:pt x="27051" y="17349"/>
                  </a:cubicBezTo>
                  <a:cubicBezTo>
                    <a:pt x="27051" y="17349"/>
                    <a:pt x="29972" y="16339"/>
                    <a:pt x="30730" y="13706"/>
                  </a:cubicBezTo>
                  <a:cubicBezTo>
                    <a:pt x="31451" y="11073"/>
                    <a:pt x="31343" y="8657"/>
                    <a:pt x="29323" y="8404"/>
                  </a:cubicBezTo>
                  <a:cubicBezTo>
                    <a:pt x="29239" y="8394"/>
                    <a:pt x="29158" y="8389"/>
                    <a:pt x="29078" y="8389"/>
                  </a:cubicBezTo>
                  <a:cubicBezTo>
                    <a:pt x="27233" y="8389"/>
                    <a:pt x="26438" y="11073"/>
                    <a:pt x="26438" y="11073"/>
                  </a:cubicBezTo>
                  <a:cubicBezTo>
                    <a:pt x="26438" y="11073"/>
                    <a:pt x="23913" y="9414"/>
                    <a:pt x="22903" y="6168"/>
                  </a:cubicBezTo>
                  <a:cubicBezTo>
                    <a:pt x="22001" y="3236"/>
                    <a:pt x="23517" y="908"/>
                    <a:pt x="23130" y="908"/>
                  </a:cubicBezTo>
                  <a:cubicBezTo>
                    <a:pt x="23084" y="908"/>
                    <a:pt x="23011" y="941"/>
                    <a:pt x="22903" y="1010"/>
                  </a:cubicBezTo>
                  <a:cubicBezTo>
                    <a:pt x="21982" y="1569"/>
                    <a:pt x="20222" y="3298"/>
                    <a:pt x="19180" y="3298"/>
                  </a:cubicBezTo>
                  <a:cubicBezTo>
                    <a:pt x="19080" y="3298"/>
                    <a:pt x="18986" y="3282"/>
                    <a:pt x="18900" y="3247"/>
                  </a:cubicBezTo>
                  <a:cubicBezTo>
                    <a:pt x="17890" y="2886"/>
                    <a:pt x="19513" y="1"/>
                    <a:pt x="19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9"/>
            <p:cNvSpPr/>
            <p:nvPr/>
          </p:nvSpPr>
          <p:spPr>
            <a:xfrm>
              <a:off x="3217575" y="2829200"/>
              <a:ext cx="793500" cy="895725"/>
            </a:xfrm>
            <a:custGeom>
              <a:rect b="b" l="l" r="r" t="t"/>
              <a:pathLst>
                <a:path extrusionOk="0" h="35829" w="31740">
                  <a:moveTo>
                    <a:pt x="19227" y="757"/>
                  </a:moveTo>
                  <a:cubicBezTo>
                    <a:pt x="19168" y="873"/>
                    <a:pt x="19106" y="999"/>
                    <a:pt x="19044" y="1132"/>
                  </a:cubicBezTo>
                  <a:cubicBezTo>
                    <a:pt x="18792" y="1709"/>
                    <a:pt x="18539" y="2358"/>
                    <a:pt x="18539" y="2935"/>
                  </a:cubicBezTo>
                  <a:cubicBezTo>
                    <a:pt x="18539" y="3116"/>
                    <a:pt x="18575" y="3296"/>
                    <a:pt x="18648" y="3476"/>
                  </a:cubicBezTo>
                  <a:cubicBezTo>
                    <a:pt x="18720" y="3621"/>
                    <a:pt x="18864" y="3765"/>
                    <a:pt x="19080" y="3837"/>
                  </a:cubicBezTo>
                  <a:cubicBezTo>
                    <a:pt x="19189" y="3873"/>
                    <a:pt x="19333" y="3909"/>
                    <a:pt x="19441" y="3909"/>
                  </a:cubicBezTo>
                  <a:cubicBezTo>
                    <a:pt x="19802" y="3909"/>
                    <a:pt x="20126" y="3765"/>
                    <a:pt x="20487" y="3585"/>
                  </a:cubicBezTo>
                  <a:cubicBezTo>
                    <a:pt x="21028" y="3332"/>
                    <a:pt x="21569" y="2899"/>
                    <a:pt x="22074" y="2503"/>
                  </a:cubicBezTo>
                  <a:cubicBezTo>
                    <a:pt x="22443" y="2239"/>
                    <a:pt x="22794" y="1955"/>
                    <a:pt x="23082" y="1752"/>
                  </a:cubicBezTo>
                  <a:lnTo>
                    <a:pt x="23082" y="1752"/>
                  </a:lnTo>
                  <a:cubicBezTo>
                    <a:pt x="22898" y="2318"/>
                    <a:pt x="22615" y="3308"/>
                    <a:pt x="22615" y="4486"/>
                  </a:cubicBezTo>
                  <a:cubicBezTo>
                    <a:pt x="22615" y="5135"/>
                    <a:pt x="22687" y="5821"/>
                    <a:pt x="22904" y="6542"/>
                  </a:cubicBezTo>
                  <a:cubicBezTo>
                    <a:pt x="23949" y="9932"/>
                    <a:pt x="26546" y="11591"/>
                    <a:pt x="26546" y="11628"/>
                  </a:cubicBezTo>
                  <a:cubicBezTo>
                    <a:pt x="26600" y="11646"/>
                    <a:pt x="26645" y="11655"/>
                    <a:pt x="26691" y="11655"/>
                  </a:cubicBezTo>
                  <a:cubicBezTo>
                    <a:pt x="26736" y="11655"/>
                    <a:pt x="26781" y="11646"/>
                    <a:pt x="26835" y="11628"/>
                  </a:cubicBezTo>
                  <a:cubicBezTo>
                    <a:pt x="26907" y="11628"/>
                    <a:pt x="26979" y="11555"/>
                    <a:pt x="27015" y="11447"/>
                  </a:cubicBezTo>
                  <a:lnTo>
                    <a:pt x="27015" y="11411"/>
                  </a:lnTo>
                  <a:cubicBezTo>
                    <a:pt x="27051" y="11303"/>
                    <a:pt x="27268" y="10654"/>
                    <a:pt x="27700" y="10077"/>
                  </a:cubicBezTo>
                  <a:cubicBezTo>
                    <a:pt x="27881" y="9788"/>
                    <a:pt x="28133" y="9500"/>
                    <a:pt x="28422" y="9319"/>
                  </a:cubicBezTo>
                  <a:cubicBezTo>
                    <a:pt x="28710" y="9139"/>
                    <a:pt x="28999" y="8995"/>
                    <a:pt x="29360" y="8995"/>
                  </a:cubicBezTo>
                  <a:cubicBezTo>
                    <a:pt x="29432" y="8995"/>
                    <a:pt x="29504" y="8995"/>
                    <a:pt x="29576" y="9031"/>
                  </a:cubicBezTo>
                  <a:cubicBezTo>
                    <a:pt x="30153" y="9103"/>
                    <a:pt x="30514" y="9319"/>
                    <a:pt x="30766" y="9716"/>
                  </a:cubicBezTo>
                  <a:cubicBezTo>
                    <a:pt x="31019" y="10113"/>
                    <a:pt x="31127" y="10690"/>
                    <a:pt x="31127" y="11375"/>
                  </a:cubicBezTo>
                  <a:cubicBezTo>
                    <a:pt x="31127" y="12096"/>
                    <a:pt x="30983" y="12998"/>
                    <a:pt x="30694" y="13936"/>
                  </a:cubicBezTo>
                  <a:cubicBezTo>
                    <a:pt x="30369" y="15162"/>
                    <a:pt x="29504" y="16028"/>
                    <a:pt x="28710" y="16569"/>
                  </a:cubicBezTo>
                  <a:cubicBezTo>
                    <a:pt x="28314" y="16857"/>
                    <a:pt x="27953" y="17038"/>
                    <a:pt x="27700" y="17182"/>
                  </a:cubicBezTo>
                  <a:cubicBezTo>
                    <a:pt x="27556" y="17254"/>
                    <a:pt x="27448" y="17290"/>
                    <a:pt x="27376" y="17326"/>
                  </a:cubicBezTo>
                  <a:lnTo>
                    <a:pt x="27268" y="17362"/>
                  </a:lnTo>
                  <a:cubicBezTo>
                    <a:pt x="27159" y="17398"/>
                    <a:pt x="27087" y="17470"/>
                    <a:pt x="27051" y="17579"/>
                  </a:cubicBezTo>
                  <a:cubicBezTo>
                    <a:pt x="27051" y="17579"/>
                    <a:pt x="26979" y="17867"/>
                    <a:pt x="26835" y="18408"/>
                  </a:cubicBezTo>
                  <a:cubicBezTo>
                    <a:pt x="26330" y="19959"/>
                    <a:pt x="25176" y="23530"/>
                    <a:pt x="23697" y="26704"/>
                  </a:cubicBezTo>
                  <a:cubicBezTo>
                    <a:pt x="22723" y="28795"/>
                    <a:pt x="21136" y="30923"/>
                    <a:pt x="19477" y="32546"/>
                  </a:cubicBezTo>
                  <a:cubicBezTo>
                    <a:pt x="18684" y="33376"/>
                    <a:pt x="17854" y="34025"/>
                    <a:pt x="17097" y="34494"/>
                  </a:cubicBezTo>
                  <a:cubicBezTo>
                    <a:pt x="16339" y="34963"/>
                    <a:pt x="15618" y="35215"/>
                    <a:pt x="15113" y="35215"/>
                  </a:cubicBezTo>
                  <a:lnTo>
                    <a:pt x="15041" y="35215"/>
                  </a:lnTo>
                  <a:cubicBezTo>
                    <a:pt x="13959" y="35179"/>
                    <a:pt x="12011" y="34422"/>
                    <a:pt x="9955" y="32546"/>
                  </a:cubicBezTo>
                  <a:cubicBezTo>
                    <a:pt x="7900" y="30707"/>
                    <a:pt x="5736" y="27750"/>
                    <a:pt x="4113" y="23349"/>
                  </a:cubicBezTo>
                  <a:cubicBezTo>
                    <a:pt x="2490" y="18913"/>
                    <a:pt x="1588" y="14549"/>
                    <a:pt x="1119" y="11303"/>
                  </a:cubicBezTo>
                  <a:cubicBezTo>
                    <a:pt x="903" y="9680"/>
                    <a:pt x="758" y="8345"/>
                    <a:pt x="686" y="7408"/>
                  </a:cubicBezTo>
                  <a:cubicBezTo>
                    <a:pt x="650" y="6939"/>
                    <a:pt x="614" y="6578"/>
                    <a:pt x="614" y="6326"/>
                  </a:cubicBezTo>
                  <a:cubicBezTo>
                    <a:pt x="614" y="6256"/>
                    <a:pt x="614" y="6195"/>
                    <a:pt x="614" y="6142"/>
                  </a:cubicBezTo>
                  <a:lnTo>
                    <a:pt x="614" y="6142"/>
                  </a:lnTo>
                  <a:cubicBezTo>
                    <a:pt x="1427" y="5813"/>
                    <a:pt x="2924" y="5309"/>
                    <a:pt x="4762" y="4775"/>
                  </a:cubicBezTo>
                  <a:cubicBezTo>
                    <a:pt x="7719" y="3873"/>
                    <a:pt x="11506" y="2827"/>
                    <a:pt x="14536" y="1998"/>
                  </a:cubicBezTo>
                  <a:cubicBezTo>
                    <a:pt x="16051" y="1601"/>
                    <a:pt x="17385" y="1240"/>
                    <a:pt x="18359" y="988"/>
                  </a:cubicBezTo>
                  <a:cubicBezTo>
                    <a:pt x="18699" y="896"/>
                    <a:pt x="18992" y="819"/>
                    <a:pt x="19227" y="757"/>
                  </a:cubicBezTo>
                  <a:close/>
                  <a:moveTo>
                    <a:pt x="19816" y="0"/>
                  </a:moveTo>
                  <a:cubicBezTo>
                    <a:pt x="19786" y="0"/>
                    <a:pt x="19757" y="5"/>
                    <a:pt x="19730" y="14"/>
                  </a:cubicBezTo>
                  <a:cubicBezTo>
                    <a:pt x="19730" y="14"/>
                    <a:pt x="15618" y="1060"/>
                    <a:pt x="11146" y="2322"/>
                  </a:cubicBezTo>
                  <a:cubicBezTo>
                    <a:pt x="8909" y="2935"/>
                    <a:pt x="6565" y="3585"/>
                    <a:pt x="4581" y="4198"/>
                  </a:cubicBezTo>
                  <a:cubicBezTo>
                    <a:pt x="2598" y="4775"/>
                    <a:pt x="1011" y="5316"/>
                    <a:pt x="181" y="5676"/>
                  </a:cubicBezTo>
                  <a:cubicBezTo>
                    <a:pt x="73" y="5713"/>
                    <a:pt x="1" y="5821"/>
                    <a:pt x="1" y="5965"/>
                  </a:cubicBezTo>
                  <a:cubicBezTo>
                    <a:pt x="1" y="5965"/>
                    <a:pt x="253" y="14549"/>
                    <a:pt x="3536" y="23530"/>
                  </a:cubicBezTo>
                  <a:cubicBezTo>
                    <a:pt x="5195" y="28038"/>
                    <a:pt x="7431" y="31068"/>
                    <a:pt x="9559" y="33015"/>
                  </a:cubicBezTo>
                  <a:cubicBezTo>
                    <a:pt x="11687" y="34927"/>
                    <a:pt x="13706" y="35756"/>
                    <a:pt x="15005" y="35829"/>
                  </a:cubicBezTo>
                  <a:lnTo>
                    <a:pt x="15113" y="35829"/>
                  </a:lnTo>
                  <a:cubicBezTo>
                    <a:pt x="15798" y="35829"/>
                    <a:pt x="16592" y="35504"/>
                    <a:pt x="17385" y="34999"/>
                  </a:cubicBezTo>
                  <a:cubicBezTo>
                    <a:pt x="19838" y="33520"/>
                    <a:pt x="22687" y="30202"/>
                    <a:pt x="24238" y="26956"/>
                  </a:cubicBezTo>
                  <a:cubicBezTo>
                    <a:pt x="26041" y="23124"/>
                    <a:pt x="27327" y="18802"/>
                    <a:pt x="27582" y="17895"/>
                  </a:cubicBezTo>
                  <a:lnTo>
                    <a:pt x="27582" y="17895"/>
                  </a:lnTo>
                  <a:cubicBezTo>
                    <a:pt x="27834" y="17799"/>
                    <a:pt x="28411" y="17541"/>
                    <a:pt x="29071" y="17074"/>
                  </a:cubicBezTo>
                  <a:cubicBezTo>
                    <a:pt x="29901" y="16461"/>
                    <a:pt x="30874" y="15487"/>
                    <a:pt x="31307" y="14080"/>
                  </a:cubicBezTo>
                  <a:cubicBezTo>
                    <a:pt x="31560" y="13142"/>
                    <a:pt x="31740" y="12205"/>
                    <a:pt x="31740" y="11375"/>
                  </a:cubicBezTo>
                  <a:cubicBezTo>
                    <a:pt x="31740" y="10618"/>
                    <a:pt x="31596" y="9932"/>
                    <a:pt x="31271" y="9391"/>
                  </a:cubicBezTo>
                  <a:cubicBezTo>
                    <a:pt x="30946" y="8886"/>
                    <a:pt x="30369" y="8490"/>
                    <a:pt x="29648" y="8418"/>
                  </a:cubicBezTo>
                  <a:lnTo>
                    <a:pt x="29360" y="8418"/>
                  </a:lnTo>
                  <a:cubicBezTo>
                    <a:pt x="28855" y="8418"/>
                    <a:pt x="28386" y="8598"/>
                    <a:pt x="27989" y="8886"/>
                  </a:cubicBezTo>
                  <a:cubicBezTo>
                    <a:pt x="27448" y="9283"/>
                    <a:pt x="27051" y="9896"/>
                    <a:pt x="26799" y="10365"/>
                  </a:cubicBezTo>
                  <a:cubicBezTo>
                    <a:pt x="26706" y="10551"/>
                    <a:pt x="26632" y="10723"/>
                    <a:pt x="26577" y="10865"/>
                  </a:cubicBezTo>
                  <a:lnTo>
                    <a:pt x="26577" y="10865"/>
                  </a:lnTo>
                  <a:cubicBezTo>
                    <a:pt x="25881" y="10313"/>
                    <a:pt x="24225" y="8805"/>
                    <a:pt x="23481" y="6362"/>
                  </a:cubicBezTo>
                  <a:cubicBezTo>
                    <a:pt x="23300" y="5713"/>
                    <a:pt x="23192" y="5063"/>
                    <a:pt x="23192" y="4486"/>
                  </a:cubicBezTo>
                  <a:cubicBezTo>
                    <a:pt x="23192" y="3729"/>
                    <a:pt x="23336" y="3044"/>
                    <a:pt x="23481" y="2503"/>
                  </a:cubicBezTo>
                  <a:cubicBezTo>
                    <a:pt x="23553" y="2214"/>
                    <a:pt x="23625" y="1998"/>
                    <a:pt x="23697" y="1781"/>
                  </a:cubicBezTo>
                  <a:cubicBezTo>
                    <a:pt x="23733" y="1601"/>
                    <a:pt x="23769" y="1457"/>
                    <a:pt x="23805" y="1312"/>
                  </a:cubicBezTo>
                  <a:cubicBezTo>
                    <a:pt x="23805" y="1240"/>
                    <a:pt x="23769" y="1168"/>
                    <a:pt x="23733" y="1060"/>
                  </a:cubicBezTo>
                  <a:cubicBezTo>
                    <a:pt x="23697" y="1024"/>
                    <a:pt x="23625" y="952"/>
                    <a:pt x="23589" y="916"/>
                  </a:cubicBezTo>
                  <a:cubicBezTo>
                    <a:pt x="23517" y="916"/>
                    <a:pt x="23481" y="880"/>
                    <a:pt x="23408" y="880"/>
                  </a:cubicBezTo>
                  <a:cubicBezTo>
                    <a:pt x="23336" y="916"/>
                    <a:pt x="23264" y="916"/>
                    <a:pt x="23228" y="952"/>
                  </a:cubicBezTo>
                  <a:cubicBezTo>
                    <a:pt x="23156" y="988"/>
                    <a:pt x="23084" y="988"/>
                    <a:pt x="23048" y="1024"/>
                  </a:cubicBezTo>
                  <a:cubicBezTo>
                    <a:pt x="22543" y="1348"/>
                    <a:pt x="21894" y="1925"/>
                    <a:pt x="21208" y="2430"/>
                  </a:cubicBezTo>
                  <a:cubicBezTo>
                    <a:pt x="20848" y="2683"/>
                    <a:pt x="20523" y="2899"/>
                    <a:pt x="20198" y="3044"/>
                  </a:cubicBezTo>
                  <a:cubicBezTo>
                    <a:pt x="19910" y="3224"/>
                    <a:pt x="19621" y="3296"/>
                    <a:pt x="19441" y="3296"/>
                  </a:cubicBezTo>
                  <a:lnTo>
                    <a:pt x="19297" y="3296"/>
                  </a:lnTo>
                  <a:lnTo>
                    <a:pt x="19189" y="3188"/>
                  </a:lnTo>
                  <a:cubicBezTo>
                    <a:pt x="19153" y="3152"/>
                    <a:pt x="19153" y="3080"/>
                    <a:pt x="19153" y="2935"/>
                  </a:cubicBezTo>
                  <a:cubicBezTo>
                    <a:pt x="19153" y="2539"/>
                    <a:pt x="19369" y="1889"/>
                    <a:pt x="19585" y="1384"/>
                  </a:cubicBezTo>
                  <a:cubicBezTo>
                    <a:pt x="19730" y="1096"/>
                    <a:pt x="19838" y="880"/>
                    <a:pt x="19910" y="699"/>
                  </a:cubicBezTo>
                  <a:cubicBezTo>
                    <a:pt x="19946" y="627"/>
                    <a:pt x="19982" y="555"/>
                    <a:pt x="20018" y="519"/>
                  </a:cubicBezTo>
                  <a:lnTo>
                    <a:pt x="20054" y="447"/>
                  </a:lnTo>
                  <a:cubicBezTo>
                    <a:pt x="20126" y="339"/>
                    <a:pt x="20126" y="194"/>
                    <a:pt x="20054" y="122"/>
                  </a:cubicBezTo>
                  <a:cubicBezTo>
                    <a:pt x="20000" y="41"/>
                    <a:pt x="19905" y="0"/>
                    <a:pt x="198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9"/>
            <p:cNvSpPr/>
            <p:nvPr/>
          </p:nvSpPr>
          <p:spPr>
            <a:xfrm>
              <a:off x="3751375" y="3083575"/>
              <a:ext cx="155125" cy="68600"/>
            </a:xfrm>
            <a:custGeom>
              <a:rect b="b" l="l" r="r" t="t"/>
              <a:pathLst>
                <a:path extrusionOk="0" h="2744" w="6205">
                  <a:moveTo>
                    <a:pt x="5848" y="1"/>
                  </a:moveTo>
                  <a:cubicBezTo>
                    <a:pt x="5822" y="1"/>
                    <a:pt x="5796" y="4"/>
                    <a:pt x="5771" y="10"/>
                  </a:cubicBezTo>
                  <a:lnTo>
                    <a:pt x="217" y="2174"/>
                  </a:lnTo>
                  <a:cubicBezTo>
                    <a:pt x="73" y="2210"/>
                    <a:pt x="1" y="2390"/>
                    <a:pt x="73" y="2571"/>
                  </a:cubicBezTo>
                  <a:cubicBezTo>
                    <a:pt x="99" y="2676"/>
                    <a:pt x="203" y="2743"/>
                    <a:pt x="313" y="2743"/>
                  </a:cubicBezTo>
                  <a:cubicBezTo>
                    <a:pt x="354" y="2743"/>
                    <a:pt x="395" y="2734"/>
                    <a:pt x="433" y="2715"/>
                  </a:cubicBezTo>
                  <a:lnTo>
                    <a:pt x="5988" y="587"/>
                  </a:lnTo>
                  <a:cubicBezTo>
                    <a:pt x="6132" y="515"/>
                    <a:pt x="6204" y="334"/>
                    <a:pt x="6168" y="190"/>
                  </a:cubicBezTo>
                  <a:cubicBezTo>
                    <a:pt x="6108" y="71"/>
                    <a:pt x="5974" y="1"/>
                    <a:pt x="584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9"/>
            <p:cNvSpPr/>
            <p:nvPr/>
          </p:nvSpPr>
          <p:spPr>
            <a:xfrm>
              <a:off x="3156275" y="3109950"/>
              <a:ext cx="628500" cy="217975"/>
            </a:xfrm>
            <a:custGeom>
              <a:rect b="b" l="l" r="r" t="t"/>
              <a:pathLst>
                <a:path extrusionOk="0" h="8719" w="25140">
                  <a:moveTo>
                    <a:pt x="0" y="1"/>
                  </a:moveTo>
                  <a:cubicBezTo>
                    <a:pt x="0" y="1"/>
                    <a:pt x="109" y="3535"/>
                    <a:pt x="1876" y="5555"/>
                  </a:cubicBezTo>
                  <a:cubicBezTo>
                    <a:pt x="3144" y="6979"/>
                    <a:pt x="5380" y="7511"/>
                    <a:pt x="7047" y="7511"/>
                  </a:cubicBezTo>
                  <a:cubicBezTo>
                    <a:pt x="7702" y="7511"/>
                    <a:pt x="8270" y="7429"/>
                    <a:pt x="8656" y="7286"/>
                  </a:cubicBezTo>
                  <a:cubicBezTo>
                    <a:pt x="9996" y="6840"/>
                    <a:pt x="9831" y="3255"/>
                    <a:pt x="11120" y="3255"/>
                  </a:cubicBezTo>
                  <a:cubicBezTo>
                    <a:pt x="11184" y="3255"/>
                    <a:pt x="11253" y="3264"/>
                    <a:pt x="11325" y="3283"/>
                  </a:cubicBezTo>
                  <a:cubicBezTo>
                    <a:pt x="12804" y="3644"/>
                    <a:pt x="12552" y="5303"/>
                    <a:pt x="13201" y="6817"/>
                  </a:cubicBezTo>
                  <a:cubicBezTo>
                    <a:pt x="13814" y="8296"/>
                    <a:pt x="14463" y="8188"/>
                    <a:pt x="17204" y="8549"/>
                  </a:cubicBezTo>
                  <a:cubicBezTo>
                    <a:pt x="17971" y="8658"/>
                    <a:pt x="18726" y="8718"/>
                    <a:pt x="19439" y="8718"/>
                  </a:cubicBezTo>
                  <a:cubicBezTo>
                    <a:pt x="21311" y="8718"/>
                    <a:pt x="22893" y="8305"/>
                    <a:pt x="23624" y="7286"/>
                  </a:cubicBezTo>
                  <a:cubicBezTo>
                    <a:pt x="24634" y="5916"/>
                    <a:pt x="25139" y="1624"/>
                    <a:pt x="24129" y="1407"/>
                  </a:cubicBezTo>
                  <a:cubicBezTo>
                    <a:pt x="23922" y="1355"/>
                    <a:pt x="23613" y="1334"/>
                    <a:pt x="23223" y="1334"/>
                  </a:cubicBezTo>
                  <a:cubicBezTo>
                    <a:pt x="21714" y="1334"/>
                    <a:pt x="18980" y="1653"/>
                    <a:pt x="16086" y="1768"/>
                  </a:cubicBezTo>
                  <a:cubicBezTo>
                    <a:pt x="12444" y="1876"/>
                    <a:pt x="11073" y="2021"/>
                    <a:pt x="11073" y="20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9"/>
            <p:cNvSpPr/>
            <p:nvPr/>
          </p:nvSpPr>
          <p:spPr>
            <a:xfrm>
              <a:off x="3501625" y="3169475"/>
              <a:ext cx="275025" cy="158450"/>
            </a:xfrm>
            <a:custGeom>
              <a:rect b="b" l="l" r="r" t="t"/>
              <a:pathLst>
                <a:path extrusionOk="0" h="6338" w="11001">
                  <a:moveTo>
                    <a:pt x="10820" y="0"/>
                  </a:moveTo>
                  <a:lnTo>
                    <a:pt x="0" y="5374"/>
                  </a:lnTo>
                  <a:cubicBezTo>
                    <a:pt x="577" y="5879"/>
                    <a:pt x="1443" y="5915"/>
                    <a:pt x="3390" y="6168"/>
                  </a:cubicBezTo>
                  <a:cubicBezTo>
                    <a:pt x="4157" y="6277"/>
                    <a:pt x="4912" y="6337"/>
                    <a:pt x="5625" y="6337"/>
                  </a:cubicBezTo>
                  <a:cubicBezTo>
                    <a:pt x="7497" y="6337"/>
                    <a:pt x="9079" y="5924"/>
                    <a:pt x="9810" y="4905"/>
                  </a:cubicBezTo>
                  <a:cubicBezTo>
                    <a:pt x="10568" y="3932"/>
                    <a:pt x="11001" y="1407"/>
                    <a:pt x="10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9"/>
            <p:cNvSpPr/>
            <p:nvPr/>
          </p:nvSpPr>
          <p:spPr>
            <a:xfrm>
              <a:off x="3217575" y="3153250"/>
              <a:ext cx="351700" cy="144800"/>
            </a:xfrm>
            <a:custGeom>
              <a:rect b="b" l="l" r="r" t="t"/>
              <a:pathLst>
                <a:path extrusionOk="0" h="5792" w="14068">
                  <a:moveTo>
                    <a:pt x="14067" y="0"/>
                  </a:moveTo>
                  <a:lnTo>
                    <a:pt x="14067" y="0"/>
                  </a:lnTo>
                  <a:cubicBezTo>
                    <a:pt x="13923" y="36"/>
                    <a:pt x="13779" y="36"/>
                    <a:pt x="13634" y="36"/>
                  </a:cubicBezTo>
                  <a:cubicBezTo>
                    <a:pt x="12552" y="72"/>
                    <a:pt x="11687" y="108"/>
                    <a:pt x="10965" y="144"/>
                  </a:cubicBezTo>
                  <a:lnTo>
                    <a:pt x="1" y="4364"/>
                  </a:lnTo>
                  <a:cubicBezTo>
                    <a:pt x="1302" y="5395"/>
                    <a:pt x="3138" y="5791"/>
                    <a:pt x="4564" y="5791"/>
                  </a:cubicBezTo>
                  <a:cubicBezTo>
                    <a:pt x="5234" y="5791"/>
                    <a:pt x="5813" y="5704"/>
                    <a:pt x="6204" y="5554"/>
                  </a:cubicBezTo>
                  <a:cubicBezTo>
                    <a:pt x="7544" y="5108"/>
                    <a:pt x="7379" y="1523"/>
                    <a:pt x="8668" y="1523"/>
                  </a:cubicBezTo>
                  <a:cubicBezTo>
                    <a:pt x="8732" y="1523"/>
                    <a:pt x="8801" y="1532"/>
                    <a:pt x="8873" y="1551"/>
                  </a:cubicBezTo>
                  <a:cubicBezTo>
                    <a:pt x="9739" y="1767"/>
                    <a:pt x="10028" y="2453"/>
                    <a:pt x="10244" y="3282"/>
                  </a:cubicBezTo>
                  <a:lnTo>
                    <a:pt x="140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9"/>
            <p:cNvSpPr/>
            <p:nvPr/>
          </p:nvSpPr>
          <p:spPr>
            <a:xfrm>
              <a:off x="3148150" y="3102400"/>
              <a:ext cx="633000" cy="233000"/>
            </a:xfrm>
            <a:custGeom>
              <a:rect b="b" l="l" r="r" t="t"/>
              <a:pathLst>
                <a:path extrusionOk="0" h="9320" w="25320">
                  <a:moveTo>
                    <a:pt x="638" y="661"/>
                  </a:moveTo>
                  <a:lnTo>
                    <a:pt x="11326" y="2611"/>
                  </a:lnTo>
                  <a:lnTo>
                    <a:pt x="11686" y="2611"/>
                  </a:lnTo>
                  <a:cubicBezTo>
                    <a:pt x="12228" y="2575"/>
                    <a:pt x="13706" y="2467"/>
                    <a:pt x="16411" y="2359"/>
                  </a:cubicBezTo>
                  <a:cubicBezTo>
                    <a:pt x="19369" y="2250"/>
                    <a:pt x="22146" y="1926"/>
                    <a:pt x="23625" y="1926"/>
                  </a:cubicBezTo>
                  <a:cubicBezTo>
                    <a:pt x="23985" y="1926"/>
                    <a:pt x="24238" y="1962"/>
                    <a:pt x="24382" y="1998"/>
                  </a:cubicBezTo>
                  <a:lnTo>
                    <a:pt x="24490" y="2034"/>
                  </a:lnTo>
                  <a:cubicBezTo>
                    <a:pt x="24526" y="2142"/>
                    <a:pt x="24599" y="2286"/>
                    <a:pt x="24635" y="2539"/>
                  </a:cubicBezTo>
                  <a:cubicBezTo>
                    <a:pt x="24707" y="2755"/>
                    <a:pt x="24707" y="3044"/>
                    <a:pt x="24707" y="3369"/>
                  </a:cubicBezTo>
                  <a:cubicBezTo>
                    <a:pt x="24707" y="4054"/>
                    <a:pt x="24599" y="4883"/>
                    <a:pt x="24418" y="5641"/>
                  </a:cubicBezTo>
                  <a:cubicBezTo>
                    <a:pt x="24238" y="6398"/>
                    <a:pt x="23985" y="7047"/>
                    <a:pt x="23733" y="7444"/>
                  </a:cubicBezTo>
                  <a:cubicBezTo>
                    <a:pt x="23408" y="7877"/>
                    <a:pt x="22867" y="8202"/>
                    <a:pt x="22182" y="8418"/>
                  </a:cubicBezTo>
                  <a:cubicBezTo>
                    <a:pt x="21497" y="8634"/>
                    <a:pt x="20667" y="8706"/>
                    <a:pt x="19729" y="8706"/>
                  </a:cubicBezTo>
                  <a:cubicBezTo>
                    <a:pt x="19044" y="8706"/>
                    <a:pt x="18323" y="8670"/>
                    <a:pt x="17602" y="8562"/>
                  </a:cubicBezTo>
                  <a:cubicBezTo>
                    <a:pt x="16195" y="8382"/>
                    <a:pt x="15329" y="8310"/>
                    <a:pt x="14824" y="8129"/>
                  </a:cubicBezTo>
                  <a:cubicBezTo>
                    <a:pt x="14572" y="8021"/>
                    <a:pt x="14392" y="7913"/>
                    <a:pt x="14247" y="7769"/>
                  </a:cubicBezTo>
                  <a:cubicBezTo>
                    <a:pt x="14103" y="7588"/>
                    <a:pt x="13959" y="7336"/>
                    <a:pt x="13814" y="6975"/>
                  </a:cubicBezTo>
                  <a:cubicBezTo>
                    <a:pt x="13490" y="6290"/>
                    <a:pt x="13418" y="5496"/>
                    <a:pt x="13201" y="4811"/>
                  </a:cubicBezTo>
                  <a:cubicBezTo>
                    <a:pt x="13093" y="4487"/>
                    <a:pt x="12949" y="4162"/>
                    <a:pt x="12696" y="3873"/>
                  </a:cubicBezTo>
                  <a:cubicBezTo>
                    <a:pt x="12480" y="3621"/>
                    <a:pt x="12119" y="3405"/>
                    <a:pt x="11723" y="3296"/>
                  </a:cubicBezTo>
                  <a:cubicBezTo>
                    <a:pt x="11614" y="3260"/>
                    <a:pt x="11506" y="3260"/>
                    <a:pt x="11434" y="3260"/>
                  </a:cubicBezTo>
                  <a:cubicBezTo>
                    <a:pt x="11218" y="3260"/>
                    <a:pt x="11001" y="3332"/>
                    <a:pt x="10821" y="3477"/>
                  </a:cubicBezTo>
                  <a:cubicBezTo>
                    <a:pt x="10532" y="3729"/>
                    <a:pt x="10352" y="4054"/>
                    <a:pt x="10208" y="4451"/>
                  </a:cubicBezTo>
                  <a:cubicBezTo>
                    <a:pt x="9991" y="5028"/>
                    <a:pt x="9847" y="5713"/>
                    <a:pt x="9631" y="6254"/>
                  </a:cubicBezTo>
                  <a:cubicBezTo>
                    <a:pt x="9522" y="6542"/>
                    <a:pt x="9414" y="6795"/>
                    <a:pt x="9270" y="6975"/>
                  </a:cubicBezTo>
                  <a:cubicBezTo>
                    <a:pt x="9162" y="7156"/>
                    <a:pt x="9018" y="7264"/>
                    <a:pt x="8873" y="7336"/>
                  </a:cubicBezTo>
                  <a:cubicBezTo>
                    <a:pt x="8549" y="7444"/>
                    <a:pt x="8008" y="7516"/>
                    <a:pt x="7395" y="7516"/>
                  </a:cubicBezTo>
                  <a:cubicBezTo>
                    <a:pt x="6565" y="7516"/>
                    <a:pt x="5627" y="7408"/>
                    <a:pt x="4726" y="7083"/>
                  </a:cubicBezTo>
                  <a:cubicBezTo>
                    <a:pt x="3824" y="6795"/>
                    <a:pt x="2994" y="6326"/>
                    <a:pt x="2417" y="5641"/>
                  </a:cubicBezTo>
                  <a:cubicBezTo>
                    <a:pt x="1588" y="4703"/>
                    <a:pt x="1119" y="3369"/>
                    <a:pt x="866" y="2250"/>
                  </a:cubicBezTo>
                  <a:cubicBezTo>
                    <a:pt x="758" y="1709"/>
                    <a:pt x="686" y="1204"/>
                    <a:pt x="650" y="844"/>
                  </a:cubicBezTo>
                  <a:cubicBezTo>
                    <a:pt x="650" y="773"/>
                    <a:pt x="644" y="714"/>
                    <a:pt x="638" y="661"/>
                  </a:cubicBezTo>
                  <a:close/>
                  <a:moveTo>
                    <a:pt x="297" y="0"/>
                  </a:moveTo>
                  <a:cubicBezTo>
                    <a:pt x="234" y="0"/>
                    <a:pt x="162" y="34"/>
                    <a:pt x="109" y="86"/>
                  </a:cubicBezTo>
                  <a:cubicBezTo>
                    <a:pt x="37" y="122"/>
                    <a:pt x="1" y="231"/>
                    <a:pt x="1" y="303"/>
                  </a:cubicBezTo>
                  <a:cubicBezTo>
                    <a:pt x="1" y="339"/>
                    <a:pt x="37" y="1241"/>
                    <a:pt x="289" y="2395"/>
                  </a:cubicBezTo>
                  <a:cubicBezTo>
                    <a:pt x="542" y="3549"/>
                    <a:pt x="1047" y="4955"/>
                    <a:pt x="1984" y="6037"/>
                  </a:cubicBezTo>
                  <a:cubicBezTo>
                    <a:pt x="2634" y="6831"/>
                    <a:pt x="3571" y="7336"/>
                    <a:pt x="4545" y="7660"/>
                  </a:cubicBezTo>
                  <a:cubicBezTo>
                    <a:pt x="5519" y="7985"/>
                    <a:pt x="6529" y="8129"/>
                    <a:pt x="7395" y="8129"/>
                  </a:cubicBezTo>
                  <a:cubicBezTo>
                    <a:pt x="8044" y="8129"/>
                    <a:pt x="8657" y="8057"/>
                    <a:pt x="9090" y="7877"/>
                  </a:cubicBezTo>
                  <a:cubicBezTo>
                    <a:pt x="9306" y="7805"/>
                    <a:pt x="9486" y="7660"/>
                    <a:pt x="9631" y="7480"/>
                  </a:cubicBezTo>
                  <a:cubicBezTo>
                    <a:pt x="9919" y="7192"/>
                    <a:pt x="10063" y="6795"/>
                    <a:pt x="10244" y="6398"/>
                  </a:cubicBezTo>
                  <a:cubicBezTo>
                    <a:pt x="10460" y="5785"/>
                    <a:pt x="10604" y="5100"/>
                    <a:pt x="10821" y="4595"/>
                  </a:cubicBezTo>
                  <a:cubicBezTo>
                    <a:pt x="10893" y="4342"/>
                    <a:pt x="11001" y="4126"/>
                    <a:pt x="11109" y="4018"/>
                  </a:cubicBezTo>
                  <a:cubicBezTo>
                    <a:pt x="11254" y="3910"/>
                    <a:pt x="11326" y="3873"/>
                    <a:pt x="11434" y="3837"/>
                  </a:cubicBezTo>
                  <a:lnTo>
                    <a:pt x="11542" y="3873"/>
                  </a:lnTo>
                  <a:cubicBezTo>
                    <a:pt x="11903" y="3946"/>
                    <a:pt x="12083" y="4090"/>
                    <a:pt x="12264" y="4270"/>
                  </a:cubicBezTo>
                  <a:cubicBezTo>
                    <a:pt x="12480" y="4559"/>
                    <a:pt x="12624" y="4955"/>
                    <a:pt x="12769" y="5496"/>
                  </a:cubicBezTo>
                  <a:cubicBezTo>
                    <a:pt x="12877" y="6001"/>
                    <a:pt x="12985" y="6615"/>
                    <a:pt x="13237" y="7228"/>
                  </a:cubicBezTo>
                  <a:cubicBezTo>
                    <a:pt x="13418" y="7624"/>
                    <a:pt x="13562" y="7913"/>
                    <a:pt x="13814" y="8165"/>
                  </a:cubicBezTo>
                  <a:cubicBezTo>
                    <a:pt x="14139" y="8526"/>
                    <a:pt x="14572" y="8706"/>
                    <a:pt x="15149" y="8851"/>
                  </a:cubicBezTo>
                  <a:cubicBezTo>
                    <a:pt x="15726" y="8959"/>
                    <a:pt x="16483" y="9031"/>
                    <a:pt x="17493" y="9175"/>
                  </a:cubicBezTo>
                  <a:cubicBezTo>
                    <a:pt x="18251" y="9247"/>
                    <a:pt x="19008" y="9320"/>
                    <a:pt x="19729" y="9320"/>
                  </a:cubicBezTo>
                  <a:cubicBezTo>
                    <a:pt x="20703" y="9320"/>
                    <a:pt x="21605" y="9211"/>
                    <a:pt x="22362" y="8995"/>
                  </a:cubicBezTo>
                  <a:cubicBezTo>
                    <a:pt x="23156" y="8743"/>
                    <a:pt x="23805" y="8346"/>
                    <a:pt x="24202" y="7769"/>
                  </a:cubicBezTo>
                  <a:cubicBezTo>
                    <a:pt x="24562" y="7300"/>
                    <a:pt x="24815" y="6578"/>
                    <a:pt x="25031" y="5785"/>
                  </a:cubicBezTo>
                  <a:cubicBezTo>
                    <a:pt x="25212" y="4955"/>
                    <a:pt x="25320" y="4090"/>
                    <a:pt x="25320" y="3369"/>
                  </a:cubicBezTo>
                  <a:cubicBezTo>
                    <a:pt x="25320" y="2900"/>
                    <a:pt x="25284" y="2467"/>
                    <a:pt x="25176" y="2142"/>
                  </a:cubicBezTo>
                  <a:cubicBezTo>
                    <a:pt x="25103" y="1962"/>
                    <a:pt x="25067" y="1818"/>
                    <a:pt x="24959" y="1673"/>
                  </a:cubicBezTo>
                  <a:cubicBezTo>
                    <a:pt x="24851" y="1565"/>
                    <a:pt x="24707" y="1457"/>
                    <a:pt x="24526" y="1385"/>
                  </a:cubicBezTo>
                  <a:cubicBezTo>
                    <a:pt x="24310" y="1349"/>
                    <a:pt x="23985" y="1313"/>
                    <a:pt x="23625" y="1313"/>
                  </a:cubicBezTo>
                  <a:cubicBezTo>
                    <a:pt x="22074" y="1313"/>
                    <a:pt x="19333" y="1673"/>
                    <a:pt x="16411" y="1782"/>
                  </a:cubicBezTo>
                  <a:cubicBezTo>
                    <a:pt x="13121" y="1878"/>
                    <a:pt x="11677" y="2004"/>
                    <a:pt x="11409" y="2029"/>
                  </a:cubicBezTo>
                  <a:lnTo>
                    <a:pt x="11409" y="2029"/>
                  </a:lnTo>
                  <a:lnTo>
                    <a:pt x="361" y="14"/>
                  </a:lnTo>
                  <a:cubicBezTo>
                    <a:pt x="342" y="5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9"/>
            <p:cNvSpPr/>
            <p:nvPr/>
          </p:nvSpPr>
          <p:spPr>
            <a:xfrm>
              <a:off x="3403325" y="3253325"/>
              <a:ext cx="122650" cy="195700"/>
            </a:xfrm>
            <a:custGeom>
              <a:rect b="b" l="l" r="r" t="t"/>
              <a:pathLst>
                <a:path extrusionOk="0" h="7828" w="4906">
                  <a:moveTo>
                    <a:pt x="434" y="0"/>
                  </a:moveTo>
                  <a:cubicBezTo>
                    <a:pt x="253" y="0"/>
                    <a:pt x="109" y="145"/>
                    <a:pt x="109" y="289"/>
                  </a:cubicBezTo>
                  <a:cubicBezTo>
                    <a:pt x="109" y="289"/>
                    <a:pt x="1" y="3571"/>
                    <a:pt x="1" y="5591"/>
                  </a:cubicBezTo>
                  <a:cubicBezTo>
                    <a:pt x="1" y="6420"/>
                    <a:pt x="109" y="6961"/>
                    <a:pt x="434" y="7358"/>
                  </a:cubicBezTo>
                  <a:cubicBezTo>
                    <a:pt x="578" y="7539"/>
                    <a:pt x="758" y="7683"/>
                    <a:pt x="975" y="7755"/>
                  </a:cubicBezTo>
                  <a:cubicBezTo>
                    <a:pt x="1191" y="7791"/>
                    <a:pt x="1443" y="7827"/>
                    <a:pt x="1660" y="7827"/>
                  </a:cubicBezTo>
                  <a:cubicBezTo>
                    <a:pt x="1912" y="7827"/>
                    <a:pt x="2165" y="7791"/>
                    <a:pt x="2453" y="7791"/>
                  </a:cubicBezTo>
                  <a:cubicBezTo>
                    <a:pt x="3932" y="7647"/>
                    <a:pt x="4726" y="6997"/>
                    <a:pt x="4762" y="6961"/>
                  </a:cubicBezTo>
                  <a:cubicBezTo>
                    <a:pt x="4906" y="6853"/>
                    <a:pt x="4906" y="6673"/>
                    <a:pt x="4798" y="6529"/>
                  </a:cubicBezTo>
                  <a:cubicBezTo>
                    <a:pt x="4735" y="6466"/>
                    <a:pt x="4648" y="6427"/>
                    <a:pt x="4557" y="6427"/>
                  </a:cubicBezTo>
                  <a:cubicBezTo>
                    <a:pt x="4492" y="6427"/>
                    <a:pt x="4425" y="6447"/>
                    <a:pt x="4365" y="6493"/>
                  </a:cubicBezTo>
                  <a:cubicBezTo>
                    <a:pt x="4365" y="6493"/>
                    <a:pt x="3680" y="7070"/>
                    <a:pt x="2417" y="7178"/>
                  </a:cubicBezTo>
                  <a:cubicBezTo>
                    <a:pt x="2129" y="7214"/>
                    <a:pt x="1876" y="7214"/>
                    <a:pt x="1660" y="7214"/>
                  </a:cubicBezTo>
                  <a:cubicBezTo>
                    <a:pt x="1479" y="7214"/>
                    <a:pt x="1299" y="7214"/>
                    <a:pt x="1155" y="7178"/>
                  </a:cubicBezTo>
                  <a:cubicBezTo>
                    <a:pt x="975" y="7106"/>
                    <a:pt x="866" y="7034"/>
                    <a:pt x="758" y="6781"/>
                  </a:cubicBezTo>
                  <a:cubicBezTo>
                    <a:pt x="650" y="6565"/>
                    <a:pt x="578" y="6168"/>
                    <a:pt x="578" y="5591"/>
                  </a:cubicBezTo>
                  <a:cubicBezTo>
                    <a:pt x="578" y="4581"/>
                    <a:pt x="614" y="3283"/>
                    <a:pt x="650" y="2201"/>
                  </a:cubicBezTo>
                  <a:cubicBezTo>
                    <a:pt x="686" y="1155"/>
                    <a:pt x="722" y="325"/>
                    <a:pt x="722" y="325"/>
                  </a:cubicBezTo>
                  <a:cubicBezTo>
                    <a:pt x="722" y="145"/>
                    <a:pt x="614" y="0"/>
                    <a:pt x="43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9"/>
            <p:cNvSpPr/>
            <p:nvPr/>
          </p:nvSpPr>
          <p:spPr>
            <a:xfrm>
              <a:off x="3510625" y="3441775"/>
              <a:ext cx="207425" cy="137075"/>
            </a:xfrm>
            <a:custGeom>
              <a:rect b="b" l="l" r="r" t="t"/>
              <a:pathLst>
                <a:path extrusionOk="0" h="5483" w="8297">
                  <a:moveTo>
                    <a:pt x="5411" y="578"/>
                  </a:moveTo>
                  <a:cubicBezTo>
                    <a:pt x="5519" y="578"/>
                    <a:pt x="5663" y="614"/>
                    <a:pt x="5771" y="614"/>
                  </a:cubicBezTo>
                  <a:cubicBezTo>
                    <a:pt x="6493" y="722"/>
                    <a:pt x="6962" y="974"/>
                    <a:pt x="7250" y="1299"/>
                  </a:cubicBezTo>
                  <a:cubicBezTo>
                    <a:pt x="7575" y="1587"/>
                    <a:pt x="7683" y="1948"/>
                    <a:pt x="7683" y="2309"/>
                  </a:cubicBezTo>
                  <a:cubicBezTo>
                    <a:pt x="7683" y="2850"/>
                    <a:pt x="7394" y="3391"/>
                    <a:pt x="6926" y="3715"/>
                  </a:cubicBezTo>
                  <a:cubicBezTo>
                    <a:pt x="6385" y="4040"/>
                    <a:pt x="5483" y="4329"/>
                    <a:pt x="4545" y="4545"/>
                  </a:cubicBezTo>
                  <a:cubicBezTo>
                    <a:pt x="3607" y="4761"/>
                    <a:pt x="2598" y="4870"/>
                    <a:pt x="1948" y="4870"/>
                  </a:cubicBezTo>
                  <a:cubicBezTo>
                    <a:pt x="1696" y="4870"/>
                    <a:pt x="1479" y="4834"/>
                    <a:pt x="1371" y="4797"/>
                  </a:cubicBezTo>
                  <a:cubicBezTo>
                    <a:pt x="866" y="4689"/>
                    <a:pt x="614" y="4292"/>
                    <a:pt x="614" y="4004"/>
                  </a:cubicBezTo>
                  <a:cubicBezTo>
                    <a:pt x="614" y="3896"/>
                    <a:pt x="650" y="3788"/>
                    <a:pt x="758" y="3679"/>
                  </a:cubicBezTo>
                  <a:lnTo>
                    <a:pt x="758" y="3643"/>
                  </a:lnTo>
                  <a:lnTo>
                    <a:pt x="794" y="3607"/>
                  </a:lnTo>
                  <a:cubicBezTo>
                    <a:pt x="938" y="3463"/>
                    <a:pt x="1552" y="2669"/>
                    <a:pt x="2417" y="1948"/>
                  </a:cubicBezTo>
                  <a:cubicBezTo>
                    <a:pt x="3247" y="1227"/>
                    <a:pt x="4365" y="578"/>
                    <a:pt x="5411" y="578"/>
                  </a:cubicBezTo>
                  <a:close/>
                  <a:moveTo>
                    <a:pt x="5411" y="1"/>
                  </a:moveTo>
                  <a:cubicBezTo>
                    <a:pt x="4040" y="1"/>
                    <a:pt x="2778" y="830"/>
                    <a:pt x="1840" y="1660"/>
                  </a:cubicBezTo>
                  <a:cubicBezTo>
                    <a:pt x="902" y="2453"/>
                    <a:pt x="289" y="3283"/>
                    <a:pt x="289" y="3283"/>
                  </a:cubicBezTo>
                  <a:lnTo>
                    <a:pt x="290" y="3283"/>
                  </a:lnTo>
                  <a:lnTo>
                    <a:pt x="290" y="3283"/>
                  </a:lnTo>
                  <a:cubicBezTo>
                    <a:pt x="97" y="3495"/>
                    <a:pt x="1" y="3766"/>
                    <a:pt x="1" y="4004"/>
                  </a:cubicBezTo>
                  <a:cubicBezTo>
                    <a:pt x="1" y="4617"/>
                    <a:pt x="470" y="5194"/>
                    <a:pt x="1191" y="5375"/>
                  </a:cubicBezTo>
                  <a:cubicBezTo>
                    <a:pt x="1407" y="5447"/>
                    <a:pt x="1660" y="5483"/>
                    <a:pt x="1948" y="5483"/>
                  </a:cubicBezTo>
                  <a:cubicBezTo>
                    <a:pt x="2670" y="5483"/>
                    <a:pt x="3680" y="5338"/>
                    <a:pt x="4653" y="5122"/>
                  </a:cubicBezTo>
                  <a:cubicBezTo>
                    <a:pt x="5663" y="4906"/>
                    <a:pt x="6601" y="4617"/>
                    <a:pt x="7250" y="4220"/>
                  </a:cubicBezTo>
                  <a:cubicBezTo>
                    <a:pt x="7899" y="3788"/>
                    <a:pt x="8296" y="3066"/>
                    <a:pt x="8296" y="2309"/>
                  </a:cubicBezTo>
                  <a:cubicBezTo>
                    <a:pt x="8296" y="1804"/>
                    <a:pt x="8116" y="1263"/>
                    <a:pt x="7683" y="866"/>
                  </a:cubicBezTo>
                  <a:cubicBezTo>
                    <a:pt x="7286" y="433"/>
                    <a:pt x="6673" y="145"/>
                    <a:pt x="5844" y="37"/>
                  </a:cubicBezTo>
                  <a:cubicBezTo>
                    <a:pt x="5699" y="1"/>
                    <a:pt x="5555" y="1"/>
                    <a:pt x="541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9"/>
            <p:cNvSpPr/>
            <p:nvPr/>
          </p:nvSpPr>
          <p:spPr>
            <a:xfrm>
              <a:off x="3519650" y="3464200"/>
              <a:ext cx="179450" cy="87600"/>
            </a:xfrm>
            <a:custGeom>
              <a:rect b="b" l="l" r="r" t="t"/>
              <a:pathLst>
                <a:path extrusionOk="0" h="3504" w="7178">
                  <a:moveTo>
                    <a:pt x="6850" y="0"/>
                  </a:moveTo>
                  <a:cubicBezTo>
                    <a:pt x="6778" y="0"/>
                    <a:pt x="6704" y="27"/>
                    <a:pt x="6637" y="77"/>
                  </a:cubicBezTo>
                  <a:lnTo>
                    <a:pt x="6601" y="113"/>
                  </a:lnTo>
                  <a:cubicBezTo>
                    <a:pt x="6420" y="258"/>
                    <a:pt x="5591" y="943"/>
                    <a:pt x="4401" y="1592"/>
                  </a:cubicBezTo>
                  <a:cubicBezTo>
                    <a:pt x="3246" y="2241"/>
                    <a:pt x="1732" y="2854"/>
                    <a:pt x="289" y="2891"/>
                  </a:cubicBezTo>
                  <a:cubicBezTo>
                    <a:pt x="109" y="2891"/>
                    <a:pt x="0" y="3035"/>
                    <a:pt x="0" y="3215"/>
                  </a:cubicBezTo>
                  <a:cubicBezTo>
                    <a:pt x="0" y="3359"/>
                    <a:pt x="145" y="3504"/>
                    <a:pt x="289" y="3504"/>
                  </a:cubicBezTo>
                  <a:cubicBezTo>
                    <a:pt x="2020" y="3432"/>
                    <a:pt x="3679" y="2674"/>
                    <a:pt x="4942" y="1953"/>
                  </a:cubicBezTo>
                  <a:cubicBezTo>
                    <a:pt x="6204" y="1231"/>
                    <a:pt x="7033" y="546"/>
                    <a:pt x="7033" y="546"/>
                  </a:cubicBezTo>
                  <a:cubicBezTo>
                    <a:pt x="7142" y="438"/>
                    <a:pt x="7178" y="222"/>
                    <a:pt x="7070" y="113"/>
                  </a:cubicBezTo>
                  <a:cubicBezTo>
                    <a:pt x="7012" y="36"/>
                    <a:pt x="6933" y="0"/>
                    <a:pt x="68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9"/>
            <p:cNvSpPr/>
            <p:nvPr/>
          </p:nvSpPr>
          <p:spPr>
            <a:xfrm>
              <a:off x="3448425" y="3008125"/>
              <a:ext cx="265700" cy="114050"/>
            </a:xfrm>
            <a:custGeom>
              <a:rect b="b" l="l" r="r" t="t"/>
              <a:pathLst>
                <a:path extrusionOk="0" h="4562" w="10628">
                  <a:moveTo>
                    <a:pt x="6842" y="0"/>
                  </a:moveTo>
                  <a:cubicBezTo>
                    <a:pt x="6622" y="0"/>
                    <a:pt x="6397" y="11"/>
                    <a:pt x="6168" y="34"/>
                  </a:cubicBezTo>
                  <a:cubicBezTo>
                    <a:pt x="4040" y="287"/>
                    <a:pt x="2525" y="2451"/>
                    <a:pt x="1767" y="2811"/>
                  </a:cubicBezTo>
                  <a:cubicBezTo>
                    <a:pt x="1010" y="3208"/>
                    <a:pt x="0" y="3208"/>
                    <a:pt x="0" y="3208"/>
                  </a:cubicBezTo>
                  <a:cubicBezTo>
                    <a:pt x="0" y="3208"/>
                    <a:pt x="1243" y="4561"/>
                    <a:pt x="1988" y="4561"/>
                  </a:cubicBezTo>
                  <a:cubicBezTo>
                    <a:pt x="2095" y="4561"/>
                    <a:pt x="2191" y="4534"/>
                    <a:pt x="2272" y="4471"/>
                  </a:cubicBezTo>
                  <a:cubicBezTo>
                    <a:pt x="2885" y="3966"/>
                    <a:pt x="5158" y="1693"/>
                    <a:pt x="7791" y="1441"/>
                  </a:cubicBezTo>
                  <a:cubicBezTo>
                    <a:pt x="8395" y="1384"/>
                    <a:pt x="8881" y="1365"/>
                    <a:pt x="9268" y="1365"/>
                  </a:cubicBezTo>
                  <a:cubicBezTo>
                    <a:pt x="9956" y="1365"/>
                    <a:pt x="10327" y="1424"/>
                    <a:pt x="10484" y="1424"/>
                  </a:cubicBezTo>
                  <a:cubicBezTo>
                    <a:pt x="10628" y="1424"/>
                    <a:pt x="10593" y="1375"/>
                    <a:pt x="10460" y="1188"/>
                  </a:cubicBezTo>
                  <a:cubicBezTo>
                    <a:pt x="10106" y="738"/>
                    <a:pt x="8660" y="0"/>
                    <a:pt x="684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9"/>
            <p:cNvSpPr/>
            <p:nvPr/>
          </p:nvSpPr>
          <p:spPr>
            <a:xfrm>
              <a:off x="3440300" y="3000850"/>
              <a:ext cx="279550" cy="128075"/>
            </a:xfrm>
            <a:custGeom>
              <a:rect b="b" l="l" r="r" t="t"/>
              <a:pathLst>
                <a:path extrusionOk="0" h="5123" w="11182">
                  <a:moveTo>
                    <a:pt x="7250" y="614"/>
                  </a:moveTo>
                  <a:cubicBezTo>
                    <a:pt x="8116" y="614"/>
                    <a:pt x="8873" y="758"/>
                    <a:pt x="9450" y="1011"/>
                  </a:cubicBezTo>
                  <a:cubicBezTo>
                    <a:pt x="9731" y="1116"/>
                    <a:pt x="9977" y="1221"/>
                    <a:pt x="10156" y="1359"/>
                  </a:cubicBezTo>
                  <a:lnTo>
                    <a:pt x="10156" y="1359"/>
                  </a:lnTo>
                  <a:cubicBezTo>
                    <a:pt x="9999" y="1349"/>
                    <a:pt x="9817" y="1335"/>
                    <a:pt x="9594" y="1335"/>
                  </a:cubicBezTo>
                  <a:cubicBezTo>
                    <a:pt x="9198" y="1335"/>
                    <a:pt x="8693" y="1371"/>
                    <a:pt x="8080" y="1443"/>
                  </a:cubicBezTo>
                  <a:cubicBezTo>
                    <a:pt x="6709" y="1552"/>
                    <a:pt x="5447" y="2201"/>
                    <a:pt x="4437" y="2886"/>
                  </a:cubicBezTo>
                  <a:cubicBezTo>
                    <a:pt x="3932" y="3247"/>
                    <a:pt x="3499" y="3571"/>
                    <a:pt x="3138" y="3860"/>
                  </a:cubicBezTo>
                  <a:cubicBezTo>
                    <a:pt x="2814" y="4148"/>
                    <a:pt x="2561" y="4401"/>
                    <a:pt x="2417" y="4509"/>
                  </a:cubicBezTo>
                  <a:lnTo>
                    <a:pt x="2309" y="4545"/>
                  </a:lnTo>
                  <a:cubicBezTo>
                    <a:pt x="2237" y="4545"/>
                    <a:pt x="2020" y="4473"/>
                    <a:pt x="1840" y="4365"/>
                  </a:cubicBezTo>
                  <a:cubicBezTo>
                    <a:pt x="1571" y="4197"/>
                    <a:pt x="1270" y="3965"/>
                    <a:pt x="1026" y="3730"/>
                  </a:cubicBezTo>
                  <a:lnTo>
                    <a:pt x="1026" y="3730"/>
                  </a:lnTo>
                  <a:cubicBezTo>
                    <a:pt x="1382" y="3678"/>
                    <a:pt x="1826" y="3579"/>
                    <a:pt x="2237" y="3391"/>
                  </a:cubicBezTo>
                  <a:cubicBezTo>
                    <a:pt x="2453" y="3247"/>
                    <a:pt x="2706" y="3030"/>
                    <a:pt x="2994" y="2778"/>
                  </a:cubicBezTo>
                  <a:cubicBezTo>
                    <a:pt x="3860" y="1984"/>
                    <a:pt x="5050" y="794"/>
                    <a:pt x="6529" y="650"/>
                  </a:cubicBezTo>
                  <a:cubicBezTo>
                    <a:pt x="6781" y="614"/>
                    <a:pt x="6998" y="614"/>
                    <a:pt x="7250" y="614"/>
                  </a:cubicBezTo>
                  <a:close/>
                  <a:moveTo>
                    <a:pt x="7250" y="1"/>
                  </a:moveTo>
                  <a:cubicBezTo>
                    <a:pt x="6998" y="1"/>
                    <a:pt x="6709" y="1"/>
                    <a:pt x="6457" y="37"/>
                  </a:cubicBezTo>
                  <a:cubicBezTo>
                    <a:pt x="5302" y="181"/>
                    <a:pt x="4329" y="830"/>
                    <a:pt x="3571" y="1443"/>
                  </a:cubicBezTo>
                  <a:cubicBezTo>
                    <a:pt x="3210" y="1768"/>
                    <a:pt x="2850" y="2093"/>
                    <a:pt x="2597" y="2345"/>
                  </a:cubicBezTo>
                  <a:cubicBezTo>
                    <a:pt x="2309" y="2598"/>
                    <a:pt x="2092" y="2778"/>
                    <a:pt x="1948" y="2850"/>
                  </a:cubicBezTo>
                  <a:cubicBezTo>
                    <a:pt x="1624" y="2994"/>
                    <a:pt x="1191" y="3102"/>
                    <a:pt x="866" y="3139"/>
                  </a:cubicBezTo>
                  <a:cubicBezTo>
                    <a:pt x="722" y="3175"/>
                    <a:pt x="578" y="3175"/>
                    <a:pt x="469" y="3175"/>
                  </a:cubicBezTo>
                  <a:lnTo>
                    <a:pt x="325" y="3175"/>
                  </a:lnTo>
                  <a:cubicBezTo>
                    <a:pt x="217" y="3175"/>
                    <a:pt x="109" y="3247"/>
                    <a:pt x="37" y="3355"/>
                  </a:cubicBezTo>
                  <a:cubicBezTo>
                    <a:pt x="0" y="3463"/>
                    <a:pt x="37" y="3607"/>
                    <a:pt x="109" y="3680"/>
                  </a:cubicBezTo>
                  <a:cubicBezTo>
                    <a:pt x="109" y="3716"/>
                    <a:pt x="433" y="4040"/>
                    <a:pt x="866" y="4401"/>
                  </a:cubicBezTo>
                  <a:cubicBezTo>
                    <a:pt x="1046" y="4581"/>
                    <a:pt x="1299" y="4762"/>
                    <a:pt x="1551" y="4870"/>
                  </a:cubicBezTo>
                  <a:cubicBezTo>
                    <a:pt x="1768" y="5014"/>
                    <a:pt x="2020" y="5122"/>
                    <a:pt x="2309" y="5122"/>
                  </a:cubicBezTo>
                  <a:cubicBezTo>
                    <a:pt x="2453" y="5122"/>
                    <a:pt x="2633" y="5086"/>
                    <a:pt x="2778" y="4978"/>
                  </a:cubicBezTo>
                  <a:cubicBezTo>
                    <a:pt x="2958" y="4834"/>
                    <a:pt x="3210" y="4617"/>
                    <a:pt x="3535" y="4329"/>
                  </a:cubicBezTo>
                  <a:cubicBezTo>
                    <a:pt x="4545" y="3463"/>
                    <a:pt x="6276" y="2201"/>
                    <a:pt x="8152" y="2020"/>
                  </a:cubicBezTo>
                  <a:cubicBezTo>
                    <a:pt x="8729" y="1984"/>
                    <a:pt x="9234" y="1948"/>
                    <a:pt x="9594" y="1948"/>
                  </a:cubicBezTo>
                  <a:cubicBezTo>
                    <a:pt x="9919" y="1948"/>
                    <a:pt x="10171" y="1948"/>
                    <a:pt x="10388" y="1984"/>
                  </a:cubicBezTo>
                  <a:cubicBezTo>
                    <a:pt x="10568" y="1984"/>
                    <a:pt x="10676" y="2020"/>
                    <a:pt x="10785" y="2020"/>
                  </a:cubicBezTo>
                  <a:cubicBezTo>
                    <a:pt x="10857" y="2020"/>
                    <a:pt x="10893" y="2020"/>
                    <a:pt x="10965" y="1984"/>
                  </a:cubicBezTo>
                  <a:cubicBezTo>
                    <a:pt x="11001" y="1984"/>
                    <a:pt x="11073" y="1948"/>
                    <a:pt x="11109" y="1876"/>
                  </a:cubicBezTo>
                  <a:cubicBezTo>
                    <a:pt x="11181" y="1804"/>
                    <a:pt x="11181" y="1732"/>
                    <a:pt x="11181" y="1660"/>
                  </a:cubicBezTo>
                  <a:cubicBezTo>
                    <a:pt x="11181" y="1588"/>
                    <a:pt x="11181" y="1552"/>
                    <a:pt x="11145" y="1515"/>
                  </a:cubicBezTo>
                  <a:cubicBezTo>
                    <a:pt x="11109" y="1407"/>
                    <a:pt x="11073" y="1371"/>
                    <a:pt x="11001" y="1299"/>
                  </a:cubicBezTo>
                  <a:cubicBezTo>
                    <a:pt x="10893" y="1155"/>
                    <a:pt x="10712" y="1011"/>
                    <a:pt x="10496" y="866"/>
                  </a:cubicBezTo>
                  <a:cubicBezTo>
                    <a:pt x="9811" y="433"/>
                    <a:pt x="8657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9"/>
            <p:cNvSpPr/>
            <p:nvPr/>
          </p:nvSpPr>
          <p:spPr>
            <a:xfrm>
              <a:off x="3222100" y="3043825"/>
              <a:ext cx="154200" cy="61775"/>
            </a:xfrm>
            <a:custGeom>
              <a:rect b="b" l="l" r="r" t="t"/>
              <a:pathLst>
                <a:path extrusionOk="0" h="2471" w="6168">
                  <a:moveTo>
                    <a:pt x="1786" y="0"/>
                  </a:moveTo>
                  <a:cubicBezTo>
                    <a:pt x="1695" y="0"/>
                    <a:pt x="1604" y="4"/>
                    <a:pt x="1515" y="13"/>
                  </a:cubicBezTo>
                  <a:cubicBezTo>
                    <a:pt x="0" y="121"/>
                    <a:pt x="108" y="1131"/>
                    <a:pt x="108" y="1131"/>
                  </a:cubicBezTo>
                  <a:cubicBezTo>
                    <a:pt x="108" y="1131"/>
                    <a:pt x="758" y="1275"/>
                    <a:pt x="2886" y="1888"/>
                  </a:cubicBezTo>
                  <a:cubicBezTo>
                    <a:pt x="4332" y="2330"/>
                    <a:pt x="4862" y="2471"/>
                    <a:pt x="5166" y="2471"/>
                  </a:cubicBezTo>
                  <a:cubicBezTo>
                    <a:pt x="5310" y="2471"/>
                    <a:pt x="5403" y="2440"/>
                    <a:pt x="5519" y="2393"/>
                  </a:cubicBezTo>
                  <a:cubicBezTo>
                    <a:pt x="5915" y="2285"/>
                    <a:pt x="6168" y="1275"/>
                    <a:pt x="6168" y="1275"/>
                  </a:cubicBezTo>
                  <a:lnTo>
                    <a:pt x="6168" y="1275"/>
                  </a:lnTo>
                  <a:cubicBezTo>
                    <a:pt x="6078" y="1357"/>
                    <a:pt x="5963" y="1389"/>
                    <a:pt x="5840" y="1389"/>
                  </a:cubicBezTo>
                  <a:cubicBezTo>
                    <a:pt x="5422" y="1389"/>
                    <a:pt x="4905" y="1023"/>
                    <a:pt x="4905" y="1023"/>
                  </a:cubicBezTo>
                  <a:cubicBezTo>
                    <a:pt x="4905" y="1023"/>
                    <a:pt x="3244" y="0"/>
                    <a:pt x="17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9"/>
            <p:cNvSpPr/>
            <p:nvPr/>
          </p:nvSpPr>
          <p:spPr>
            <a:xfrm>
              <a:off x="3217575" y="3036025"/>
              <a:ext cx="166850" cy="76650"/>
            </a:xfrm>
            <a:custGeom>
              <a:rect b="b" l="l" r="r" t="t"/>
              <a:pathLst>
                <a:path extrusionOk="0" h="3066" w="6674">
                  <a:moveTo>
                    <a:pt x="1912" y="613"/>
                  </a:moveTo>
                  <a:cubicBezTo>
                    <a:pt x="2598" y="613"/>
                    <a:pt x="3355" y="866"/>
                    <a:pt x="3932" y="1082"/>
                  </a:cubicBezTo>
                  <a:cubicBezTo>
                    <a:pt x="4221" y="1227"/>
                    <a:pt x="4473" y="1335"/>
                    <a:pt x="4654" y="1443"/>
                  </a:cubicBezTo>
                  <a:cubicBezTo>
                    <a:pt x="4726" y="1479"/>
                    <a:pt x="4798" y="1515"/>
                    <a:pt x="4870" y="1551"/>
                  </a:cubicBezTo>
                  <a:lnTo>
                    <a:pt x="4916" y="1574"/>
                  </a:lnTo>
                  <a:lnTo>
                    <a:pt x="4916" y="1574"/>
                  </a:lnTo>
                  <a:lnTo>
                    <a:pt x="4906" y="1587"/>
                  </a:lnTo>
                  <a:cubicBezTo>
                    <a:pt x="4906" y="1587"/>
                    <a:pt x="5050" y="1659"/>
                    <a:pt x="5267" y="1768"/>
                  </a:cubicBezTo>
                  <a:cubicBezTo>
                    <a:pt x="5418" y="1859"/>
                    <a:pt x="5647" y="1950"/>
                    <a:pt x="5887" y="1976"/>
                  </a:cubicBezTo>
                  <a:lnTo>
                    <a:pt x="5887" y="1976"/>
                  </a:lnTo>
                  <a:cubicBezTo>
                    <a:pt x="5874" y="2004"/>
                    <a:pt x="5859" y="2031"/>
                    <a:pt x="5844" y="2056"/>
                  </a:cubicBezTo>
                  <a:cubicBezTo>
                    <a:pt x="5808" y="2164"/>
                    <a:pt x="5736" y="2273"/>
                    <a:pt x="5700" y="2345"/>
                  </a:cubicBezTo>
                  <a:lnTo>
                    <a:pt x="5627" y="2417"/>
                  </a:lnTo>
                  <a:cubicBezTo>
                    <a:pt x="5483" y="2453"/>
                    <a:pt x="5447" y="2489"/>
                    <a:pt x="5375" y="2489"/>
                  </a:cubicBezTo>
                  <a:cubicBezTo>
                    <a:pt x="5159" y="2489"/>
                    <a:pt x="4618" y="2345"/>
                    <a:pt x="3139" y="1912"/>
                  </a:cubicBezTo>
                  <a:cubicBezTo>
                    <a:pt x="1749" y="1511"/>
                    <a:pt x="990" y="1311"/>
                    <a:pt x="631" y="1220"/>
                  </a:cubicBezTo>
                  <a:lnTo>
                    <a:pt x="631" y="1220"/>
                  </a:lnTo>
                  <a:cubicBezTo>
                    <a:pt x="645" y="1152"/>
                    <a:pt x="672" y="1077"/>
                    <a:pt x="722" y="1010"/>
                  </a:cubicBezTo>
                  <a:cubicBezTo>
                    <a:pt x="867" y="866"/>
                    <a:pt x="1119" y="686"/>
                    <a:pt x="1696" y="613"/>
                  </a:cubicBezTo>
                  <a:close/>
                  <a:moveTo>
                    <a:pt x="1912" y="0"/>
                  </a:moveTo>
                  <a:cubicBezTo>
                    <a:pt x="1840" y="0"/>
                    <a:pt x="1732" y="0"/>
                    <a:pt x="1660" y="36"/>
                  </a:cubicBezTo>
                  <a:cubicBezTo>
                    <a:pt x="939" y="72"/>
                    <a:pt x="506" y="325"/>
                    <a:pt x="253" y="613"/>
                  </a:cubicBezTo>
                  <a:cubicBezTo>
                    <a:pt x="37" y="938"/>
                    <a:pt x="1" y="1263"/>
                    <a:pt x="1" y="1407"/>
                  </a:cubicBezTo>
                  <a:lnTo>
                    <a:pt x="1" y="1479"/>
                  </a:lnTo>
                  <a:cubicBezTo>
                    <a:pt x="1" y="1623"/>
                    <a:pt x="109" y="1732"/>
                    <a:pt x="253" y="1732"/>
                  </a:cubicBezTo>
                  <a:lnTo>
                    <a:pt x="253" y="1768"/>
                  </a:lnTo>
                  <a:cubicBezTo>
                    <a:pt x="398" y="1768"/>
                    <a:pt x="1119" y="1948"/>
                    <a:pt x="2994" y="2489"/>
                  </a:cubicBezTo>
                  <a:cubicBezTo>
                    <a:pt x="4473" y="2922"/>
                    <a:pt x="4978" y="3066"/>
                    <a:pt x="5375" y="3066"/>
                  </a:cubicBezTo>
                  <a:cubicBezTo>
                    <a:pt x="5555" y="3066"/>
                    <a:pt x="5700" y="3030"/>
                    <a:pt x="5808" y="2994"/>
                  </a:cubicBezTo>
                  <a:cubicBezTo>
                    <a:pt x="5988" y="2922"/>
                    <a:pt x="6132" y="2777"/>
                    <a:pt x="6204" y="2633"/>
                  </a:cubicBezTo>
                  <a:cubicBezTo>
                    <a:pt x="6349" y="2453"/>
                    <a:pt x="6457" y="2200"/>
                    <a:pt x="6529" y="2020"/>
                  </a:cubicBezTo>
                  <a:cubicBezTo>
                    <a:pt x="6601" y="1804"/>
                    <a:pt x="6637" y="1659"/>
                    <a:pt x="6637" y="1659"/>
                  </a:cubicBezTo>
                  <a:cubicBezTo>
                    <a:pt x="6673" y="1515"/>
                    <a:pt x="6601" y="1371"/>
                    <a:pt x="6493" y="1335"/>
                  </a:cubicBezTo>
                  <a:cubicBezTo>
                    <a:pt x="6444" y="1302"/>
                    <a:pt x="6381" y="1285"/>
                    <a:pt x="6320" y="1285"/>
                  </a:cubicBezTo>
                  <a:cubicBezTo>
                    <a:pt x="6245" y="1285"/>
                    <a:pt x="6172" y="1311"/>
                    <a:pt x="6132" y="1371"/>
                  </a:cubicBezTo>
                  <a:cubicBezTo>
                    <a:pt x="6096" y="1371"/>
                    <a:pt x="6096" y="1407"/>
                    <a:pt x="6024" y="1407"/>
                  </a:cubicBezTo>
                  <a:cubicBezTo>
                    <a:pt x="5880" y="1407"/>
                    <a:pt x="5700" y="1335"/>
                    <a:pt x="5519" y="1263"/>
                  </a:cubicBezTo>
                  <a:cubicBezTo>
                    <a:pt x="5447" y="1191"/>
                    <a:pt x="5375" y="1154"/>
                    <a:pt x="5339" y="1118"/>
                  </a:cubicBezTo>
                  <a:lnTo>
                    <a:pt x="5267" y="1082"/>
                  </a:lnTo>
                  <a:lnTo>
                    <a:pt x="5231" y="1082"/>
                  </a:lnTo>
                  <a:cubicBezTo>
                    <a:pt x="5231" y="1046"/>
                    <a:pt x="4798" y="794"/>
                    <a:pt x="4149" y="541"/>
                  </a:cubicBezTo>
                  <a:cubicBezTo>
                    <a:pt x="3536" y="289"/>
                    <a:pt x="2742" y="0"/>
                    <a:pt x="191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9"/>
            <p:cNvSpPr/>
            <p:nvPr/>
          </p:nvSpPr>
          <p:spPr>
            <a:xfrm>
              <a:off x="3744175" y="2649575"/>
              <a:ext cx="185750" cy="297200"/>
            </a:xfrm>
            <a:custGeom>
              <a:rect b="b" l="l" r="r" t="t"/>
              <a:pathLst>
                <a:path extrusionOk="0" h="11888" w="7430">
                  <a:moveTo>
                    <a:pt x="712" y="1"/>
                  </a:moveTo>
                  <a:cubicBezTo>
                    <a:pt x="275" y="1"/>
                    <a:pt x="0" y="58"/>
                    <a:pt x="0" y="58"/>
                  </a:cubicBezTo>
                  <a:cubicBezTo>
                    <a:pt x="0" y="58"/>
                    <a:pt x="5663" y="2438"/>
                    <a:pt x="6168" y="11888"/>
                  </a:cubicBezTo>
                  <a:lnTo>
                    <a:pt x="7286" y="11743"/>
                  </a:lnTo>
                  <a:cubicBezTo>
                    <a:pt x="7286" y="11743"/>
                    <a:pt x="7430" y="7343"/>
                    <a:pt x="5518" y="3304"/>
                  </a:cubicBezTo>
                  <a:cubicBezTo>
                    <a:pt x="4158" y="399"/>
                    <a:pt x="1867" y="1"/>
                    <a:pt x="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9"/>
            <p:cNvSpPr/>
            <p:nvPr/>
          </p:nvSpPr>
          <p:spPr>
            <a:xfrm>
              <a:off x="3736050" y="2641975"/>
              <a:ext cx="198400" cy="312025"/>
            </a:xfrm>
            <a:custGeom>
              <a:rect b="b" l="l" r="r" t="t"/>
              <a:pathLst>
                <a:path extrusionOk="0" h="12481" w="7936">
                  <a:moveTo>
                    <a:pt x="1384" y="626"/>
                  </a:moveTo>
                  <a:cubicBezTo>
                    <a:pt x="1898" y="660"/>
                    <a:pt x="2554" y="777"/>
                    <a:pt x="3210" y="1119"/>
                  </a:cubicBezTo>
                  <a:cubicBezTo>
                    <a:pt x="4040" y="1552"/>
                    <a:pt x="4906" y="2345"/>
                    <a:pt x="5591" y="3752"/>
                  </a:cubicBezTo>
                  <a:cubicBezTo>
                    <a:pt x="7165" y="7109"/>
                    <a:pt x="7314" y="10806"/>
                    <a:pt x="7322" y="11783"/>
                  </a:cubicBezTo>
                  <a:lnTo>
                    <a:pt x="7322" y="11783"/>
                  </a:lnTo>
                  <a:lnTo>
                    <a:pt x="6762" y="11837"/>
                  </a:lnTo>
                  <a:lnTo>
                    <a:pt x="6762" y="11837"/>
                  </a:lnTo>
                  <a:cubicBezTo>
                    <a:pt x="6459" y="7259"/>
                    <a:pt x="4944" y="4324"/>
                    <a:pt x="3463" y="2526"/>
                  </a:cubicBezTo>
                  <a:cubicBezTo>
                    <a:pt x="2690" y="1626"/>
                    <a:pt x="1943" y="1014"/>
                    <a:pt x="1384" y="626"/>
                  </a:cubicBezTo>
                  <a:close/>
                  <a:moveTo>
                    <a:pt x="1010" y="1"/>
                  </a:moveTo>
                  <a:cubicBezTo>
                    <a:pt x="578" y="1"/>
                    <a:pt x="289" y="73"/>
                    <a:pt x="253" y="73"/>
                  </a:cubicBezTo>
                  <a:cubicBezTo>
                    <a:pt x="145" y="73"/>
                    <a:pt x="37" y="181"/>
                    <a:pt x="37" y="326"/>
                  </a:cubicBezTo>
                  <a:cubicBezTo>
                    <a:pt x="1" y="470"/>
                    <a:pt x="73" y="578"/>
                    <a:pt x="217" y="614"/>
                  </a:cubicBezTo>
                  <a:lnTo>
                    <a:pt x="217" y="650"/>
                  </a:lnTo>
                  <a:cubicBezTo>
                    <a:pt x="361" y="686"/>
                    <a:pt x="1732" y="1335"/>
                    <a:pt x="3102" y="3103"/>
                  </a:cubicBezTo>
                  <a:cubicBezTo>
                    <a:pt x="4509" y="4834"/>
                    <a:pt x="5952" y="7683"/>
                    <a:pt x="6204" y="12192"/>
                  </a:cubicBezTo>
                  <a:cubicBezTo>
                    <a:pt x="6204" y="12264"/>
                    <a:pt x="6240" y="12372"/>
                    <a:pt x="6276" y="12408"/>
                  </a:cubicBezTo>
                  <a:cubicBezTo>
                    <a:pt x="6348" y="12480"/>
                    <a:pt x="6420" y="12480"/>
                    <a:pt x="6529" y="12480"/>
                  </a:cubicBezTo>
                  <a:lnTo>
                    <a:pt x="7647" y="12336"/>
                  </a:lnTo>
                  <a:cubicBezTo>
                    <a:pt x="7791" y="12336"/>
                    <a:pt x="7899" y="12228"/>
                    <a:pt x="7935" y="12047"/>
                  </a:cubicBezTo>
                  <a:cubicBezTo>
                    <a:pt x="7935" y="12047"/>
                    <a:pt x="7935" y="12011"/>
                    <a:pt x="7935" y="11867"/>
                  </a:cubicBezTo>
                  <a:cubicBezTo>
                    <a:pt x="7935" y="11001"/>
                    <a:pt x="7827" y="7106"/>
                    <a:pt x="6132" y="3499"/>
                  </a:cubicBezTo>
                  <a:cubicBezTo>
                    <a:pt x="5411" y="1985"/>
                    <a:pt x="4437" y="1083"/>
                    <a:pt x="3499" y="614"/>
                  </a:cubicBezTo>
                  <a:cubicBezTo>
                    <a:pt x="2561" y="109"/>
                    <a:pt x="1624" y="1"/>
                    <a:pt x="10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9"/>
            <p:cNvSpPr/>
            <p:nvPr/>
          </p:nvSpPr>
          <p:spPr>
            <a:xfrm>
              <a:off x="3817200" y="2908125"/>
              <a:ext cx="233550" cy="136925"/>
            </a:xfrm>
            <a:custGeom>
              <a:rect b="b" l="l" r="r" t="t"/>
              <a:pathLst>
                <a:path extrusionOk="0" h="5477" w="9342">
                  <a:moveTo>
                    <a:pt x="7313" y="0"/>
                  </a:moveTo>
                  <a:cubicBezTo>
                    <a:pt x="7114" y="0"/>
                    <a:pt x="6910" y="34"/>
                    <a:pt x="6709" y="103"/>
                  </a:cubicBezTo>
                  <a:lnTo>
                    <a:pt x="1407" y="2015"/>
                  </a:lnTo>
                  <a:cubicBezTo>
                    <a:pt x="469" y="2339"/>
                    <a:pt x="1" y="3349"/>
                    <a:pt x="325" y="4287"/>
                  </a:cubicBezTo>
                  <a:cubicBezTo>
                    <a:pt x="578" y="5044"/>
                    <a:pt x="1263" y="5477"/>
                    <a:pt x="2020" y="5477"/>
                  </a:cubicBezTo>
                  <a:cubicBezTo>
                    <a:pt x="2201" y="5477"/>
                    <a:pt x="2417" y="5441"/>
                    <a:pt x="2633" y="5369"/>
                  </a:cubicBezTo>
                  <a:lnTo>
                    <a:pt x="7899" y="3493"/>
                  </a:lnTo>
                  <a:cubicBezTo>
                    <a:pt x="8837" y="3169"/>
                    <a:pt x="9342" y="2123"/>
                    <a:pt x="8981" y="1185"/>
                  </a:cubicBezTo>
                  <a:cubicBezTo>
                    <a:pt x="8726" y="448"/>
                    <a:pt x="8047" y="0"/>
                    <a:pt x="7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9"/>
            <p:cNvSpPr/>
            <p:nvPr/>
          </p:nvSpPr>
          <p:spPr>
            <a:xfrm>
              <a:off x="3815400" y="2900775"/>
              <a:ext cx="237175" cy="152400"/>
            </a:xfrm>
            <a:custGeom>
              <a:rect b="b" l="l" r="r" t="t"/>
              <a:pathLst>
                <a:path extrusionOk="0" h="6096" w="9487">
                  <a:moveTo>
                    <a:pt x="7394" y="613"/>
                  </a:moveTo>
                  <a:cubicBezTo>
                    <a:pt x="8007" y="613"/>
                    <a:pt x="8584" y="974"/>
                    <a:pt x="8801" y="1587"/>
                  </a:cubicBezTo>
                  <a:cubicBezTo>
                    <a:pt x="8837" y="1768"/>
                    <a:pt x="8873" y="1912"/>
                    <a:pt x="8873" y="2092"/>
                  </a:cubicBezTo>
                  <a:cubicBezTo>
                    <a:pt x="8873" y="2705"/>
                    <a:pt x="8476" y="3282"/>
                    <a:pt x="7899" y="3499"/>
                  </a:cubicBezTo>
                  <a:lnTo>
                    <a:pt x="2597" y="5410"/>
                  </a:lnTo>
                  <a:cubicBezTo>
                    <a:pt x="2417" y="5446"/>
                    <a:pt x="2237" y="5482"/>
                    <a:pt x="2092" y="5482"/>
                  </a:cubicBezTo>
                  <a:cubicBezTo>
                    <a:pt x="1479" y="5482"/>
                    <a:pt x="902" y="5086"/>
                    <a:pt x="686" y="4473"/>
                  </a:cubicBezTo>
                  <a:cubicBezTo>
                    <a:pt x="614" y="4328"/>
                    <a:pt x="577" y="4148"/>
                    <a:pt x="577" y="4004"/>
                  </a:cubicBezTo>
                  <a:cubicBezTo>
                    <a:pt x="577" y="3391"/>
                    <a:pt x="974" y="2813"/>
                    <a:pt x="1587" y="2597"/>
                  </a:cubicBezTo>
                  <a:lnTo>
                    <a:pt x="6889" y="686"/>
                  </a:lnTo>
                  <a:cubicBezTo>
                    <a:pt x="7033" y="613"/>
                    <a:pt x="7214" y="613"/>
                    <a:pt x="7394" y="613"/>
                  </a:cubicBezTo>
                  <a:close/>
                  <a:moveTo>
                    <a:pt x="7394" y="0"/>
                  </a:moveTo>
                  <a:cubicBezTo>
                    <a:pt x="7142" y="0"/>
                    <a:pt x="6889" y="36"/>
                    <a:pt x="6673" y="108"/>
                  </a:cubicBezTo>
                  <a:lnTo>
                    <a:pt x="1371" y="2020"/>
                  </a:lnTo>
                  <a:cubicBezTo>
                    <a:pt x="541" y="2309"/>
                    <a:pt x="0" y="3138"/>
                    <a:pt x="0" y="4004"/>
                  </a:cubicBezTo>
                  <a:cubicBezTo>
                    <a:pt x="0" y="4220"/>
                    <a:pt x="36" y="4473"/>
                    <a:pt x="109" y="4689"/>
                  </a:cubicBezTo>
                  <a:cubicBezTo>
                    <a:pt x="433" y="5555"/>
                    <a:pt x="1227" y="6096"/>
                    <a:pt x="2092" y="6096"/>
                  </a:cubicBezTo>
                  <a:cubicBezTo>
                    <a:pt x="2309" y="6096"/>
                    <a:pt x="2561" y="6060"/>
                    <a:pt x="2778" y="5951"/>
                  </a:cubicBezTo>
                  <a:lnTo>
                    <a:pt x="8079" y="4076"/>
                  </a:lnTo>
                  <a:cubicBezTo>
                    <a:pt x="8945" y="3751"/>
                    <a:pt x="9486" y="2958"/>
                    <a:pt x="9486" y="2092"/>
                  </a:cubicBezTo>
                  <a:cubicBezTo>
                    <a:pt x="9486" y="1876"/>
                    <a:pt x="9450" y="1623"/>
                    <a:pt x="9342" y="1371"/>
                  </a:cubicBezTo>
                  <a:cubicBezTo>
                    <a:pt x="9053" y="541"/>
                    <a:pt x="8224" y="0"/>
                    <a:pt x="739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9"/>
            <p:cNvSpPr/>
            <p:nvPr/>
          </p:nvSpPr>
          <p:spPr>
            <a:xfrm>
              <a:off x="3821700" y="2967975"/>
              <a:ext cx="66750" cy="73075"/>
            </a:xfrm>
            <a:custGeom>
              <a:rect b="b" l="l" r="r" t="t"/>
              <a:pathLst>
                <a:path extrusionOk="0" h="2923" w="2670">
                  <a:moveTo>
                    <a:pt x="1091" y="0"/>
                  </a:moveTo>
                  <a:cubicBezTo>
                    <a:pt x="990" y="0"/>
                    <a:pt x="890" y="17"/>
                    <a:pt x="794" y="53"/>
                  </a:cubicBezTo>
                  <a:cubicBezTo>
                    <a:pt x="217" y="270"/>
                    <a:pt x="1" y="1063"/>
                    <a:pt x="289" y="1857"/>
                  </a:cubicBezTo>
                  <a:cubicBezTo>
                    <a:pt x="528" y="2513"/>
                    <a:pt x="1062" y="2922"/>
                    <a:pt x="1566" y="2922"/>
                  </a:cubicBezTo>
                  <a:cubicBezTo>
                    <a:pt x="1672" y="2922"/>
                    <a:pt x="1776" y="2904"/>
                    <a:pt x="1876" y="2867"/>
                  </a:cubicBezTo>
                  <a:cubicBezTo>
                    <a:pt x="2453" y="2650"/>
                    <a:pt x="2670" y="1857"/>
                    <a:pt x="2381" y="1063"/>
                  </a:cubicBezTo>
                  <a:cubicBezTo>
                    <a:pt x="2141" y="431"/>
                    <a:pt x="1599" y="0"/>
                    <a:pt x="1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9"/>
            <p:cNvSpPr/>
            <p:nvPr/>
          </p:nvSpPr>
          <p:spPr>
            <a:xfrm>
              <a:off x="3818100" y="2960275"/>
              <a:ext cx="73975" cy="88400"/>
            </a:xfrm>
            <a:custGeom>
              <a:rect b="b" l="l" r="r" t="t"/>
              <a:pathLst>
                <a:path extrusionOk="0" h="3536" w="2959">
                  <a:moveTo>
                    <a:pt x="1263" y="614"/>
                  </a:moveTo>
                  <a:cubicBezTo>
                    <a:pt x="1407" y="614"/>
                    <a:pt x="1624" y="686"/>
                    <a:pt x="1804" y="830"/>
                  </a:cubicBezTo>
                  <a:cubicBezTo>
                    <a:pt x="1984" y="974"/>
                    <a:pt x="2129" y="1227"/>
                    <a:pt x="2237" y="1479"/>
                  </a:cubicBezTo>
                  <a:cubicBezTo>
                    <a:pt x="2309" y="1696"/>
                    <a:pt x="2345" y="1876"/>
                    <a:pt x="2345" y="2056"/>
                  </a:cubicBezTo>
                  <a:cubicBezTo>
                    <a:pt x="2345" y="2273"/>
                    <a:pt x="2309" y="2453"/>
                    <a:pt x="2201" y="2597"/>
                  </a:cubicBezTo>
                  <a:cubicBezTo>
                    <a:pt x="2129" y="2742"/>
                    <a:pt x="2020" y="2850"/>
                    <a:pt x="1912" y="2886"/>
                  </a:cubicBezTo>
                  <a:cubicBezTo>
                    <a:pt x="1840" y="2922"/>
                    <a:pt x="1768" y="2922"/>
                    <a:pt x="1696" y="2922"/>
                  </a:cubicBezTo>
                  <a:cubicBezTo>
                    <a:pt x="1551" y="2922"/>
                    <a:pt x="1335" y="2850"/>
                    <a:pt x="1155" y="2706"/>
                  </a:cubicBezTo>
                  <a:cubicBezTo>
                    <a:pt x="974" y="2561"/>
                    <a:pt x="830" y="2345"/>
                    <a:pt x="722" y="2056"/>
                  </a:cubicBezTo>
                  <a:cubicBezTo>
                    <a:pt x="650" y="1876"/>
                    <a:pt x="614" y="1660"/>
                    <a:pt x="614" y="1479"/>
                  </a:cubicBezTo>
                  <a:cubicBezTo>
                    <a:pt x="614" y="1263"/>
                    <a:pt x="650" y="1083"/>
                    <a:pt x="722" y="938"/>
                  </a:cubicBezTo>
                  <a:cubicBezTo>
                    <a:pt x="830" y="794"/>
                    <a:pt x="938" y="686"/>
                    <a:pt x="1047" y="650"/>
                  </a:cubicBezTo>
                  <a:cubicBezTo>
                    <a:pt x="1119" y="614"/>
                    <a:pt x="1191" y="614"/>
                    <a:pt x="1263" y="614"/>
                  </a:cubicBezTo>
                  <a:close/>
                  <a:moveTo>
                    <a:pt x="1263" y="1"/>
                  </a:moveTo>
                  <a:cubicBezTo>
                    <a:pt x="1119" y="1"/>
                    <a:pt x="974" y="37"/>
                    <a:pt x="830" y="73"/>
                  </a:cubicBezTo>
                  <a:cubicBezTo>
                    <a:pt x="578" y="181"/>
                    <a:pt x="361" y="397"/>
                    <a:pt x="217" y="650"/>
                  </a:cubicBezTo>
                  <a:cubicBezTo>
                    <a:pt x="73" y="902"/>
                    <a:pt x="1" y="1191"/>
                    <a:pt x="1" y="1479"/>
                  </a:cubicBezTo>
                  <a:cubicBezTo>
                    <a:pt x="1" y="1732"/>
                    <a:pt x="37" y="2020"/>
                    <a:pt x="145" y="2273"/>
                  </a:cubicBezTo>
                  <a:cubicBezTo>
                    <a:pt x="289" y="2634"/>
                    <a:pt x="506" y="2958"/>
                    <a:pt x="794" y="3175"/>
                  </a:cubicBezTo>
                  <a:cubicBezTo>
                    <a:pt x="1047" y="3391"/>
                    <a:pt x="1371" y="3535"/>
                    <a:pt x="1696" y="3535"/>
                  </a:cubicBezTo>
                  <a:cubicBezTo>
                    <a:pt x="1840" y="3535"/>
                    <a:pt x="1984" y="3499"/>
                    <a:pt x="2093" y="3463"/>
                  </a:cubicBezTo>
                  <a:cubicBezTo>
                    <a:pt x="2381" y="3355"/>
                    <a:pt x="2597" y="3138"/>
                    <a:pt x="2742" y="2922"/>
                  </a:cubicBezTo>
                  <a:cubicBezTo>
                    <a:pt x="2886" y="2670"/>
                    <a:pt x="2958" y="2381"/>
                    <a:pt x="2958" y="2056"/>
                  </a:cubicBezTo>
                  <a:cubicBezTo>
                    <a:pt x="2958" y="1804"/>
                    <a:pt x="2886" y="1552"/>
                    <a:pt x="2814" y="1263"/>
                  </a:cubicBezTo>
                  <a:cubicBezTo>
                    <a:pt x="2670" y="902"/>
                    <a:pt x="2453" y="614"/>
                    <a:pt x="2165" y="361"/>
                  </a:cubicBezTo>
                  <a:cubicBezTo>
                    <a:pt x="1912" y="145"/>
                    <a:pt x="1588" y="1"/>
                    <a:pt x="12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9"/>
            <p:cNvSpPr/>
            <p:nvPr/>
          </p:nvSpPr>
          <p:spPr>
            <a:xfrm>
              <a:off x="3797375" y="3155050"/>
              <a:ext cx="75750" cy="128050"/>
            </a:xfrm>
            <a:custGeom>
              <a:rect b="b" l="l" r="r" t="t"/>
              <a:pathLst>
                <a:path extrusionOk="0" h="5122" w="3030">
                  <a:moveTo>
                    <a:pt x="1516" y="1024"/>
                  </a:moveTo>
                  <a:cubicBezTo>
                    <a:pt x="1664" y="1404"/>
                    <a:pt x="1873" y="1892"/>
                    <a:pt x="2056" y="2381"/>
                  </a:cubicBezTo>
                  <a:cubicBezTo>
                    <a:pt x="2164" y="2633"/>
                    <a:pt x="2236" y="2922"/>
                    <a:pt x="2308" y="3138"/>
                  </a:cubicBezTo>
                  <a:cubicBezTo>
                    <a:pt x="2380" y="3354"/>
                    <a:pt x="2417" y="3535"/>
                    <a:pt x="2417" y="3607"/>
                  </a:cubicBezTo>
                  <a:cubicBezTo>
                    <a:pt x="2417" y="4112"/>
                    <a:pt x="2020" y="4509"/>
                    <a:pt x="1515" y="4509"/>
                  </a:cubicBezTo>
                  <a:cubicBezTo>
                    <a:pt x="1010" y="4509"/>
                    <a:pt x="613" y="4112"/>
                    <a:pt x="613" y="3607"/>
                  </a:cubicBezTo>
                  <a:cubicBezTo>
                    <a:pt x="613" y="3535"/>
                    <a:pt x="685" y="3210"/>
                    <a:pt x="794" y="2886"/>
                  </a:cubicBezTo>
                  <a:cubicBezTo>
                    <a:pt x="938" y="2417"/>
                    <a:pt x="1190" y="1767"/>
                    <a:pt x="1407" y="1263"/>
                  </a:cubicBezTo>
                  <a:cubicBezTo>
                    <a:pt x="1445" y="1180"/>
                    <a:pt x="1481" y="1100"/>
                    <a:pt x="1516" y="1024"/>
                  </a:cubicBezTo>
                  <a:close/>
                  <a:moveTo>
                    <a:pt x="1515" y="0"/>
                  </a:moveTo>
                  <a:cubicBezTo>
                    <a:pt x="1407" y="0"/>
                    <a:pt x="1298" y="36"/>
                    <a:pt x="1226" y="144"/>
                  </a:cubicBezTo>
                  <a:cubicBezTo>
                    <a:pt x="1226" y="144"/>
                    <a:pt x="938" y="830"/>
                    <a:pt x="649" y="1587"/>
                  </a:cubicBezTo>
                  <a:cubicBezTo>
                    <a:pt x="469" y="1948"/>
                    <a:pt x="325" y="2345"/>
                    <a:pt x="216" y="2705"/>
                  </a:cubicBezTo>
                  <a:cubicBezTo>
                    <a:pt x="108" y="3066"/>
                    <a:pt x="0" y="3354"/>
                    <a:pt x="0" y="3607"/>
                  </a:cubicBezTo>
                  <a:cubicBezTo>
                    <a:pt x="0" y="4436"/>
                    <a:pt x="685" y="5122"/>
                    <a:pt x="1515" y="5122"/>
                  </a:cubicBezTo>
                  <a:cubicBezTo>
                    <a:pt x="2344" y="5122"/>
                    <a:pt x="3030" y="4436"/>
                    <a:pt x="3030" y="3607"/>
                  </a:cubicBezTo>
                  <a:cubicBezTo>
                    <a:pt x="3030" y="3354"/>
                    <a:pt x="2922" y="3066"/>
                    <a:pt x="2813" y="2705"/>
                  </a:cubicBezTo>
                  <a:cubicBezTo>
                    <a:pt x="2453" y="1659"/>
                    <a:pt x="1803" y="180"/>
                    <a:pt x="1803" y="144"/>
                  </a:cubicBezTo>
                  <a:cubicBezTo>
                    <a:pt x="1731" y="36"/>
                    <a:pt x="1623" y="0"/>
                    <a:pt x="15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9"/>
            <p:cNvSpPr/>
            <p:nvPr/>
          </p:nvSpPr>
          <p:spPr>
            <a:xfrm>
              <a:off x="4011050" y="1025400"/>
              <a:ext cx="1925125" cy="2285650"/>
            </a:xfrm>
            <a:custGeom>
              <a:rect b="b" l="l" r="r" t="t"/>
              <a:pathLst>
                <a:path extrusionOk="0" h="91426" w="77005">
                  <a:moveTo>
                    <a:pt x="23983" y="0"/>
                  </a:moveTo>
                  <a:cubicBezTo>
                    <a:pt x="22904" y="0"/>
                    <a:pt x="21562" y="517"/>
                    <a:pt x="20271" y="969"/>
                  </a:cubicBezTo>
                  <a:cubicBezTo>
                    <a:pt x="17349" y="1979"/>
                    <a:pt x="9487" y="9626"/>
                    <a:pt x="7683" y="14422"/>
                  </a:cubicBezTo>
                  <a:cubicBezTo>
                    <a:pt x="5916" y="19255"/>
                    <a:pt x="7467" y="20842"/>
                    <a:pt x="10605" y="23728"/>
                  </a:cubicBezTo>
                  <a:cubicBezTo>
                    <a:pt x="13743" y="26649"/>
                    <a:pt x="17566" y="32600"/>
                    <a:pt x="19585" y="38227"/>
                  </a:cubicBezTo>
                  <a:cubicBezTo>
                    <a:pt x="21605" y="43817"/>
                    <a:pt x="24166" y="49191"/>
                    <a:pt x="28314" y="50670"/>
                  </a:cubicBezTo>
                  <a:cubicBezTo>
                    <a:pt x="28314" y="50670"/>
                    <a:pt x="21713" y="53808"/>
                    <a:pt x="17349" y="56946"/>
                  </a:cubicBezTo>
                  <a:cubicBezTo>
                    <a:pt x="12949" y="60083"/>
                    <a:pt x="10821" y="61526"/>
                    <a:pt x="10821" y="61526"/>
                  </a:cubicBezTo>
                  <a:cubicBezTo>
                    <a:pt x="10821" y="61526"/>
                    <a:pt x="4906" y="63221"/>
                    <a:pt x="2634" y="66143"/>
                  </a:cubicBezTo>
                  <a:cubicBezTo>
                    <a:pt x="1299" y="67874"/>
                    <a:pt x="470" y="69244"/>
                    <a:pt x="1" y="70074"/>
                  </a:cubicBezTo>
                  <a:cubicBezTo>
                    <a:pt x="1227" y="69625"/>
                    <a:pt x="3287" y="69061"/>
                    <a:pt x="5893" y="69061"/>
                  </a:cubicBezTo>
                  <a:cubicBezTo>
                    <a:pt x="8731" y="69061"/>
                    <a:pt x="12218" y="69731"/>
                    <a:pt x="15979" y="71950"/>
                  </a:cubicBezTo>
                  <a:cubicBezTo>
                    <a:pt x="24995" y="77251"/>
                    <a:pt x="26871" y="86016"/>
                    <a:pt x="26871" y="91426"/>
                  </a:cubicBezTo>
                  <a:lnTo>
                    <a:pt x="30442" y="88216"/>
                  </a:lnTo>
                  <a:cubicBezTo>
                    <a:pt x="30442" y="88216"/>
                    <a:pt x="39783" y="84537"/>
                    <a:pt x="47501" y="75989"/>
                  </a:cubicBezTo>
                  <a:cubicBezTo>
                    <a:pt x="55256" y="67477"/>
                    <a:pt x="56482" y="63329"/>
                    <a:pt x="57276" y="55719"/>
                  </a:cubicBezTo>
                  <a:cubicBezTo>
                    <a:pt x="58033" y="48073"/>
                    <a:pt x="61171" y="17921"/>
                    <a:pt x="61279" y="17452"/>
                  </a:cubicBezTo>
                  <a:cubicBezTo>
                    <a:pt x="61423" y="17019"/>
                    <a:pt x="62433" y="14783"/>
                    <a:pt x="63768" y="14567"/>
                  </a:cubicBezTo>
                  <a:cubicBezTo>
                    <a:pt x="63793" y="14562"/>
                    <a:pt x="63820" y="14560"/>
                    <a:pt x="63850" y="14560"/>
                  </a:cubicBezTo>
                  <a:cubicBezTo>
                    <a:pt x="65380" y="14560"/>
                    <a:pt x="72515" y="20855"/>
                    <a:pt x="73506" y="21492"/>
                  </a:cubicBezTo>
                  <a:cubicBezTo>
                    <a:pt x="73935" y="21783"/>
                    <a:pt x="74548" y="22009"/>
                    <a:pt x="75126" y="22009"/>
                  </a:cubicBezTo>
                  <a:cubicBezTo>
                    <a:pt x="75908" y="22009"/>
                    <a:pt x="76627" y="21596"/>
                    <a:pt x="76752" y="20374"/>
                  </a:cubicBezTo>
                  <a:cubicBezTo>
                    <a:pt x="77004" y="18246"/>
                    <a:pt x="75201" y="12980"/>
                    <a:pt x="69466" y="7245"/>
                  </a:cubicBezTo>
                  <a:cubicBezTo>
                    <a:pt x="65304" y="3083"/>
                    <a:pt x="61970" y="1480"/>
                    <a:pt x="59954" y="1480"/>
                  </a:cubicBezTo>
                  <a:cubicBezTo>
                    <a:pt x="59210" y="1480"/>
                    <a:pt x="58645" y="1698"/>
                    <a:pt x="58285" y="2087"/>
                  </a:cubicBezTo>
                  <a:cubicBezTo>
                    <a:pt x="56915" y="3566"/>
                    <a:pt x="57817" y="6704"/>
                    <a:pt x="56915" y="11285"/>
                  </a:cubicBezTo>
                  <a:cubicBezTo>
                    <a:pt x="56013" y="15901"/>
                    <a:pt x="50423" y="32492"/>
                    <a:pt x="47610" y="40355"/>
                  </a:cubicBezTo>
                  <a:cubicBezTo>
                    <a:pt x="44796" y="48181"/>
                    <a:pt x="45698" y="58857"/>
                    <a:pt x="45698" y="58857"/>
                  </a:cubicBezTo>
                  <a:cubicBezTo>
                    <a:pt x="45698" y="58857"/>
                    <a:pt x="41911" y="60192"/>
                    <a:pt x="39206" y="62211"/>
                  </a:cubicBezTo>
                  <a:cubicBezTo>
                    <a:pt x="36501" y="64231"/>
                    <a:pt x="32353" y="67044"/>
                    <a:pt x="32353" y="67044"/>
                  </a:cubicBezTo>
                  <a:lnTo>
                    <a:pt x="31235" y="66467"/>
                  </a:lnTo>
                  <a:cubicBezTo>
                    <a:pt x="31235" y="66467"/>
                    <a:pt x="37511" y="60192"/>
                    <a:pt x="39422" y="56585"/>
                  </a:cubicBezTo>
                  <a:cubicBezTo>
                    <a:pt x="41334" y="53014"/>
                    <a:pt x="41911" y="52798"/>
                    <a:pt x="40901" y="50670"/>
                  </a:cubicBezTo>
                  <a:cubicBezTo>
                    <a:pt x="39891" y="48542"/>
                    <a:pt x="31704" y="38227"/>
                    <a:pt x="28097" y="33610"/>
                  </a:cubicBezTo>
                  <a:cubicBezTo>
                    <a:pt x="24527" y="29030"/>
                    <a:pt x="20126" y="21275"/>
                    <a:pt x="19261" y="19039"/>
                  </a:cubicBezTo>
                  <a:cubicBezTo>
                    <a:pt x="18359" y="16803"/>
                    <a:pt x="18467" y="14567"/>
                    <a:pt x="19117" y="12980"/>
                  </a:cubicBezTo>
                  <a:cubicBezTo>
                    <a:pt x="19802" y="11393"/>
                    <a:pt x="26077" y="8255"/>
                    <a:pt x="26186" y="3458"/>
                  </a:cubicBezTo>
                  <a:cubicBezTo>
                    <a:pt x="26245" y="788"/>
                    <a:pt x="25315" y="0"/>
                    <a:pt x="239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9"/>
            <p:cNvSpPr/>
            <p:nvPr/>
          </p:nvSpPr>
          <p:spPr>
            <a:xfrm>
              <a:off x="4002950" y="1018075"/>
              <a:ext cx="1935025" cy="2300275"/>
            </a:xfrm>
            <a:custGeom>
              <a:rect b="b" l="l" r="r" t="t"/>
              <a:pathLst>
                <a:path extrusionOk="0" h="92011" w="77401">
                  <a:moveTo>
                    <a:pt x="24310" y="613"/>
                  </a:moveTo>
                  <a:cubicBezTo>
                    <a:pt x="24634" y="613"/>
                    <a:pt x="24887" y="649"/>
                    <a:pt x="25103" y="721"/>
                  </a:cubicBezTo>
                  <a:cubicBezTo>
                    <a:pt x="25428" y="866"/>
                    <a:pt x="25680" y="1082"/>
                    <a:pt x="25897" y="1515"/>
                  </a:cubicBezTo>
                  <a:cubicBezTo>
                    <a:pt x="26113" y="1948"/>
                    <a:pt x="26221" y="2597"/>
                    <a:pt x="26221" y="3499"/>
                  </a:cubicBezTo>
                  <a:cubicBezTo>
                    <a:pt x="26221" y="3571"/>
                    <a:pt x="26221" y="3643"/>
                    <a:pt x="26221" y="3751"/>
                  </a:cubicBezTo>
                  <a:cubicBezTo>
                    <a:pt x="26185" y="4869"/>
                    <a:pt x="25788" y="5915"/>
                    <a:pt x="25211" y="6889"/>
                  </a:cubicBezTo>
                  <a:cubicBezTo>
                    <a:pt x="24310" y="8332"/>
                    <a:pt x="22975" y="9594"/>
                    <a:pt x="21749" y="10604"/>
                  </a:cubicBezTo>
                  <a:cubicBezTo>
                    <a:pt x="21172" y="11109"/>
                    <a:pt x="20595" y="11578"/>
                    <a:pt x="20162" y="12010"/>
                  </a:cubicBezTo>
                  <a:cubicBezTo>
                    <a:pt x="19693" y="12407"/>
                    <a:pt x="19332" y="12768"/>
                    <a:pt x="19188" y="13165"/>
                  </a:cubicBezTo>
                  <a:cubicBezTo>
                    <a:pt x="18827" y="13994"/>
                    <a:pt x="18611" y="14968"/>
                    <a:pt x="18611" y="16050"/>
                  </a:cubicBezTo>
                  <a:cubicBezTo>
                    <a:pt x="18611" y="17132"/>
                    <a:pt x="18827" y="18286"/>
                    <a:pt x="19296" y="19440"/>
                  </a:cubicBezTo>
                  <a:cubicBezTo>
                    <a:pt x="19765" y="20594"/>
                    <a:pt x="21064" y="23083"/>
                    <a:pt x="22723" y="25896"/>
                  </a:cubicBezTo>
                  <a:cubicBezTo>
                    <a:pt x="24382" y="28673"/>
                    <a:pt x="26401" y="31775"/>
                    <a:pt x="28205" y="34084"/>
                  </a:cubicBezTo>
                  <a:cubicBezTo>
                    <a:pt x="29972" y="36392"/>
                    <a:pt x="32930" y="40107"/>
                    <a:pt x="35563" y="43533"/>
                  </a:cubicBezTo>
                  <a:cubicBezTo>
                    <a:pt x="36861" y="45228"/>
                    <a:pt x="38087" y="46887"/>
                    <a:pt x="39061" y="48222"/>
                  </a:cubicBezTo>
                  <a:cubicBezTo>
                    <a:pt x="39999" y="49556"/>
                    <a:pt x="40720" y="50602"/>
                    <a:pt x="40937" y="51071"/>
                  </a:cubicBezTo>
                  <a:cubicBezTo>
                    <a:pt x="41261" y="51756"/>
                    <a:pt x="41405" y="52225"/>
                    <a:pt x="41405" y="52622"/>
                  </a:cubicBezTo>
                  <a:cubicBezTo>
                    <a:pt x="41405" y="53019"/>
                    <a:pt x="41261" y="53452"/>
                    <a:pt x="40937" y="54065"/>
                  </a:cubicBezTo>
                  <a:cubicBezTo>
                    <a:pt x="40612" y="54714"/>
                    <a:pt x="40143" y="55543"/>
                    <a:pt x="39494" y="56734"/>
                  </a:cubicBezTo>
                  <a:cubicBezTo>
                    <a:pt x="38556" y="58501"/>
                    <a:pt x="36536" y="60954"/>
                    <a:pt x="34733" y="62973"/>
                  </a:cubicBezTo>
                  <a:cubicBezTo>
                    <a:pt x="33831" y="63983"/>
                    <a:pt x="32966" y="64885"/>
                    <a:pt x="32353" y="65498"/>
                  </a:cubicBezTo>
                  <a:cubicBezTo>
                    <a:pt x="32064" y="65823"/>
                    <a:pt x="31812" y="66111"/>
                    <a:pt x="31631" y="66255"/>
                  </a:cubicBezTo>
                  <a:cubicBezTo>
                    <a:pt x="31451" y="66436"/>
                    <a:pt x="31343" y="66544"/>
                    <a:pt x="31343" y="66544"/>
                  </a:cubicBezTo>
                  <a:cubicBezTo>
                    <a:pt x="31271" y="66616"/>
                    <a:pt x="31271" y="66724"/>
                    <a:pt x="31271" y="66796"/>
                  </a:cubicBezTo>
                  <a:cubicBezTo>
                    <a:pt x="31271" y="66905"/>
                    <a:pt x="31343" y="66977"/>
                    <a:pt x="31451" y="67013"/>
                  </a:cubicBezTo>
                  <a:lnTo>
                    <a:pt x="32569" y="67590"/>
                  </a:lnTo>
                  <a:cubicBezTo>
                    <a:pt x="32599" y="67605"/>
                    <a:pt x="32641" y="67614"/>
                    <a:pt x="32685" y="67614"/>
                  </a:cubicBezTo>
                  <a:cubicBezTo>
                    <a:pt x="32748" y="67614"/>
                    <a:pt x="32815" y="67596"/>
                    <a:pt x="32857" y="67554"/>
                  </a:cubicBezTo>
                  <a:cubicBezTo>
                    <a:pt x="32857" y="67554"/>
                    <a:pt x="37005" y="64777"/>
                    <a:pt x="39710" y="62757"/>
                  </a:cubicBezTo>
                  <a:cubicBezTo>
                    <a:pt x="41009" y="61747"/>
                    <a:pt x="42632" y="60917"/>
                    <a:pt x="43930" y="60340"/>
                  </a:cubicBezTo>
                  <a:cubicBezTo>
                    <a:pt x="44543" y="60052"/>
                    <a:pt x="45120" y="59799"/>
                    <a:pt x="45517" y="59655"/>
                  </a:cubicBezTo>
                  <a:cubicBezTo>
                    <a:pt x="45697" y="59583"/>
                    <a:pt x="45878" y="59511"/>
                    <a:pt x="45986" y="59475"/>
                  </a:cubicBezTo>
                  <a:cubicBezTo>
                    <a:pt x="46094" y="59439"/>
                    <a:pt x="46130" y="59403"/>
                    <a:pt x="46130" y="59403"/>
                  </a:cubicBezTo>
                  <a:cubicBezTo>
                    <a:pt x="46274" y="59367"/>
                    <a:pt x="46347" y="59258"/>
                    <a:pt x="46347" y="59114"/>
                  </a:cubicBezTo>
                  <a:cubicBezTo>
                    <a:pt x="46347" y="59114"/>
                    <a:pt x="46311" y="59006"/>
                    <a:pt x="46311" y="58826"/>
                  </a:cubicBezTo>
                  <a:cubicBezTo>
                    <a:pt x="46274" y="58248"/>
                    <a:pt x="46202" y="56878"/>
                    <a:pt x="46202" y="55075"/>
                  </a:cubicBezTo>
                  <a:cubicBezTo>
                    <a:pt x="46202" y="51251"/>
                    <a:pt x="46527" y="45445"/>
                    <a:pt x="48222" y="40720"/>
                  </a:cubicBezTo>
                  <a:cubicBezTo>
                    <a:pt x="49629" y="36789"/>
                    <a:pt x="51721" y="30693"/>
                    <a:pt x="53596" y="24995"/>
                  </a:cubicBezTo>
                  <a:cubicBezTo>
                    <a:pt x="55472" y="19260"/>
                    <a:pt x="57095" y="13994"/>
                    <a:pt x="57527" y="11650"/>
                  </a:cubicBezTo>
                  <a:cubicBezTo>
                    <a:pt x="57996" y="9305"/>
                    <a:pt x="57996" y="7358"/>
                    <a:pt x="58068" y="5843"/>
                  </a:cubicBezTo>
                  <a:cubicBezTo>
                    <a:pt x="58068" y="5049"/>
                    <a:pt x="58104" y="4400"/>
                    <a:pt x="58249" y="3859"/>
                  </a:cubicBezTo>
                  <a:cubicBezTo>
                    <a:pt x="58357" y="3318"/>
                    <a:pt x="58537" y="2922"/>
                    <a:pt x="58826" y="2597"/>
                  </a:cubicBezTo>
                  <a:cubicBezTo>
                    <a:pt x="59114" y="2272"/>
                    <a:pt x="59583" y="2092"/>
                    <a:pt x="60268" y="2092"/>
                  </a:cubicBezTo>
                  <a:cubicBezTo>
                    <a:pt x="61206" y="2092"/>
                    <a:pt x="62505" y="2453"/>
                    <a:pt x="64092" y="3354"/>
                  </a:cubicBezTo>
                  <a:cubicBezTo>
                    <a:pt x="65679" y="4256"/>
                    <a:pt x="67518" y="5699"/>
                    <a:pt x="69610" y="7754"/>
                  </a:cubicBezTo>
                  <a:cubicBezTo>
                    <a:pt x="72279" y="10460"/>
                    <a:pt x="74082" y="13020"/>
                    <a:pt x="75236" y="15220"/>
                  </a:cubicBezTo>
                  <a:cubicBezTo>
                    <a:pt x="76354" y="17420"/>
                    <a:pt x="76823" y="19224"/>
                    <a:pt x="76823" y="20306"/>
                  </a:cubicBezTo>
                  <a:cubicBezTo>
                    <a:pt x="76823" y="20414"/>
                    <a:pt x="76787" y="20522"/>
                    <a:pt x="76787" y="20630"/>
                  </a:cubicBezTo>
                  <a:cubicBezTo>
                    <a:pt x="76751" y="21208"/>
                    <a:pt x="76535" y="21532"/>
                    <a:pt x="76318" y="21712"/>
                  </a:cubicBezTo>
                  <a:cubicBezTo>
                    <a:pt x="76102" y="21929"/>
                    <a:pt x="75813" y="22001"/>
                    <a:pt x="75453" y="22001"/>
                  </a:cubicBezTo>
                  <a:cubicBezTo>
                    <a:pt x="74948" y="22001"/>
                    <a:pt x="74371" y="21785"/>
                    <a:pt x="74010" y="21532"/>
                  </a:cubicBezTo>
                  <a:cubicBezTo>
                    <a:pt x="73902" y="21460"/>
                    <a:pt x="73685" y="21316"/>
                    <a:pt x="73397" y="21063"/>
                  </a:cubicBezTo>
                  <a:cubicBezTo>
                    <a:pt x="72351" y="20234"/>
                    <a:pt x="70439" y="18647"/>
                    <a:pt x="68600" y="17204"/>
                  </a:cubicBezTo>
                  <a:cubicBezTo>
                    <a:pt x="67662" y="16519"/>
                    <a:pt x="66761" y="15834"/>
                    <a:pt x="66003" y="15365"/>
                  </a:cubicBezTo>
                  <a:cubicBezTo>
                    <a:pt x="65606" y="15112"/>
                    <a:pt x="65282" y="14932"/>
                    <a:pt x="64957" y="14788"/>
                  </a:cubicBezTo>
                  <a:cubicBezTo>
                    <a:pt x="64669" y="14643"/>
                    <a:pt x="64416" y="14535"/>
                    <a:pt x="64164" y="14535"/>
                  </a:cubicBezTo>
                  <a:lnTo>
                    <a:pt x="64019" y="14535"/>
                  </a:lnTo>
                  <a:cubicBezTo>
                    <a:pt x="63226" y="14679"/>
                    <a:pt x="62613" y="15365"/>
                    <a:pt x="62144" y="16050"/>
                  </a:cubicBezTo>
                  <a:cubicBezTo>
                    <a:pt x="61928" y="16375"/>
                    <a:pt x="61711" y="16735"/>
                    <a:pt x="61603" y="17024"/>
                  </a:cubicBezTo>
                  <a:cubicBezTo>
                    <a:pt x="61459" y="17312"/>
                    <a:pt x="61350" y="17529"/>
                    <a:pt x="61314" y="17673"/>
                  </a:cubicBezTo>
                  <a:lnTo>
                    <a:pt x="61314" y="17745"/>
                  </a:lnTo>
                  <a:cubicBezTo>
                    <a:pt x="61278" y="18106"/>
                    <a:pt x="61026" y="20198"/>
                    <a:pt x="60701" y="23263"/>
                  </a:cubicBezTo>
                  <a:cubicBezTo>
                    <a:pt x="59727" y="32424"/>
                    <a:pt x="57852" y="50350"/>
                    <a:pt x="57275" y="55976"/>
                  </a:cubicBezTo>
                  <a:cubicBezTo>
                    <a:pt x="56878" y="59763"/>
                    <a:pt x="56409" y="62685"/>
                    <a:pt x="55039" y="65678"/>
                  </a:cubicBezTo>
                  <a:cubicBezTo>
                    <a:pt x="53668" y="68708"/>
                    <a:pt x="51468" y="71846"/>
                    <a:pt x="47609" y="76102"/>
                  </a:cubicBezTo>
                  <a:cubicBezTo>
                    <a:pt x="43750" y="80322"/>
                    <a:pt x="39530" y="83351"/>
                    <a:pt x="36248" y="85335"/>
                  </a:cubicBezTo>
                  <a:cubicBezTo>
                    <a:pt x="34625" y="86345"/>
                    <a:pt x="33218" y="87066"/>
                    <a:pt x="32244" y="87535"/>
                  </a:cubicBezTo>
                  <a:cubicBezTo>
                    <a:pt x="31739" y="87787"/>
                    <a:pt x="31343" y="87932"/>
                    <a:pt x="31090" y="88076"/>
                  </a:cubicBezTo>
                  <a:cubicBezTo>
                    <a:pt x="30946" y="88112"/>
                    <a:pt x="30838" y="88148"/>
                    <a:pt x="30766" y="88184"/>
                  </a:cubicBezTo>
                  <a:cubicBezTo>
                    <a:pt x="30693" y="88220"/>
                    <a:pt x="30657" y="88220"/>
                    <a:pt x="30657" y="88220"/>
                  </a:cubicBezTo>
                  <a:lnTo>
                    <a:pt x="30585" y="88292"/>
                  </a:lnTo>
                  <a:lnTo>
                    <a:pt x="27510" y="91057"/>
                  </a:lnTo>
                  <a:lnTo>
                    <a:pt x="27510" y="91057"/>
                  </a:lnTo>
                  <a:cubicBezTo>
                    <a:pt x="27433" y="88416"/>
                    <a:pt x="26887" y="85123"/>
                    <a:pt x="25392" y="81800"/>
                  </a:cubicBezTo>
                  <a:cubicBezTo>
                    <a:pt x="23769" y="78230"/>
                    <a:pt x="21027" y="74659"/>
                    <a:pt x="16483" y="71990"/>
                  </a:cubicBezTo>
                  <a:cubicBezTo>
                    <a:pt x="12624" y="69754"/>
                    <a:pt x="9089" y="69069"/>
                    <a:pt x="6204" y="69069"/>
                  </a:cubicBezTo>
                  <a:cubicBezTo>
                    <a:pt x="4025" y="69069"/>
                    <a:pt x="2231" y="69453"/>
                    <a:pt x="978" y="69830"/>
                  </a:cubicBezTo>
                  <a:lnTo>
                    <a:pt x="978" y="69830"/>
                  </a:lnTo>
                  <a:cubicBezTo>
                    <a:pt x="1473" y="69020"/>
                    <a:pt x="2195" y="67933"/>
                    <a:pt x="3210" y="66616"/>
                  </a:cubicBezTo>
                  <a:cubicBezTo>
                    <a:pt x="4256" y="65209"/>
                    <a:pt x="6276" y="64091"/>
                    <a:pt x="8043" y="63298"/>
                  </a:cubicBezTo>
                  <a:cubicBezTo>
                    <a:pt x="8909" y="62901"/>
                    <a:pt x="9702" y="62613"/>
                    <a:pt x="10279" y="62432"/>
                  </a:cubicBezTo>
                  <a:cubicBezTo>
                    <a:pt x="10604" y="62324"/>
                    <a:pt x="10820" y="62252"/>
                    <a:pt x="11001" y="62180"/>
                  </a:cubicBezTo>
                  <a:cubicBezTo>
                    <a:pt x="11145" y="62144"/>
                    <a:pt x="11253" y="62108"/>
                    <a:pt x="11253" y="62108"/>
                  </a:cubicBezTo>
                  <a:lnTo>
                    <a:pt x="11325" y="62072"/>
                  </a:lnTo>
                  <a:cubicBezTo>
                    <a:pt x="11325" y="62072"/>
                    <a:pt x="13453" y="60629"/>
                    <a:pt x="17854" y="57491"/>
                  </a:cubicBezTo>
                  <a:cubicBezTo>
                    <a:pt x="20018" y="55904"/>
                    <a:pt x="22759" y="54353"/>
                    <a:pt x="24923" y="53163"/>
                  </a:cubicBezTo>
                  <a:cubicBezTo>
                    <a:pt x="26041" y="52586"/>
                    <a:pt x="27015" y="52117"/>
                    <a:pt x="27700" y="51756"/>
                  </a:cubicBezTo>
                  <a:cubicBezTo>
                    <a:pt x="28385" y="51432"/>
                    <a:pt x="28782" y="51215"/>
                    <a:pt x="28782" y="51215"/>
                  </a:cubicBezTo>
                  <a:cubicBezTo>
                    <a:pt x="28890" y="51179"/>
                    <a:pt x="28962" y="51071"/>
                    <a:pt x="28962" y="50927"/>
                  </a:cubicBezTo>
                  <a:cubicBezTo>
                    <a:pt x="28962" y="50819"/>
                    <a:pt x="28854" y="50710"/>
                    <a:pt x="28746" y="50674"/>
                  </a:cubicBezTo>
                  <a:cubicBezTo>
                    <a:pt x="26762" y="49989"/>
                    <a:pt x="25139" y="48330"/>
                    <a:pt x="23733" y="46130"/>
                  </a:cubicBezTo>
                  <a:cubicBezTo>
                    <a:pt x="22326" y="43930"/>
                    <a:pt x="21208" y="41189"/>
                    <a:pt x="20198" y="38412"/>
                  </a:cubicBezTo>
                  <a:cubicBezTo>
                    <a:pt x="18142" y="32749"/>
                    <a:pt x="14319" y="26798"/>
                    <a:pt x="11145" y="23804"/>
                  </a:cubicBezTo>
                  <a:cubicBezTo>
                    <a:pt x="10027" y="22794"/>
                    <a:pt x="9125" y="21929"/>
                    <a:pt x="8512" y="21063"/>
                  </a:cubicBezTo>
                  <a:cubicBezTo>
                    <a:pt x="7899" y="20198"/>
                    <a:pt x="7574" y="19332"/>
                    <a:pt x="7574" y="18214"/>
                  </a:cubicBezTo>
                  <a:cubicBezTo>
                    <a:pt x="7574" y="17312"/>
                    <a:pt x="7791" y="16194"/>
                    <a:pt x="8296" y="14824"/>
                  </a:cubicBezTo>
                  <a:cubicBezTo>
                    <a:pt x="9161" y="12515"/>
                    <a:pt x="11578" y="9414"/>
                    <a:pt x="14103" y="6781"/>
                  </a:cubicBezTo>
                  <a:cubicBezTo>
                    <a:pt x="15365" y="5482"/>
                    <a:pt x="16663" y="4292"/>
                    <a:pt x="17818" y="3354"/>
                  </a:cubicBezTo>
                  <a:cubicBezTo>
                    <a:pt x="18972" y="2453"/>
                    <a:pt x="20018" y="1803"/>
                    <a:pt x="20667" y="1551"/>
                  </a:cubicBezTo>
                  <a:cubicBezTo>
                    <a:pt x="22001" y="1118"/>
                    <a:pt x="23336" y="613"/>
                    <a:pt x="24310" y="613"/>
                  </a:cubicBezTo>
                  <a:close/>
                  <a:moveTo>
                    <a:pt x="24310" y="0"/>
                  </a:moveTo>
                  <a:cubicBezTo>
                    <a:pt x="23155" y="0"/>
                    <a:pt x="21785" y="541"/>
                    <a:pt x="20486" y="974"/>
                  </a:cubicBezTo>
                  <a:cubicBezTo>
                    <a:pt x="19693" y="1262"/>
                    <a:pt x="18647" y="1948"/>
                    <a:pt x="17457" y="2885"/>
                  </a:cubicBezTo>
                  <a:cubicBezTo>
                    <a:pt x="15690" y="4292"/>
                    <a:pt x="13598" y="6312"/>
                    <a:pt x="11794" y="8440"/>
                  </a:cubicBezTo>
                  <a:cubicBezTo>
                    <a:pt x="9991" y="10532"/>
                    <a:pt x="8440" y="12768"/>
                    <a:pt x="7755" y="14643"/>
                  </a:cubicBezTo>
                  <a:cubicBezTo>
                    <a:pt x="7214" y="16050"/>
                    <a:pt x="6961" y="17204"/>
                    <a:pt x="6961" y="18214"/>
                  </a:cubicBezTo>
                  <a:cubicBezTo>
                    <a:pt x="6961" y="19440"/>
                    <a:pt x="7358" y="20486"/>
                    <a:pt x="8007" y="21388"/>
                  </a:cubicBezTo>
                  <a:cubicBezTo>
                    <a:pt x="8693" y="22362"/>
                    <a:pt x="9630" y="23227"/>
                    <a:pt x="10748" y="24273"/>
                  </a:cubicBezTo>
                  <a:cubicBezTo>
                    <a:pt x="13814" y="27123"/>
                    <a:pt x="17637" y="33038"/>
                    <a:pt x="19621" y="38592"/>
                  </a:cubicBezTo>
                  <a:cubicBezTo>
                    <a:pt x="20631" y="41405"/>
                    <a:pt x="21785" y="44182"/>
                    <a:pt x="23228" y="46455"/>
                  </a:cubicBezTo>
                  <a:cubicBezTo>
                    <a:pt x="24528" y="48469"/>
                    <a:pt x="26062" y="50104"/>
                    <a:pt x="27936" y="50961"/>
                  </a:cubicBezTo>
                  <a:lnTo>
                    <a:pt x="27936" y="50961"/>
                  </a:lnTo>
                  <a:cubicBezTo>
                    <a:pt x="26212" y="51806"/>
                    <a:pt x="21101" y="54384"/>
                    <a:pt x="17493" y="56986"/>
                  </a:cubicBezTo>
                  <a:cubicBezTo>
                    <a:pt x="15293" y="58537"/>
                    <a:pt x="13670" y="59691"/>
                    <a:pt x="12588" y="60449"/>
                  </a:cubicBezTo>
                  <a:cubicBezTo>
                    <a:pt x="12047" y="60845"/>
                    <a:pt x="11650" y="61134"/>
                    <a:pt x="11398" y="61314"/>
                  </a:cubicBezTo>
                  <a:cubicBezTo>
                    <a:pt x="11208" y="61432"/>
                    <a:pt x="11097" y="61504"/>
                    <a:pt x="11042" y="61540"/>
                  </a:cubicBezTo>
                  <a:lnTo>
                    <a:pt x="11042" y="61540"/>
                  </a:lnTo>
                  <a:cubicBezTo>
                    <a:pt x="10819" y="61605"/>
                    <a:pt x="9411" y="62029"/>
                    <a:pt x="7791" y="62757"/>
                  </a:cubicBezTo>
                  <a:cubicBezTo>
                    <a:pt x="5988" y="63550"/>
                    <a:pt x="3932" y="64704"/>
                    <a:pt x="2741" y="66255"/>
                  </a:cubicBezTo>
                  <a:cubicBezTo>
                    <a:pt x="1371" y="67987"/>
                    <a:pt x="541" y="69393"/>
                    <a:pt x="36" y="70223"/>
                  </a:cubicBezTo>
                  <a:cubicBezTo>
                    <a:pt x="0" y="70331"/>
                    <a:pt x="0" y="70475"/>
                    <a:pt x="73" y="70547"/>
                  </a:cubicBezTo>
                  <a:cubicBezTo>
                    <a:pt x="127" y="70629"/>
                    <a:pt x="221" y="70669"/>
                    <a:pt x="311" y="70669"/>
                  </a:cubicBezTo>
                  <a:cubicBezTo>
                    <a:pt x="341" y="70669"/>
                    <a:pt x="370" y="70665"/>
                    <a:pt x="397" y="70656"/>
                  </a:cubicBezTo>
                  <a:cubicBezTo>
                    <a:pt x="1623" y="70223"/>
                    <a:pt x="3643" y="69646"/>
                    <a:pt x="6204" y="69646"/>
                  </a:cubicBezTo>
                  <a:cubicBezTo>
                    <a:pt x="8981" y="69646"/>
                    <a:pt x="12444" y="70331"/>
                    <a:pt x="16158" y="72531"/>
                  </a:cubicBezTo>
                  <a:cubicBezTo>
                    <a:pt x="20595" y="75128"/>
                    <a:pt x="23264" y="78590"/>
                    <a:pt x="24851" y="82053"/>
                  </a:cubicBezTo>
                  <a:cubicBezTo>
                    <a:pt x="26438" y="85551"/>
                    <a:pt x="26906" y="89050"/>
                    <a:pt x="26906" y="91719"/>
                  </a:cubicBezTo>
                  <a:cubicBezTo>
                    <a:pt x="26906" y="91827"/>
                    <a:pt x="26979" y="91935"/>
                    <a:pt x="27087" y="91971"/>
                  </a:cubicBezTo>
                  <a:cubicBezTo>
                    <a:pt x="27128" y="91999"/>
                    <a:pt x="27175" y="92011"/>
                    <a:pt x="27221" y="92011"/>
                  </a:cubicBezTo>
                  <a:cubicBezTo>
                    <a:pt x="27295" y="92011"/>
                    <a:pt x="27367" y="91980"/>
                    <a:pt x="27411" y="91935"/>
                  </a:cubicBezTo>
                  <a:lnTo>
                    <a:pt x="30907" y="88792"/>
                  </a:lnTo>
                  <a:lnTo>
                    <a:pt x="30907" y="88792"/>
                  </a:lnTo>
                  <a:lnTo>
                    <a:pt x="30910" y="88797"/>
                  </a:lnTo>
                  <a:cubicBezTo>
                    <a:pt x="30910" y="88797"/>
                    <a:pt x="40251" y="85082"/>
                    <a:pt x="48042" y="76498"/>
                  </a:cubicBezTo>
                  <a:cubicBezTo>
                    <a:pt x="51937" y="72206"/>
                    <a:pt x="54209" y="69033"/>
                    <a:pt x="55580" y="65931"/>
                  </a:cubicBezTo>
                  <a:cubicBezTo>
                    <a:pt x="56986" y="62829"/>
                    <a:pt x="57491" y="59835"/>
                    <a:pt x="57888" y="56012"/>
                  </a:cubicBezTo>
                  <a:cubicBezTo>
                    <a:pt x="58285" y="52225"/>
                    <a:pt x="59259" y="42776"/>
                    <a:pt x="60160" y="34228"/>
                  </a:cubicBezTo>
                  <a:cubicBezTo>
                    <a:pt x="60593" y="29936"/>
                    <a:pt x="61026" y="25896"/>
                    <a:pt x="61350" y="22867"/>
                  </a:cubicBezTo>
                  <a:cubicBezTo>
                    <a:pt x="61495" y="21388"/>
                    <a:pt x="61639" y="20126"/>
                    <a:pt x="61747" y="19260"/>
                  </a:cubicBezTo>
                  <a:cubicBezTo>
                    <a:pt x="61783" y="18827"/>
                    <a:pt x="61819" y="18466"/>
                    <a:pt x="61855" y="18214"/>
                  </a:cubicBezTo>
                  <a:cubicBezTo>
                    <a:pt x="61892" y="18106"/>
                    <a:pt x="61892" y="17998"/>
                    <a:pt x="61892" y="17925"/>
                  </a:cubicBezTo>
                  <a:lnTo>
                    <a:pt x="61892" y="17853"/>
                  </a:lnTo>
                  <a:lnTo>
                    <a:pt x="61928" y="17817"/>
                  </a:lnTo>
                  <a:cubicBezTo>
                    <a:pt x="61928" y="17745"/>
                    <a:pt x="62000" y="17529"/>
                    <a:pt x="62144" y="17276"/>
                  </a:cubicBezTo>
                  <a:cubicBezTo>
                    <a:pt x="62324" y="16879"/>
                    <a:pt x="62613" y="16375"/>
                    <a:pt x="62974" y="15942"/>
                  </a:cubicBezTo>
                  <a:cubicBezTo>
                    <a:pt x="63334" y="15509"/>
                    <a:pt x="63731" y="15184"/>
                    <a:pt x="64128" y="15148"/>
                  </a:cubicBezTo>
                  <a:lnTo>
                    <a:pt x="64164" y="15148"/>
                  </a:lnTo>
                  <a:cubicBezTo>
                    <a:pt x="64236" y="15148"/>
                    <a:pt x="64524" y="15220"/>
                    <a:pt x="64849" y="15365"/>
                  </a:cubicBezTo>
                  <a:cubicBezTo>
                    <a:pt x="66003" y="15942"/>
                    <a:pt x="67987" y="17493"/>
                    <a:pt x="69790" y="18935"/>
                  </a:cubicBezTo>
                  <a:cubicBezTo>
                    <a:pt x="70692" y="19657"/>
                    <a:pt x="71557" y="20342"/>
                    <a:pt x="72243" y="20919"/>
                  </a:cubicBezTo>
                  <a:cubicBezTo>
                    <a:pt x="72928" y="21460"/>
                    <a:pt x="73433" y="21893"/>
                    <a:pt x="73685" y="22037"/>
                  </a:cubicBezTo>
                  <a:cubicBezTo>
                    <a:pt x="74154" y="22362"/>
                    <a:pt x="74804" y="22614"/>
                    <a:pt x="75453" y="22614"/>
                  </a:cubicBezTo>
                  <a:cubicBezTo>
                    <a:pt x="75922" y="22614"/>
                    <a:pt x="76354" y="22506"/>
                    <a:pt x="76715" y="22181"/>
                  </a:cubicBezTo>
                  <a:cubicBezTo>
                    <a:pt x="77076" y="21857"/>
                    <a:pt x="77328" y="21352"/>
                    <a:pt x="77400" y="20703"/>
                  </a:cubicBezTo>
                  <a:cubicBezTo>
                    <a:pt x="77400" y="20594"/>
                    <a:pt x="77400" y="20450"/>
                    <a:pt x="77400" y="20306"/>
                  </a:cubicBezTo>
                  <a:cubicBezTo>
                    <a:pt x="77400" y="19044"/>
                    <a:pt x="76931" y="17204"/>
                    <a:pt x="75741" y="14932"/>
                  </a:cubicBezTo>
                  <a:cubicBezTo>
                    <a:pt x="74587" y="12696"/>
                    <a:pt x="72748" y="10063"/>
                    <a:pt x="70007" y="7358"/>
                  </a:cubicBezTo>
                  <a:cubicBezTo>
                    <a:pt x="67915" y="5230"/>
                    <a:pt x="66039" y="3787"/>
                    <a:pt x="64380" y="2849"/>
                  </a:cubicBezTo>
                  <a:cubicBezTo>
                    <a:pt x="62757" y="1912"/>
                    <a:pt x="61387" y="1479"/>
                    <a:pt x="60268" y="1479"/>
                  </a:cubicBezTo>
                  <a:cubicBezTo>
                    <a:pt x="59475" y="1479"/>
                    <a:pt x="58790" y="1731"/>
                    <a:pt x="58357" y="2200"/>
                  </a:cubicBezTo>
                  <a:cubicBezTo>
                    <a:pt x="57996" y="2597"/>
                    <a:pt x="57780" y="3138"/>
                    <a:pt x="57636" y="3751"/>
                  </a:cubicBezTo>
                  <a:cubicBezTo>
                    <a:pt x="57455" y="4653"/>
                    <a:pt x="57455" y="5735"/>
                    <a:pt x="57419" y="7033"/>
                  </a:cubicBezTo>
                  <a:cubicBezTo>
                    <a:pt x="57383" y="8332"/>
                    <a:pt x="57275" y="9846"/>
                    <a:pt x="56950" y="11542"/>
                  </a:cubicBezTo>
                  <a:cubicBezTo>
                    <a:pt x="56518" y="13778"/>
                    <a:pt x="54894" y="19116"/>
                    <a:pt x="53019" y="24814"/>
                  </a:cubicBezTo>
                  <a:cubicBezTo>
                    <a:pt x="51144" y="30513"/>
                    <a:pt x="49052" y="36608"/>
                    <a:pt x="47645" y="40540"/>
                  </a:cubicBezTo>
                  <a:cubicBezTo>
                    <a:pt x="45914" y="45373"/>
                    <a:pt x="45589" y="51215"/>
                    <a:pt x="45589" y="55075"/>
                  </a:cubicBezTo>
                  <a:cubicBezTo>
                    <a:pt x="45589" y="57010"/>
                    <a:pt x="45679" y="58429"/>
                    <a:pt x="45717" y="58941"/>
                  </a:cubicBezTo>
                  <a:lnTo>
                    <a:pt x="45717" y="58941"/>
                  </a:lnTo>
                  <a:cubicBezTo>
                    <a:pt x="44844" y="59257"/>
                    <a:pt x="41699" y="60490"/>
                    <a:pt x="39350" y="62252"/>
                  </a:cubicBezTo>
                  <a:cubicBezTo>
                    <a:pt x="38015" y="63262"/>
                    <a:pt x="36284" y="64452"/>
                    <a:pt x="34913" y="65426"/>
                  </a:cubicBezTo>
                  <a:cubicBezTo>
                    <a:pt x="34228" y="65895"/>
                    <a:pt x="33651" y="66291"/>
                    <a:pt x="33218" y="66616"/>
                  </a:cubicBezTo>
                  <a:cubicBezTo>
                    <a:pt x="32981" y="66774"/>
                    <a:pt x="32798" y="66900"/>
                    <a:pt x="32681" y="66981"/>
                  </a:cubicBezTo>
                  <a:lnTo>
                    <a:pt x="32681" y="66981"/>
                  </a:lnTo>
                  <a:lnTo>
                    <a:pt x="32065" y="66683"/>
                  </a:lnTo>
                  <a:lnTo>
                    <a:pt x="32065" y="66683"/>
                  </a:lnTo>
                  <a:cubicBezTo>
                    <a:pt x="32604" y="66134"/>
                    <a:pt x="33825" y="64872"/>
                    <a:pt x="35166" y="63370"/>
                  </a:cubicBezTo>
                  <a:cubicBezTo>
                    <a:pt x="36969" y="61350"/>
                    <a:pt x="39025" y="58862"/>
                    <a:pt x="40035" y="57022"/>
                  </a:cubicBezTo>
                  <a:cubicBezTo>
                    <a:pt x="40648" y="55832"/>
                    <a:pt x="41153" y="55002"/>
                    <a:pt x="41478" y="54353"/>
                  </a:cubicBezTo>
                  <a:cubicBezTo>
                    <a:pt x="41802" y="53704"/>
                    <a:pt x="42019" y="53199"/>
                    <a:pt x="42019" y="52622"/>
                  </a:cubicBezTo>
                  <a:cubicBezTo>
                    <a:pt x="42019" y="52081"/>
                    <a:pt x="41802" y="51540"/>
                    <a:pt x="41478" y="50819"/>
                  </a:cubicBezTo>
                  <a:cubicBezTo>
                    <a:pt x="41189" y="50242"/>
                    <a:pt x="40504" y="49196"/>
                    <a:pt x="39530" y="47861"/>
                  </a:cubicBezTo>
                  <a:cubicBezTo>
                    <a:pt x="36645" y="43822"/>
                    <a:pt x="31343" y="37185"/>
                    <a:pt x="28674" y="33723"/>
                  </a:cubicBezTo>
                  <a:cubicBezTo>
                    <a:pt x="26870" y="31451"/>
                    <a:pt x="24887" y="28349"/>
                    <a:pt x="23264" y="25572"/>
                  </a:cubicBezTo>
                  <a:cubicBezTo>
                    <a:pt x="21605" y="22794"/>
                    <a:pt x="20270" y="20306"/>
                    <a:pt x="19837" y="19224"/>
                  </a:cubicBezTo>
                  <a:cubicBezTo>
                    <a:pt x="19404" y="18142"/>
                    <a:pt x="19224" y="17060"/>
                    <a:pt x="19224" y="16050"/>
                  </a:cubicBezTo>
                  <a:cubicBezTo>
                    <a:pt x="19224" y="15040"/>
                    <a:pt x="19404" y="14138"/>
                    <a:pt x="19729" y="13381"/>
                  </a:cubicBezTo>
                  <a:cubicBezTo>
                    <a:pt x="19801" y="13273"/>
                    <a:pt x="19945" y="13056"/>
                    <a:pt x="20162" y="12804"/>
                  </a:cubicBezTo>
                  <a:cubicBezTo>
                    <a:pt x="20955" y="12010"/>
                    <a:pt x="22578" y="10820"/>
                    <a:pt x="24021" y="9305"/>
                  </a:cubicBezTo>
                  <a:cubicBezTo>
                    <a:pt x="25464" y="7827"/>
                    <a:pt x="26762" y="5987"/>
                    <a:pt x="26834" y="3751"/>
                  </a:cubicBezTo>
                  <a:cubicBezTo>
                    <a:pt x="26834" y="3679"/>
                    <a:pt x="26834" y="3571"/>
                    <a:pt x="26834" y="3499"/>
                  </a:cubicBezTo>
                  <a:cubicBezTo>
                    <a:pt x="26834" y="2236"/>
                    <a:pt x="26582" y="1371"/>
                    <a:pt x="26149" y="794"/>
                  </a:cubicBezTo>
                  <a:cubicBezTo>
                    <a:pt x="25933" y="505"/>
                    <a:pt x="25644" y="289"/>
                    <a:pt x="25319" y="180"/>
                  </a:cubicBezTo>
                  <a:cubicBezTo>
                    <a:pt x="25031" y="36"/>
                    <a:pt x="24670" y="0"/>
                    <a:pt x="2431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9"/>
            <p:cNvSpPr/>
            <p:nvPr/>
          </p:nvSpPr>
          <p:spPr>
            <a:xfrm>
              <a:off x="4489850" y="2578700"/>
              <a:ext cx="470700" cy="295075"/>
            </a:xfrm>
            <a:custGeom>
              <a:rect b="b" l="l" r="r" t="t"/>
              <a:pathLst>
                <a:path extrusionOk="0" h="11803" w="18828">
                  <a:moveTo>
                    <a:pt x="293" y="0"/>
                  </a:moveTo>
                  <a:cubicBezTo>
                    <a:pt x="146" y="0"/>
                    <a:pt x="37" y="103"/>
                    <a:pt x="37" y="260"/>
                  </a:cubicBezTo>
                  <a:cubicBezTo>
                    <a:pt x="1" y="440"/>
                    <a:pt x="109" y="584"/>
                    <a:pt x="289" y="584"/>
                  </a:cubicBezTo>
                  <a:cubicBezTo>
                    <a:pt x="289" y="584"/>
                    <a:pt x="325" y="584"/>
                    <a:pt x="397" y="620"/>
                  </a:cubicBezTo>
                  <a:cubicBezTo>
                    <a:pt x="1047" y="729"/>
                    <a:pt x="4076" y="1234"/>
                    <a:pt x="7647" y="2893"/>
                  </a:cubicBezTo>
                  <a:cubicBezTo>
                    <a:pt x="11217" y="4516"/>
                    <a:pt x="15329" y="7221"/>
                    <a:pt x="18214" y="11693"/>
                  </a:cubicBezTo>
                  <a:cubicBezTo>
                    <a:pt x="18284" y="11763"/>
                    <a:pt x="18384" y="11803"/>
                    <a:pt x="18485" y="11803"/>
                  </a:cubicBezTo>
                  <a:cubicBezTo>
                    <a:pt x="18541" y="11803"/>
                    <a:pt x="18596" y="11791"/>
                    <a:pt x="18647" y="11765"/>
                  </a:cubicBezTo>
                  <a:cubicBezTo>
                    <a:pt x="18792" y="11657"/>
                    <a:pt x="18828" y="11477"/>
                    <a:pt x="18719" y="11332"/>
                  </a:cubicBezTo>
                  <a:cubicBezTo>
                    <a:pt x="15546" y="6463"/>
                    <a:pt x="10965" y="3614"/>
                    <a:pt x="7178" y="2027"/>
                  </a:cubicBezTo>
                  <a:cubicBezTo>
                    <a:pt x="3355" y="404"/>
                    <a:pt x="361" y="7"/>
                    <a:pt x="361" y="7"/>
                  </a:cubicBezTo>
                  <a:cubicBezTo>
                    <a:pt x="338" y="3"/>
                    <a:pt x="31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9"/>
            <p:cNvSpPr/>
            <p:nvPr/>
          </p:nvSpPr>
          <p:spPr>
            <a:xfrm>
              <a:off x="5419475" y="1062375"/>
              <a:ext cx="516700" cy="513275"/>
            </a:xfrm>
            <a:custGeom>
              <a:rect b="b" l="l" r="r" t="t"/>
              <a:pathLst>
                <a:path extrusionOk="0" h="20531" w="20668">
                  <a:moveTo>
                    <a:pt x="3617" y="1"/>
                  </a:moveTo>
                  <a:cubicBezTo>
                    <a:pt x="2873" y="1"/>
                    <a:pt x="2308" y="219"/>
                    <a:pt x="1948" y="608"/>
                  </a:cubicBezTo>
                  <a:cubicBezTo>
                    <a:pt x="578" y="2087"/>
                    <a:pt x="1480" y="5225"/>
                    <a:pt x="578" y="9806"/>
                  </a:cubicBezTo>
                  <a:cubicBezTo>
                    <a:pt x="470" y="10419"/>
                    <a:pt x="253" y="11284"/>
                    <a:pt x="1" y="12258"/>
                  </a:cubicBezTo>
                  <a:cubicBezTo>
                    <a:pt x="207" y="12224"/>
                    <a:pt x="438" y="12202"/>
                    <a:pt x="692" y="12202"/>
                  </a:cubicBezTo>
                  <a:cubicBezTo>
                    <a:pt x="1500" y="12202"/>
                    <a:pt x="2535" y="12427"/>
                    <a:pt x="3716" y="13196"/>
                  </a:cubicBezTo>
                  <a:cubicBezTo>
                    <a:pt x="4473" y="13665"/>
                    <a:pt x="5050" y="14206"/>
                    <a:pt x="5519" y="14783"/>
                  </a:cubicBezTo>
                  <a:cubicBezTo>
                    <a:pt x="5952" y="14025"/>
                    <a:pt x="6637" y="13196"/>
                    <a:pt x="7431" y="13088"/>
                  </a:cubicBezTo>
                  <a:cubicBezTo>
                    <a:pt x="7456" y="13083"/>
                    <a:pt x="7483" y="13081"/>
                    <a:pt x="7513" y="13081"/>
                  </a:cubicBezTo>
                  <a:cubicBezTo>
                    <a:pt x="9043" y="13081"/>
                    <a:pt x="16178" y="19376"/>
                    <a:pt x="17169" y="20013"/>
                  </a:cubicBezTo>
                  <a:cubicBezTo>
                    <a:pt x="17598" y="20304"/>
                    <a:pt x="18211" y="20530"/>
                    <a:pt x="18789" y="20530"/>
                  </a:cubicBezTo>
                  <a:cubicBezTo>
                    <a:pt x="19571" y="20530"/>
                    <a:pt x="20290" y="20117"/>
                    <a:pt x="20415" y="18895"/>
                  </a:cubicBezTo>
                  <a:cubicBezTo>
                    <a:pt x="20667" y="16767"/>
                    <a:pt x="18864" y="11501"/>
                    <a:pt x="13129" y="5766"/>
                  </a:cubicBezTo>
                  <a:cubicBezTo>
                    <a:pt x="8967" y="1604"/>
                    <a:pt x="5633" y="1"/>
                    <a:pt x="361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9"/>
            <p:cNvSpPr/>
            <p:nvPr/>
          </p:nvSpPr>
          <p:spPr>
            <a:xfrm>
              <a:off x="5411375" y="1055025"/>
              <a:ext cx="526600" cy="528425"/>
            </a:xfrm>
            <a:custGeom>
              <a:rect b="b" l="l" r="r" t="t"/>
              <a:pathLst>
                <a:path extrusionOk="0" h="21137" w="21064">
                  <a:moveTo>
                    <a:pt x="3931" y="614"/>
                  </a:moveTo>
                  <a:cubicBezTo>
                    <a:pt x="4869" y="614"/>
                    <a:pt x="6168" y="975"/>
                    <a:pt x="7755" y="1876"/>
                  </a:cubicBezTo>
                  <a:cubicBezTo>
                    <a:pt x="9342" y="2778"/>
                    <a:pt x="11181" y="4221"/>
                    <a:pt x="13273" y="6276"/>
                  </a:cubicBezTo>
                  <a:cubicBezTo>
                    <a:pt x="15942" y="8982"/>
                    <a:pt x="17745" y="11542"/>
                    <a:pt x="18899" y="13742"/>
                  </a:cubicBezTo>
                  <a:cubicBezTo>
                    <a:pt x="20017" y="15942"/>
                    <a:pt x="20486" y="17746"/>
                    <a:pt x="20486" y="18828"/>
                  </a:cubicBezTo>
                  <a:cubicBezTo>
                    <a:pt x="20486" y="18936"/>
                    <a:pt x="20450" y="19044"/>
                    <a:pt x="20450" y="19152"/>
                  </a:cubicBezTo>
                  <a:cubicBezTo>
                    <a:pt x="20414" y="19730"/>
                    <a:pt x="20198" y="20054"/>
                    <a:pt x="19981" y="20234"/>
                  </a:cubicBezTo>
                  <a:cubicBezTo>
                    <a:pt x="19765" y="20451"/>
                    <a:pt x="19476" y="20523"/>
                    <a:pt x="19116" y="20523"/>
                  </a:cubicBezTo>
                  <a:cubicBezTo>
                    <a:pt x="18611" y="20523"/>
                    <a:pt x="18034" y="20307"/>
                    <a:pt x="17673" y="20054"/>
                  </a:cubicBezTo>
                  <a:cubicBezTo>
                    <a:pt x="17565" y="19982"/>
                    <a:pt x="17348" y="19838"/>
                    <a:pt x="17060" y="19585"/>
                  </a:cubicBezTo>
                  <a:cubicBezTo>
                    <a:pt x="16014" y="18756"/>
                    <a:pt x="14102" y="17169"/>
                    <a:pt x="12263" y="15726"/>
                  </a:cubicBezTo>
                  <a:cubicBezTo>
                    <a:pt x="11325" y="15041"/>
                    <a:pt x="10424" y="14356"/>
                    <a:pt x="9666" y="13887"/>
                  </a:cubicBezTo>
                  <a:cubicBezTo>
                    <a:pt x="9269" y="13634"/>
                    <a:pt x="8945" y="13454"/>
                    <a:pt x="8620" y="13310"/>
                  </a:cubicBezTo>
                  <a:cubicBezTo>
                    <a:pt x="8332" y="13165"/>
                    <a:pt x="8079" y="13057"/>
                    <a:pt x="7827" y="13057"/>
                  </a:cubicBezTo>
                  <a:lnTo>
                    <a:pt x="7682" y="13057"/>
                  </a:lnTo>
                  <a:cubicBezTo>
                    <a:pt x="7214" y="13165"/>
                    <a:pt x="6817" y="13418"/>
                    <a:pt x="6456" y="13778"/>
                  </a:cubicBezTo>
                  <a:cubicBezTo>
                    <a:pt x="6199" y="14010"/>
                    <a:pt x="5979" y="14296"/>
                    <a:pt x="5795" y="14585"/>
                  </a:cubicBezTo>
                  <a:lnTo>
                    <a:pt x="5795" y="14585"/>
                  </a:lnTo>
                  <a:cubicBezTo>
                    <a:pt x="5367" y="14105"/>
                    <a:pt x="4842" y="13623"/>
                    <a:pt x="4220" y="13237"/>
                  </a:cubicBezTo>
                  <a:cubicBezTo>
                    <a:pt x="2994" y="12444"/>
                    <a:pt x="1876" y="12192"/>
                    <a:pt x="1010" y="12192"/>
                  </a:cubicBezTo>
                  <a:cubicBezTo>
                    <a:pt x="914" y="12192"/>
                    <a:pt x="818" y="12197"/>
                    <a:pt x="721" y="12205"/>
                  </a:cubicBezTo>
                  <a:lnTo>
                    <a:pt x="721" y="12205"/>
                  </a:lnTo>
                  <a:cubicBezTo>
                    <a:pt x="927" y="11403"/>
                    <a:pt x="1098" y="10695"/>
                    <a:pt x="1190" y="10172"/>
                  </a:cubicBezTo>
                  <a:cubicBezTo>
                    <a:pt x="1659" y="7827"/>
                    <a:pt x="1659" y="5880"/>
                    <a:pt x="1731" y="4365"/>
                  </a:cubicBezTo>
                  <a:cubicBezTo>
                    <a:pt x="1731" y="3571"/>
                    <a:pt x="1767" y="2922"/>
                    <a:pt x="1912" y="2381"/>
                  </a:cubicBezTo>
                  <a:cubicBezTo>
                    <a:pt x="2020" y="1840"/>
                    <a:pt x="2200" y="1444"/>
                    <a:pt x="2489" y="1119"/>
                  </a:cubicBezTo>
                  <a:cubicBezTo>
                    <a:pt x="2777" y="794"/>
                    <a:pt x="3246" y="614"/>
                    <a:pt x="3931" y="614"/>
                  </a:cubicBezTo>
                  <a:close/>
                  <a:moveTo>
                    <a:pt x="3931" y="1"/>
                  </a:moveTo>
                  <a:cubicBezTo>
                    <a:pt x="3138" y="1"/>
                    <a:pt x="2453" y="253"/>
                    <a:pt x="2020" y="722"/>
                  </a:cubicBezTo>
                  <a:cubicBezTo>
                    <a:pt x="1659" y="1119"/>
                    <a:pt x="1443" y="1660"/>
                    <a:pt x="1299" y="2273"/>
                  </a:cubicBezTo>
                  <a:cubicBezTo>
                    <a:pt x="1118" y="3175"/>
                    <a:pt x="1118" y="4257"/>
                    <a:pt x="1082" y="5555"/>
                  </a:cubicBezTo>
                  <a:cubicBezTo>
                    <a:pt x="1046" y="6854"/>
                    <a:pt x="938" y="8368"/>
                    <a:pt x="613" y="10064"/>
                  </a:cubicBezTo>
                  <a:cubicBezTo>
                    <a:pt x="505" y="10641"/>
                    <a:pt x="289" y="11506"/>
                    <a:pt x="36" y="12480"/>
                  </a:cubicBezTo>
                  <a:cubicBezTo>
                    <a:pt x="0" y="12588"/>
                    <a:pt x="36" y="12696"/>
                    <a:pt x="72" y="12769"/>
                  </a:cubicBezTo>
                  <a:cubicBezTo>
                    <a:pt x="125" y="12821"/>
                    <a:pt x="197" y="12855"/>
                    <a:pt x="275" y="12855"/>
                  </a:cubicBezTo>
                  <a:cubicBezTo>
                    <a:pt x="303" y="12855"/>
                    <a:pt x="332" y="12850"/>
                    <a:pt x="361" y="12841"/>
                  </a:cubicBezTo>
                  <a:cubicBezTo>
                    <a:pt x="541" y="12841"/>
                    <a:pt x="794" y="12805"/>
                    <a:pt x="1010" y="12805"/>
                  </a:cubicBezTo>
                  <a:cubicBezTo>
                    <a:pt x="1767" y="12805"/>
                    <a:pt x="2741" y="13021"/>
                    <a:pt x="3895" y="13742"/>
                  </a:cubicBezTo>
                  <a:cubicBezTo>
                    <a:pt x="4617" y="14175"/>
                    <a:pt x="5158" y="14716"/>
                    <a:pt x="5627" y="15257"/>
                  </a:cubicBezTo>
                  <a:cubicBezTo>
                    <a:pt x="5656" y="15316"/>
                    <a:pt x="5734" y="15375"/>
                    <a:pt x="5820" y="15375"/>
                  </a:cubicBezTo>
                  <a:cubicBezTo>
                    <a:pt x="5839" y="15375"/>
                    <a:pt x="5859" y="15372"/>
                    <a:pt x="5879" y="15365"/>
                  </a:cubicBezTo>
                  <a:cubicBezTo>
                    <a:pt x="5951" y="15365"/>
                    <a:pt x="6059" y="15329"/>
                    <a:pt x="6096" y="15221"/>
                  </a:cubicBezTo>
                  <a:cubicBezTo>
                    <a:pt x="6312" y="14860"/>
                    <a:pt x="6564" y="14500"/>
                    <a:pt x="6889" y="14211"/>
                  </a:cubicBezTo>
                  <a:cubicBezTo>
                    <a:pt x="7178" y="13923"/>
                    <a:pt x="7502" y="13706"/>
                    <a:pt x="7791" y="13670"/>
                  </a:cubicBezTo>
                  <a:lnTo>
                    <a:pt x="7827" y="13670"/>
                  </a:lnTo>
                  <a:cubicBezTo>
                    <a:pt x="7899" y="13670"/>
                    <a:pt x="8187" y="13742"/>
                    <a:pt x="8512" y="13887"/>
                  </a:cubicBezTo>
                  <a:cubicBezTo>
                    <a:pt x="9666" y="14464"/>
                    <a:pt x="11650" y="16015"/>
                    <a:pt x="13453" y="17457"/>
                  </a:cubicBezTo>
                  <a:cubicBezTo>
                    <a:pt x="14355" y="18179"/>
                    <a:pt x="15220" y="18864"/>
                    <a:pt x="15906" y="19441"/>
                  </a:cubicBezTo>
                  <a:cubicBezTo>
                    <a:pt x="16591" y="19982"/>
                    <a:pt x="17096" y="20415"/>
                    <a:pt x="17348" y="20559"/>
                  </a:cubicBezTo>
                  <a:cubicBezTo>
                    <a:pt x="17817" y="20884"/>
                    <a:pt x="18467" y="21136"/>
                    <a:pt x="19116" y="21136"/>
                  </a:cubicBezTo>
                  <a:cubicBezTo>
                    <a:pt x="19585" y="21136"/>
                    <a:pt x="20017" y="21028"/>
                    <a:pt x="20378" y="20703"/>
                  </a:cubicBezTo>
                  <a:cubicBezTo>
                    <a:pt x="20739" y="20379"/>
                    <a:pt x="20991" y="19874"/>
                    <a:pt x="21063" y="19225"/>
                  </a:cubicBezTo>
                  <a:cubicBezTo>
                    <a:pt x="21063" y="19116"/>
                    <a:pt x="21063" y="18972"/>
                    <a:pt x="21063" y="18828"/>
                  </a:cubicBezTo>
                  <a:cubicBezTo>
                    <a:pt x="21063" y="17566"/>
                    <a:pt x="20594" y="15726"/>
                    <a:pt x="19404" y="13454"/>
                  </a:cubicBezTo>
                  <a:cubicBezTo>
                    <a:pt x="18250" y="11218"/>
                    <a:pt x="16411" y="8585"/>
                    <a:pt x="13670" y="5880"/>
                  </a:cubicBezTo>
                  <a:cubicBezTo>
                    <a:pt x="11578" y="3752"/>
                    <a:pt x="9702" y="2309"/>
                    <a:pt x="8043" y="1371"/>
                  </a:cubicBezTo>
                  <a:cubicBezTo>
                    <a:pt x="6420" y="434"/>
                    <a:pt x="5050" y="1"/>
                    <a:pt x="39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9"/>
            <p:cNvSpPr/>
            <p:nvPr/>
          </p:nvSpPr>
          <p:spPr>
            <a:xfrm>
              <a:off x="4158925" y="1025400"/>
              <a:ext cx="508275" cy="645500"/>
            </a:xfrm>
            <a:custGeom>
              <a:rect b="b" l="l" r="r" t="t"/>
              <a:pathLst>
                <a:path extrusionOk="0" h="25820" w="20331">
                  <a:moveTo>
                    <a:pt x="18068" y="0"/>
                  </a:moveTo>
                  <a:cubicBezTo>
                    <a:pt x="16989" y="0"/>
                    <a:pt x="15647" y="517"/>
                    <a:pt x="14356" y="969"/>
                  </a:cubicBezTo>
                  <a:cubicBezTo>
                    <a:pt x="11434" y="1979"/>
                    <a:pt x="3572" y="9626"/>
                    <a:pt x="1768" y="14422"/>
                  </a:cubicBezTo>
                  <a:cubicBezTo>
                    <a:pt x="1" y="19255"/>
                    <a:pt x="1552" y="20842"/>
                    <a:pt x="4690" y="23728"/>
                  </a:cubicBezTo>
                  <a:cubicBezTo>
                    <a:pt x="5303" y="24305"/>
                    <a:pt x="5952" y="25026"/>
                    <a:pt x="6637" y="25820"/>
                  </a:cubicBezTo>
                  <a:cubicBezTo>
                    <a:pt x="8946" y="25784"/>
                    <a:pt x="12192" y="24954"/>
                    <a:pt x="14392" y="21239"/>
                  </a:cubicBezTo>
                  <a:cubicBezTo>
                    <a:pt x="13887" y="20301"/>
                    <a:pt x="13526" y="19544"/>
                    <a:pt x="13346" y="19039"/>
                  </a:cubicBezTo>
                  <a:cubicBezTo>
                    <a:pt x="12444" y="16803"/>
                    <a:pt x="12552" y="14567"/>
                    <a:pt x="13202" y="12980"/>
                  </a:cubicBezTo>
                  <a:cubicBezTo>
                    <a:pt x="13887" y="11393"/>
                    <a:pt x="20162" y="8255"/>
                    <a:pt x="20271" y="3458"/>
                  </a:cubicBezTo>
                  <a:cubicBezTo>
                    <a:pt x="20330" y="788"/>
                    <a:pt x="19400" y="0"/>
                    <a:pt x="1806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9"/>
            <p:cNvSpPr/>
            <p:nvPr/>
          </p:nvSpPr>
          <p:spPr>
            <a:xfrm>
              <a:off x="4176975" y="1018075"/>
              <a:ext cx="496850" cy="660050"/>
            </a:xfrm>
            <a:custGeom>
              <a:rect b="b" l="l" r="r" t="t"/>
              <a:pathLst>
                <a:path extrusionOk="0" h="26402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4869"/>
                    <a:pt x="18827" y="5915"/>
                    <a:pt x="18250" y="6889"/>
                  </a:cubicBezTo>
                  <a:cubicBezTo>
                    <a:pt x="17349" y="8332"/>
                    <a:pt x="16014" y="9594"/>
                    <a:pt x="14788" y="10604"/>
                  </a:cubicBezTo>
                  <a:cubicBezTo>
                    <a:pt x="14211" y="11109"/>
                    <a:pt x="13634" y="11578"/>
                    <a:pt x="13201" y="12010"/>
                  </a:cubicBezTo>
                  <a:cubicBezTo>
                    <a:pt x="12732" y="12407"/>
                    <a:pt x="12371" y="12768"/>
                    <a:pt x="12227" y="13165"/>
                  </a:cubicBezTo>
                  <a:cubicBezTo>
                    <a:pt x="11866" y="13994"/>
                    <a:pt x="11650" y="14968"/>
                    <a:pt x="11650" y="16050"/>
                  </a:cubicBezTo>
                  <a:cubicBezTo>
                    <a:pt x="11650" y="17132"/>
                    <a:pt x="11866" y="18286"/>
                    <a:pt x="12335" y="19440"/>
                  </a:cubicBezTo>
                  <a:cubicBezTo>
                    <a:pt x="12540" y="19917"/>
                    <a:pt x="12873" y="20652"/>
                    <a:pt x="13335" y="21523"/>
                  </a:cubicBezTo>
                  <a:lnTo>
                    <a:pt x="13335" y="21523"/>
                  </a:lnTo>
                  <a:cubicBezTo>
                    <a:pt x="12270" y="23245"/>
                    <a:pt x="11003" y="24290"/>
                    <a:pt x="9702" y="24922"/>
                  </a:cubicBezTo>
                  <a:cubicBezTo>
                    <a:pt x="8430" y="25542"/>
                    <a:pt x="7157" y="25767"/>
                    <a:pt x="6041" y="25787"/>
                  </a:cubicBezTo>
                  <a:lnTo>
                    <a:pt x="6041" y="25787"/>
                  </a:lnTo>
                  <a:cubicBezTo>
                    <a:pt x="5419" y="25039"/>
                    <a:pt x="4769" y="24389"/>
                    <a:pt x="4184" y="23804"/>
                  </a:cubicBezTo>
                  <a:cubicBezTo>
                    <a:pt x="3066" y="22794"/>
                    <a:pt x="2164" y="21929"/>
                    <a:pt x="1551" y="21063"/>
                  </a:cubicBezTo>
                  <a:cubicBezTo>
                    <a:pt x="938" y="20198"/>
                    <a:pt x="613" y="19332"/>
                    <a:pt x="613" y="18214"/>
                  </a:cubicBezTo>
                  <a:cubicBezTo>
                    <a:pt x="613" y="17312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440"/>
                    <a:pt x="397" y="20486"/>
                    <a:pt x="1046" y="21388"/>
                  </a:cubicBezTo>
                  <a:cubicBezTo>
                    <a:pt x="1732" y="22362"/>
                    <a:pt x="2669" y="23227"/>
                    <a:pt x="3787" y="24273"/>
                  </a:cubicBezTo>
                  <a:cubicBezTo>
                    <a:pt x="4364" y="24814"/>
                    <a:pt x="5014" y="25500"/>
                    <a:pt x="5663" y="26293"/>
                  </a:cubicBezTo>
                  <a:cubicBezTo>
                    <a:pt x="5735" y="26365"/>
                    <a:pt x="5807" y="26401"/>
                    <a:pt x="5915" y="26401"/>
                  </a:cubicBezTo>
                  <a:cubicBezTo>
                    <a:pt x="7106" y="26401"/>
                    <a:pt x="8548" y="26185"/>
                    <a:pt x="9955" y="25463"/>
                  </a:cubicBezTo>
                  <a:cubicBezTo>
                    <a:pt x="11398" y="24778"/>
                    <a:pt x="12804" y="23588"/>
                    <a:pt x="13922" y="21676"/>
                  </a:cubicBezTo>
                  <a:cubicBezTo>
                    <a:pt x="13994" y="21604"/>
                    <a:pt x="13994" y="21460"/>
                    <a:pt x="13922" y="21388"/>
                  </a:cubicBezTo>
                  <a:cubicBezTo>
                    <a:pt x="13453" y="20450"/>
                    <a:pt x="13093" y="19693"/>
                    <a:pt x="12876" y="19224"/>
                  </a:cubicBezTo>
                  <a:cubicBezTo>
                    <a:pt x="12443" y="18142"/>
                    <a:pt x="12263" y="17060"/>
                    <a:pt x="12263" y="16050"/>
                  </a:cubicBezTo>
                  <a:cubicBezTo>
                    <a:pt x="12263" y="15040"/>
                    <a:pt x="12443" y="14138"/>
                    <a:pt x="12768" y="13381"/>
                  </a:cubicBezTo>
                  <a:cubicBezTo>
                    <a:pt x="12840" y="13273"/>
                    <a:pt x="12984" y="13056"/>
                    <a:pt x="13201" y="12804"/>
                  </a:cubicBezTo>
                  <a:cubicBezTo>
                    <a:pt x="13994" y="12010"/>
                    <a:pt x="15617" y="10820"/>
                    <a:pt x="17060" y="9305"/>
                  </a:cubicBezTo>
                  <a:cubicBezTo>
                    <a:pt x="18503" y="7827"/>
                    <a:pt x="19801" y="5987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9"/>
            <p:cNvSpPr/>
            <p:nvPr/>
          </p:nvSpPr>
          <p:spPr>
            <a:xfrm>
              <a:off x="4167950" y="1025400"/>
              <a:ext cx="499250" cy="549925"/>
            </a:xfrm>
            <a:custGeom>
              <a:rect b="b" l="l" r="r" t="t"/>
              <a:pathLst>
                <a:path extrusionOk="0" h="21997" w="19970">
                  <a:moveTo>
                    <a:pt x="17707" y="0"/>
                  </a:moveTo>
                  <a:cubicBezTo>
                    <a:pt x="16628" y="0"/>
                    <a:pt x="15286" y="517"/>
                    <a:pt x="13995" y="969"/>
                  </a:cubicBezTo>
                  <a:cubicBezTo>
                    <a:pt x="11073" y="1979"/>
                    <a:pt x="3211" y="9626"/>
                    <a:pt x="1407" y="14422"/>
                  </a:cubicBezTo>
                  <a:cubicBezTo>
                    <a:pt x="1" y="18210"/>
                    <a:pt x="686" y="20013"/>
                    <a:pt x="2561" y="21997"/>
                  </a:cubicBezTo>
                  <a:cubicBezTo>
                    <a:pt x="3211" y="21852"/>
                    <a:pt x="4004" y="21492"/>
                    <a:pt x="4906" y="20842"/>
                  </a:cubicBezTo>
                  <a:cubicBezTo>
                    <a:pt x="7575" y="18823"/>
                    <a:pt x="8693" y="15216"/>
                    <a:pt x="10388" y="13990"/>
                  </a:cubicBezTo>
                  <a:cubicBezTo>
                    <a:pt x="11362" y="13304"/>
                    <a:pt x="13057" y="12186"/>
                    <a:pt x="14824" y="11032"/>
                  </a:cubicBezTo>
                  <a:cubicBezTo>
                    <a:pt x="16880" y="9265"/>
                    <a:pt x="19838" y="6740"/>
                    <a:pt x="19910" y="3458"/>
                  </a:cubicBezTo>
                  <a:cubicBezTo>
                    <a:pt x="19969" y="788"/>
                    <a:pt x="19039" y="0"/>
                    <a:pt x="17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9"/>
            <p:cNvSpPr/>
            <p:nvPr/>
          </p:nvSpPr>
          <p:spPr>
            <a:xfrm>
              <a:off x="4176975" y="1018075"/>
              <a:ext cx="496850" cy="564825"/>
            </a:xfrm>
            <a:custGeom>
              <a:rect b="b" l="l" r="r" t="t"/>
              <a:pathLst>
                <a:path extrusionOk="0" h="22593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5302"/>
                    <a:pt x="18503" y="6672"/>
                    <a:pt x="17529" y="7899"/>
                  </a:cubicBezTo>
                  <a:cubicBezTo>
                    <a:pt x="16519" y="9125"/>
                    <a:pt x="15293" y="10207"/>
                    <a:pt x="14247" y="11073"/>
                  </a:cubicBezTo>
                  <a:lnTo>
                    <a:pt x="14260" y="11088"/>
                  </a:lnTo>
                  <a:lnTo>
                    <a:pt x="14260" y="11088"/>
                  </a:lnTo>
                  <a:cubicBezTo>
                    <a:pt x="12536" y="12237"/>
                    <a:pt x="10816" y="13348"/>
                    <a:pt x="9847" y="14030"/>
                  </a:cubicBezTo>
                  <a:cubicBezTo>
                    <a:pt x="8945" y="14715"/>
                    <a:pt x="8224" y="15942"/>
                    <a:pt x="7394" y="17240"/>
                  </a:cubicBezTo>
                  <a:cubicBezTo>
                    <a:pt x="6601" y="18539"/>
                    <a:pt x="5663" y="19909"/>
                    <a:pt x="4364" y="20883"/>
                  </a:cubicBezTo>
                  <a:cubicBezTo>
                    <a:pt x="3571" y="21478"/>
                    <a:pt x="2869" y="21800"/>
                    <a:pt x="2286" y="21961"/>
                  </a:cubicBezTo>
                  <a:lnTo>
                    <a:pt x="2286" y="21961"/>
                  </a:lnTo>
                  <a:cubicBezTo>
                    <a:pt x="1769" y="21371"/>
                    <a:pt x="1349" y="20836"/>
                    <a:pt x="1082" y="20270"/>
                  </a:cubicBezTo>
                  <a:cubicBezTo>
                    <a:pt x="758" y="19657"/>
                    <a:pt x="613" y="18971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080"/>
                    <a:pt x="181" y="19837"/>
                    <a:pt x="541" y="20522"/>
                  </a:cubicBezTo>
                  <a:cubicBezTo>
                    <a:pt x="866" y="21208"/>
                    <a:pt x="1371" y="21857"/>
                    <a:pt x="1984" y="22506"/>
                  </a:cubicBezTo>
                  <a:cubicBezTo>
                    <a:pt x="2037" y="22559"/>
                    <a:pt x="2109" y="22592"/>
                    <a:pt x="2186" y="22592"/>
                  </a:cubicBezTo>
                  <a:cubicBezTo>
                    <a:pt x="2215" y="22592"/>
                    <a:pt x="2244" y="22588"/>
                    <a:pt x="2273" y="22578"/>
                  </a:cubicBezTo>
                  <a:cubicBezTo>
                    <a:pt x="2958" y="22398"/>
                    <a:pt x="3823" y="22037"/>
                    <a:pt x="4725" y="21352"/>
                  </a:cubicBezTo>
                  <a:cubicBezTo>
                    <a:pt x="6096" y="20306"/>
                    <a:pt x="7069" y="18863"/>
                    <a:pt x="7899" y="17565"/>
                  </a:cubicBezTo>
                  <a:cubicBezTo>
                    <a:pt x="8729" y="16266"/>
                    <a:pt x="9450" y="15076"/>
                    <a:pt x="10207" y="14535"/>
                  </a:cubicBezTo>
                  <a:cubicBezTo>
                    <a:pt x="11145" y="13850"/>
                    <a:pt x="12876" y="12732"/>
                    <a:pt x="14607" y="11542"/>
                  </a:cubicBezTo>
                  <a:lnTo>
                    <a:pt x="14644" y="11542"/>
                  </a:lnTo>
                  <a:cubicBezTo>
                    <a:pt x="15690" y="10640"/>
                    <a:pt x="16952" y="9594"/>
                    <a:pt x="17998" y="8296"/>
                  </a:cubicBezTo>
                  <a:cubicBezTo>
                    <a:pt x="19008" y="6997"/>
                    <a:pt x="19837" y="5482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9"/>
            <p:cNvSpPr/>
            <p:nvPr/>
          </p:nvSpPr>
          <p:spPr>
            <a:xfrm>
              <a:off x="4178775" y="1025400"/>
              <a:ext cx="488425" cy="508700"/>
            </a:xfrm>
            <a:custGeom>
              <a:rect b="b" l="l" r="r" t="t"/>
              <a:pathLst>
                <a:path extrusionOk="0" h="20348" w="19537">
                  <a:moveTo>
                    <a:pt x="17274" y="0"/>
                  </a:moveTo>
                  <a:cubicBezTo>
                    <a:pt x="16195" y="0"/>
                    <a:pt x="14853" y="517"/>
                    <a:pt x="13562" y="969"/>
                  </a:cubicBezTo>
                  <a:cubicBezTo>
                    <a:pt x="10640" y="1979"/>
                    <a:pt x="2778" y="9626"/>
                    <a:pt x="974" y="14422"/>
                  </a:cubicBezTo>
                  <a:cubicBezTo>
                    <a:pt x="0" y="17127"/>
                    <a:pt x="37" y="18823"/>
                    <a:pt x="830" y="20265"/>
                  </a:cubicBezTo>
                  <a:cubicBezTo>
                    <a:pt x="1060" y="20318"/>
                    <a:pt x="1303" y="20348"/>
                    <a:pt x="1559" y="20348"/>
                  </a:cubicBezTo>
                  <a:cubicBezTo>
                    <a:pt x="2345" y="20348"/>
                    <a:pt x="3249" y="20071"/>
                    <a:pt x="4256" y="19364"/>
                  </a:cubicBezTo>
                  <a:cubicBezTo>
                    <a:pt x="7935" y="16695"/>
                    <a:pt x="6601" y="13881"/>
                    <a:pt x="9847" y="12294"/>
                  </a:cubicBezTo>
                  <a:cubicBezTo>
                    <a:pt x="12480" y="11032"/>
                    <a:pt x="16303" y="8580"/>
                    <a:pt x="18900" y="5838"/>
                  </a:cubicBezTo>
                  <a:cubicBezTo>
                    <a:pt x="19260" y="5081"/>
                    <a:pt x="19477" y="4288"/>
                    <a:pt x="19477" y="3458"/>
                  </a:cubicBezTo>
                  <a:cubicBezTo>
                    <a:pt x="19536" y="788"/>
                    <a:pt x="18606" y="0"/>
                    <a:pt x="17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9"/>
            <p:cNvSpPr/>
            <p:nvPr/>
          </p:nvSpPr>
          <p:spPr>
            <a:xfrm>
              <a:off x="4176975" y="1018075"/>
              <a:ext cx="496850" cy="523900"/>
            </a:xfrm>
            <a:custGeom>
              <a:rect b="b" l="l" r="r" t="t"/>
              <a:pathLst>
                <a:path extrusionOk="0" h="20956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5" y="4519"/>
                    <a:pt x="19055" y="5253"/>
                    <a:pt x="18750" y="5920"/>
                  </a:cubicBezTo>
                  <a:lnTo>
                    <a:pt x="18750" y="5920"/>
                  </a:lnTo>
                  <a:cubicBezTo>
                    <a:pt x="16190" y="8623"/>
                    <a:pt x="12406" y="11073"/>
                    <a:pt x="9774" y="12335"/>
                  </a:cubicBezTo>
                  <a:cubicBezTo>
                    <a:pt x="8945" y="12732"/>
                    <a:pt x="8368" y="13237"/>
                    <a:pt x="7935" y="13814"/>
                  </a:cubicBezTo>
                  <a:cubicBezTo>
                    <a:pt x="7322" y="14643"/>
                    <a:pt x="7033" y="15581"/>
                    <a:pt x="6601" y="16519"/>
                  </a:cubicBezTo>
                  <a:cubicBezTo>
                    <a:pt x="6132" y="17457"/>
                    <a:pt x="5483" y="18430"/>
                    <a:pt x="4148" y="19404"/>
                  </a:cubicBezTo>
                  <a:cubicBezTo>
                    <a:pt x="3210" y="20089"/>
                    <a:pt x="2345" y="20342"/>
                    <a:pt x="1623" y="20342"/>
                  </a:cubicBezTo>
                  <a:cubicBezTo>
                    <a:pt x="1456" y="20342"/>
                    <a:pt x="1267" y="20320"/>
                    <a:pt x="1090" y="20294"/>
                  </a:cubicBezTo>
                  <a:lnTo>
                    <a:pt x="1090" y="20294"/>
                  </a:lnTo>
                  <a:cubicBezTo>
                    <a:pt x="772" y="19676"/>
                    <a:pt x="613" y="18993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152"/>
                    <a:pt x="217" y="19945"/>
                    <a:pt x="613" y="20703"/>
                  </a:cubicBezTo>
                  <a:cubicBezTo>
                    <a:pt x="650" y="20775"/>
                    <a:pt x="758" y="20847"/>
                    <a:pt x="830" y="20847"/>
                  </a:cubicBezTo>
                  <a:cubicBezTo>
                    <a:pt x="1082" y="20919"/>
                    <a:pt x="1335" y="20955"/>
                    <a:pt x="1623" y="20955"/>
                  </a:cubicBezTo>
                  <a:cubicBezTo>
                    <a:pt x="2489" y="20955"/>
                    <a:pt x="3463" y="20667"/>
                    <a:pt x="4473" y="19909"/>
                  </a:cubicBezTo>
                  <a:cubicBezTo>
                    <a:pt x="6384" y="18539"/>
                    <a:pt x="7033" y="17060"/>
                    <a:pt x="7574" y="15834"/>
                  </a:cubicBezTo>
                  <a:cubicBezTo>
                    <a:pt x="7827" y="15220"/>
                    <a:pt x="8079" y="14643"/>
                    <a:pt x="8440" y="14174"/>
                  </a:cubicBezTo>
                  <a:cubicBezTo>
                    <a:pt x="8801" y="13670"/>
                    <a:pt x="9270" y="13237"/>
                    <a:pt x="10063" y="12876"/>
                  </a:cubicBezTo>
                  <a:cubicBezTo>
                    <a:pt x="12732" y="11578"/>
                    <a:pt x="16555" y="9125"/>
                    <a:pt x="19188" y="6348"/>
                  </a:cubicBezTo>
                  <a:lnTo>
                    <a:pt x="19260" y="6240"/>
                  </a:lnTo>
                  <a:cubicBezTo>
                    <a:pt x="19621" y="5482"/>
                    <a:pt x="19837" y="4653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9"/>
            <p:cNvSpPr/>
            <p:nvPr/>
          </p:nvSpPr>
          <p:spPr>
            <a:xfrm>
              <a:off x="5450150" y="1062375"/>
              <a:ext cx="486025" cy="512950"/>
            </a:xfrm>
            <a:custGeom>
              <a:rect b="b" l="l" r="r" t="t"/>
              <a:pathLst>
                <a:path extrusionOk="0" h="20518" w="19441">
                  <a:moveTo>
                    <a:pt x="2390" y="1"/>
                  </a:moveTo>
                  <a:cubicBezTo>
                    <a:pt x="1646" y="1"/>
                    <a:pt x="1081" y="219"/>
                    <a:pt x="721" y="608"/>
                  </a:cubicBezTo>
                  <a:cubicBezTo>
                    <a:pt x="325" y="1041"/>
                    <a:pt x="108" y="1618"/>
                    <a:pt x="0" y="2304"/>
                  </a:cubicBezTo>
                  <a:cubicBezTo>
                    <a:pt x="482" y="2137"/>
                    <a:pt x="1126" y="1994"/>
                    <a:pt x="1909" y="1994"/>
                  </a:cubicBezTo>
                  <a:cubicBezTo>
                    <a:pt x="2825" y="1994"/>
                    <a:pt x="3931" y="2190"/>
                    <a:pt x="5194" y="2773"/>
                  </a:cubicBezTo>
                  <a:cubicBezTo>
                    <a:pt x="9125" y="4540"/>
                    <a:pt x="16302" y="13521"/>
                    <a:pt x="17420" y="15973"/>
                  </a:cubicBezTo>
                  <a:cubicBezTo>
                    <a:pt x="18070" y="17416"/>
                    <a:pt x="17889" y="19219"/>
                    <a:pt x="17709" y="20518"/>
                  </a:cubicBezTo>
                  <a:cubicBezTo>
                    <a:pt x="18430" y="20481"/>
                    <a:pt x="19080" y="20049"/>
                    <a:pt x="19188" y="18895"/>
                  </a:cubicBezTo>
                  <a:cubicBezTo>
                    <a:pt x="19440" y="16767"/>
                    <a:pt x="17637" y="11501"/>
                    <a:pt x="11902" y="5766"/>
                  </a:cubicBezTo>
                  <a:cubicBezTo>
                    <a:pt x="7740" y="1604"/>
                    <a:pt x="4406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9"/>
            <p:cNvSpPr/>
            <p:nvPr/>
          </p:nvSpPr>
          <p:spPr>
            <a:xfrm>
              <a:off x="5442025" y="1055025"/>
              <a:ext cx="495950" cy="528425"/>
            </a:xfrm>
            <a:custGeom>
              <a:rect b="b" l="l" r="r" t="t"/>
              <a:pathLst>
                <a:path extrusionOk="0" h="21137" w="19838">
                  <a:moveTo>
                    <a:pt x="2705" y="614"/>
                  </a:moveTo>
                  <a:cubicBezTo>
                    <a:pt x="3643" y="614"/>
                    <a:pt x="4942" y="975"/>
                    <a:pt x="6529" y="1876"/>
                  </a:cubicBezTo>
                  <a:cubicBezTo>
                    <a:pt x="8116" y="2778"/>
                    <a:pt x="9955" y="4221"/>
                    <a:pt x="12047" y="6276"/>
                  </a:cubicBezTo>
                  <a:cubicBezTo>
                    <a:pt x="14716" y="8982"/>
                    <a:pt x="16519" y="11542"/>
                    <a:pt x="17673" y="13742"/>
                  </a:cubicBezTo>
                  <a:cubicBezTo>
                    <a:pt x="18791" y="15942"/>
                    <a:pt x="19260" y="17746"/>
                    <a:pt x="19260" y="18828"/>
                  </a:cubicBezTo>
                  <a:cubicBezTo>
                    <a:pt x="19260" y="18936"/>
                    <a:pt x="19224" y="19044"/>
                    <a:pt x="19224" y="19152"/>
                  </a:cubicBezTo>
                  <a:cubicBezTo>
                    <a:pt x="19188" y="19693"/>
                    <a:pt x="19008" y="20018"/>
                    <a:pt x="18791" y="20198"/>
                  </a:cubicBezTo>
                  <a:cubicBezTo>
                    <a:pt x="18690" y="20320"/>
                    <a:pt x="18555" y="20396"/>
                    <a:pt x="18404" y="20446"/>
                  </a:cubicBezTo>
                  <a:lnTo>
                    <a:pt x="18404" y="20446"/>
                  </a:lnTo>
                  <a:cubicBezTo>
                    <a:pt x="18458" y="19939"/>
                    <a:pt x="18503" y="19388"/>
                    <a:pt x="18503" y="18792"/>
                  </a:cubicBezTo>
                  <a:cubicBezTo>
                    <a:pt x="18503" y="17926"/>
                    <a:pt x="18395" y="16988"/>
                    <a:pt x="17998" y="16159"/>
                  </a:cubicBezTo>
                  <a:cubicBezTo>
                    <a:pt x="17709" y="15510"/>
                    <a:pt x="17060" y="14464"/>
                    <a:pt x="16159" y="13237"/>
                  </a:cubicBezTo>
                  <a:cubicBezTo>
                    <a:pt x="14788" y="11398"/>
                    <a:pt x="12949" y="9162"/>
                    <a:pt x="11037" y="7178"/>
                  </a:cubicBezTo>
                  <a:cubicBezTo>
                    <a:pt x="9125" y="5194"/>
                    <a:pt x="7178" y="3499"/>
                    <a:pt x="5627" y="2778"/>
                  </a:cubicBezTo>
                  <a:cubicBezTo>
                    <a:pt x="4365" y="2201"/>
                    <a:pt x="3210" y="1985"/>
                    <a:pt x="2273" y="1985"/>
                  </a:cubicBezTo>
                  <a:cubicBezTo>
                    <a:pt x="1678" y="1985"/>
                    <a:pt x="1158" y="2059"/>
                    <a:pt x="712" y="2167"/>
                  </a:cubicBezTo>
                  <a:lnTo>
                    <a:pt x="712" y="2167"/>
                  </a:lnTo>
                  <a:cubicBezTo>
                    <a:pt x="825" y="1737"/>
                    <a:pt x="994" y="1388"/>
                    <a:pt x="1263" y="1119"/>
                  </a:cubicBezTo>
                  <a:cubicBezTo>
                    <a:pt x="1551" y="794"/>
                    <a:pt x="2020" y="614"/>
                    <a:pt x="2705" y="614"/>
                  </a:cubicBezTo>
                  <a:close/>
                  <a:moveTo>
                    <a:pt x="2705" y="1"/>
                  </a:moveTo>
                  <a:cubicBezTo>
                    <a:pt x="1912" y="1"/>
                    <a:pt x="1227" y="253"/>
                    <a:pt x="794" y="722"/>
                  </a:cubicBezTo>
                  <a:cubicBezTo>
                    <a:pt x="361" y="1191"/>
                    <a:pt x="145" y="1840"/>
                    <a:pt x="37" y="2562"/>
                  </a:cubicBezTo>
                  <a:cubicBezTo>
                    <a:pt x="0" y="2670"/>
                    <a:pt x="73" y="2778"/>
                    <a:pt x="145" y="2850"/>
                  </a:cubicBezTo>
                  <a:cubicBezTo>
                    <a:pt x="196" y="2876"/>
                    <a:pt x="265" y="2901"/>
                    <a:pt x="339" y="2901"/>
                  </a:cubicBezTo>
                  <a:cubicBezTo>
                    <a:pt x="370" y="2901"/>
                    <a:pt x="402" y="2897"/>
                    <a:pt x="433" y="2886"/>
                  </a:cubicBezTo>
                  <a:cubicBezTo>
                    <a:pt x="902" y="2706"/>
                    <a:pt x="1515" y="2598"/>
                    <a:pt x="2273" y="2598"/>
                  </a:cubicBezTo>
                  <a:cubicBezTo>
                    <a:pt x="3138" y="2598"/>
                    <a:pt x="4184" y="2778"/>
                    <a:pt x="5374" y="3319"/>
                  </a:cubicBezTo>
                  <a:cubicBezTo>
                    <a:pt x="6312" y="3752"/>
                    <a:pt x="7502" y="4617"/>
                    <a:pt x="8729" y="5735"/>
                  </a:cubicBezTo>
                  <a:cubicBezTo>
                    <a:pt x="10568" y="7431"/>
                    <a:pt x="12552" y="9631"/>
                    <a:pt x="14175" y="11687"/>
                  </a:cubicBezTo>
                  <a:cubicBezTo>
                    <a:pt x="15004" y="12696"/>
                    <a:pt x="15726" y="13634"/>
                    <a:pt x="16267" y="14464"/>
                  </a:cubicBezTo>
                  <a:cubicBezTo>
                    <a:pt x="16844" y="15293"/>
                    <a:pt x="17277" y="15979"/>
                    <a:pt x="17457" y="16411"/>
                  </a:cubicBezTo>
                  <a:cubicBezTo>
                    <a:pt x="17782" y="17133"/>
                    <a:pt x="17890" y="17962"/>
                    <a:pt x="17890" y="18792"/>
                  </a:cubicBezTo>
                  <a:cubicBezTo>
                    <a:pt x="17890" y="19477"/>
                    <a:pt x="17818" y="20162"/>
                    <a:pt x="17745" y="20775"/>
                  </a:cubicBezTo>
                  <a:cubicBezTo>
                    <a:pt x="17745" y="20884"/>
                    <a:pt x="17782" y="20956"/>
                    <a:pt x="17818" y="21028"/>
                  </a:cubicBezTo>
                  <a:cubicBezTo>
                    <a:pt x="17890" y="21100"/>
                    <a:pt x="17998" y="21136"/>
                    <a:pt x="18070" y="21136"/>
                  </a:cubicBezTo>
                  <a:cubicBezTo>
                    <a:pt x="18467" y="21100"/>
                    <a:pt x="18900" y="20956"/>
                    <a:pt x="19224" y="20631"/>
                  </a:cubicBezTo>
                  <a:cubicBezTo>
                    <a:pt x="19549" y="20307"/>
                    <a:pt x="19765" y="19838"/>
                    <a:pt x="19837" y="19225"/>
                  </a:cubicBezTo>
                  <a:cubicBezTo>
                    <a:pt x="19837" y="19116"/>
                    <a:pt x="19837" y="18972"/>
                    <a:pt x="19837" y="18828"/>
                  </a:cubicBezTo>
                  <a:cubicBezTo>
                    <a:pt x="19837" y="17566"/>
                    <a:pt x="19368" y="15726"/>
                    <a:pt x="18178" y="13454"/>
                  </a:cubicBezTo>
                  <a:cubicBezTo>
                    <a:pt x="17024" y="11218"/>
                    <a:pt x="15185" y="8585"/>
                    <a:pt x="12444" y="5880"/>
                  </a:cubicBezTo>
                  <a:cubicBezTo>
                    <a:pt x="10352" y="3752"/>
                    <a:pt x="8476" y="2309"/>
                    <a:pt x="6817" y="1371"/>
                  </a:cubicBezTo>
                  <a:cubicBezTo>
                    <a:pt x="5194" y="434"/>
                    <a:pt x="3824" y="1"/>
                    <a:pt x="270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9"/>
            <p:cNvSpPr/>
            <p:nvPr/>
          </p:nvSpPr>
          <p:spPr>
            <a:xfrm>
              <a:off x="4674700" y="3104025"/>
              <a:ext cx="162325" cy="244525"/>
            </a:xfrm>
            <a:custGeom>
              <a:rect b="b" l="l" r="r" t="t"/>
              <a:pathLst>
                <a:path extrusionOk="0" h="9781" w="6493">
                  <a:moveTo>
                    <a:pt x="5667" y="0"/>
                  </a:moveTo>
                  <a:cubicBezTo>
                    <a:pt x="5576" y="0"/>
                    <a:pt x="5485" y="29"/>
                    <a:pt x="5410" y="94"/>
                  </a:cubicBezTo>
                  <a:lnTo>
                    <a:pt x="145" y="4386"/>
                  </a:lnTo>
                  <a:cubicBezTo>
                    <a:pt x="36" y="4458"/>
                    <a:pt x="0" y="4602"/>
                    <a:pt x="0" y="4746"/>
                  </a:cubicBezTo>
                  <a:lnTo>
                    <a:pt x="181" y="9363"/>
                  </a:lnTo>
                  <a:cubicBezTo>
                    <a:pt x="181" y="9616"/>
                    <a:pt x="395" y="9781"/>
                    <a:pt x="622" y="9781"/>
                  </a:cubicBezTo>
                  <a:cubicBezTo>
                    <a:pt x="718" y="9781"/>
                    <a:pt x="816" y="9752"/>
                    <a:pt x="902" y="9687"/>
                  </a:cubicBezTo>
                  <a:lnTo>
                    <a:pt x="6312" y="5323"/>
                  </a:lnTo>
                  <a:cubicBezTo>
                    <a:pt x="6420" y="5251"/>
                    <a:pt x="6492" y="5107"/>
                    <a:pt x="6456" y="4963"/>
                  </a:cubicBezTo>
                  <a:lnTo>
                    <a:pt x="6096" y="418"/>
                  </a:lnTo>
                  <a:cubicBezTo>
                    <a:pt x="6096" y="164"/>
                    <a:pt x="5882" y="0"/>
                    <a:pt x="56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9"/>
            <p:cNvSpPr/>
            <p:nvPr/>
          </p:nvSpPr>
          <p:spPr>
            <a:xfrm>
              <a:off x="4667475" y="3096425"/>
              <a:ext cx="176750" cy="259725"/>
            </a:xfrm>
            <a:custGeom>
              <a:rect b="b" l="l" r="r" t="t"/>
              <a:pathLst>
                <a:path extrusionOk="0" h="10389" w="7070">
                  <a:moveTo>
                    <a:pt x="5952" y="614"/>
                  </a:moveTo>
                  <a:lnTo>
                    <a:pt x="6060" y="650"/>
                  </a:lnTo>
                  <a:lnTo>
                    <a:pt x="6096" y="722"/>
                  </a:lnTo>
                  <a:lnTo>
                    <a:pt x="6457" y="5303"/>
                  </a:lnTo>
                  <a:lnTo>
                    <a:pt x="6421" y="5411"/>
                  </a:lnTo>
                  <a:lnTo>
                    <a:pt x="975" y="9775"/>
                  </a:lnTo>
                  <a:lnTo>
                    <a:pt x="902" y="9811"/>
                  </a:lnTo>
                  <a:lnTo>
                    <a:pt x="794" y="9775"/>
                  </a:lnTo>
                  <a:lnTo>
                    <a:pt x="758" y="9667"/>
                  </a:lnTo>
                  <a:lnTo>
                    <a:pt x="578" y="5014"/>
                  </a:lnTo>
                  <a:lnTo>
                    <a:pt x="650" y="4906"/>
                  </a:lnTo>
                  <a:lnTo>
                    <a:pt x="5880" y="650"/>
                  </a:lnTo>
                  <a:lnTo>
                    <a:pt x="5952" y="614"/>
                  </a:lnTo>
                  <a:close/>
                  <a:moveTo>
                    <a:pt x="5952" y="1"/>
                  </a:moveTo>
                  <a:cubicBezTo>
                    <a:pt x="5808" y="1"/>
                    <a:pt x="5627" y="73"/>
                    <a:pt x="5519" y="181"/>
                  </a:cubicBezTo>
                  <a:lnTo>
                    <a:pt x="253" y="4437"/>
                  </a:lnTo>
                  <a:cubicBezTo>
                    <a:pt x="73" y="4581"/>
                    <a:pt x="1" y="4798"/>
                    <a:pt x="1" y="5014"/>
                  </a:cubicBezTo>
                  <a:lnTo>
                    <a:pt x="1" y="5086"/>
                  </a:lnTo>
                  <a:lnTo>
                    <a:pt x="2" y="5086"/>
                  </a:lnTo>
                  <a:lnTo>
                    <a:pt x="2" y="5086"/>
                  </a:lnTo>
                  <a:lnTo>
                    <a:pt x="181" y="9703"/>
                  </a:lnTo>
                  <a:cubicBezTo>
                    <a:pt x="181" y="9883"/>
                    <a:pt x="253" y="10064"/>
                    <a:pt x="398" y="10208"/>
                  </a:cubicBezTo>
                  <a:cubicBezTo>
                    <a:pt x="542" y="10316"/>
                    <a:pt x="722" y="10388"/>
                    <a:pt x="902" y="10388"/>
                  </a:cubicBezTo>
                  <a:cubicBezTo>
                    <a:pt x="1047" y="10388"/>
                    <a:pt x="1227" y="10352"/>
                    <a:pt x="1371" y="10244"/>
                  </a:cubicBezTo>
                  <a:lnTo>
                    <a:pt x="6781" y="5880"/>
                  </a:lnTo>
                  <a:cubicBezTo>
                    <a:pt x="6962" y="5735"/>
                    <a:pt x="7070" y="5519"/>
                    <a:pt x="7070" y="5303"/>
                  </a:cubicBezTo>
                  <a:lnTo>
                    <a:pt x="7070" y="5231"/>
                  </a:lnTo>
                  <a:lnTo>
                    <a:pt x="6709" y="686"/>
                  </a:lnTo>
                  <a:cubicBezTo>
                    <a:pt x="6673" y="470"/>
                    <a:pt x="6601" y="325"/>
                    <a:pt x="6457" y="181"/>
                  </a:cubicBezTo>
                  <a:cubicBezTo>
                    <a:pt x="6313" y="73"/>
                    <a:pt x="6132" y="1"/>
                    <a:pt x="59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9"/>
            <p:cNvSpPr/>
            <p:nvPr/>
          </p:nvSpPr>
          <p:spPr>
            <a:xfrm>
              <a:off x="4739591" y="-166683"/>
              <a:ext cx="18104" cy="2089879"/>
            </a:xfrm>
            <a:custGeom>
              <a:rect b="b" l="l" r="r" t="t"/>
              <a:pathLst>
                <a:path extrusionOk="0" h="67410" w="722">
                  <a:moveTo>
                    <a:pt x="433" y="0"/>
                  </a:moveTo>
                  <a:cubicBezTo>
                    <a:pt x="253" y="0"/>
                    <a:pt x="108" y="144"/>
                    <a:pt x="108" y="289"/>
                  </a:cubicBezTo>
                  <a:cubicBezTo>
                    <a:pt x="36" y="11325"/>
                    <a:pt x="0" y="22362"/>
                    <a:pt x="0" y="33506"/>
                  </a:cubicBezTo>
                  <a:cubicBezTo>
                    <a:pt x="0" y="44651"/>
                    <a:pt x="36" y="55832"/>
                    <a:pt x="108" y="67085"/>
                  </a:cubicBezTo>
                  <a:cubicBezTo>
                    <a:pt x="108" y="67265"/>
                    <a:pt x="253" y="67409"/>
                    <a:pt x="433" y="67409"/>
                  </a:cubicBezTo>
                  <a:cubicBezTo>
                    <a:pt x="577" y="67409"/>
                    <a:pt x="722" y="67265"/>
                    <a:pt x="722" y="67085"/>
                  </a:cubicBezTo>
                  <a:cubicBezTo>
                    <a:pt x="649" y="55832"/>
                    <a:pt x="613" y="44651"/>
                    <a:pt x="613" y="33506"/>
                  </a:cubicBezTo>
                  <a:cubicBezTo>
                    <a:pt x="613" y="22362"/>
                    <a:pt x="649" y="11325"/>
                    <a:pt x="722" y="289"/>
                  </a:cubicBezTo>
                  <a:cubicBezTo>
                    <a:pt x="722" y="144"/>
                    <a:pt x="577" y="0"/>
                    <a:pt x="43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9"/>
            <p:cNvSpPr/>
            <p:nvPr/>
          </p:nvSpPr>
          <p:spPr>
            <a:xfrm>
              <a:off x="4742325" y="1908025"/>
              <a:ext cx="15350" cy="1251550"/>
            </a:xfrm>
            <a:custGeom>
              <a:rect b="b" l="l" r="r" t="t"/>
              <a:pathLst>
                <a:path extrusionOk="0" h="50062" w="614">
                  <a:moveTo>
                    <a:pt x="325" y="0"/>
                  </a:moveTo>
                  <a:cubicBezTo>
                    <a:pt x="145" y="0"/>
                    <a:pt x="0" y="145"/>
                    <a:pt x="0" y="289"/>
                  </a:cubicBezTo>
                  <a:lnTo>
                    <a:pt x="0" y="49773"/>
                  </a:lnTo>
                  <a:cubicBezTo>
                    <a:pt x="0" y="49953"/>
                    <a:pt x="145" y="50061"/>
                    <a:pt x="325" y="50061"/>
                  </a:cubicBezTo>
                  <a:cubicBezTo>
                    <a:pt x="469" y="50061"/>
                    <a:pt x="614" y="49953"/>
                    <a:pt x="614" y="49773"/>
                  </a:cubicBezTo>
                  <a:lnTo>
                    <a:pt x="614" y="289"/>
                  </a:lnTo>
                  <a:cubicBezTo>
                    <a:pt x="614" y="145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9"/>
            <p:cNvSpPr/>
            <p:nvPr/>
          </p:nvSpPr>
          <p:spPr>
            <a:xfrm>
              <a:off x="3923552" y="-166737"/>
              <a:ext cx="18104" cy="2984732"/>
            </a:xfrm>
            <a:custGeom>
              <a:rect b="b" l="l" r="r" t="t"/>
              <a:pathLst>
                <a:path extrusionOk="0" h="103153" w="722">
                  <a:moveTo>
                    <a:pt x="325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73" y="17312"/>
                    <a:pt x="109" y="34372"/>
                    <a:pt x="109" y="51468"/>
                  </a:cubicBezTo>
                  <a:cubicBezTo>
                    <a:pt x="109" y="68564"/>
                    <a:pt x="73" y="85696"/>
                    <a:pt x="0" y="102864"/>
                  </a:cubicBezTo>
                  <a:cubicBezTo>
                    <a:pt x="0" y="103008"/>
                    <a:pt x="145" y="103152"/>
                    <a:pt x="325" y="103152"/>
                  </a:cubicBezTo>
                  <a:cubicBezTo>
                    <a:pt x="469" y="103152"/>
                    <a:pt x="614" y="103008"/>
                    <a:pt x="614" y="102864"/>
                  </a:cubicBezTo>
                  <a:cubicBezTo>
                    <a:pt x="686" y="85696"/>
                    <a:pt x="722" y="68564"/>
                    <a:pt x="722" y="51468"/>
                  </a:cubicBezTo>
                  <a:cubicBezTo>
                    <a:pt x="722" y="34372"/>
                    <a:pt x="686" y="17312"/>
                    <a:pt x="614" y="289"/>
                  </a:cubicBezTo>
                  <a:cubicBezTo>
                    <a:pt x="614" y="108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9"/>
            <p:cNvSpPr/>
            <p:nvPr/>
          </p:nvSpPr>
          <p:spPr>
            <a:xfrm>
              <a:off x="3599900" y="4261400"/>
              <a:ext cx="339050" cy="267825"/>
            </a:xfrm>
            <a:custGeom>
              <a:rect b="b" l="l" r="r" t="t"/>
              <a:pathLst>
                <a:path extrusionOk="0" h="10713" w="13562">
                  <a:moveTo>
                    <a:pt x="3102" y="1"/>
                  </a:moveTo>
                  <a:cubicBezTo>
                    <a:pt x="2128" y="1732"/>
                    <a:pt x="1010" y="3607"/>
                    <a:pt x="0" y="5375"/>
                  </a:cubicBezTo>
                  <a:cubicBezTo>
                    <a:pt x="1840" y="5663"/>
                    <a:pt x="4617" y="6348"/>
                    <a:pt x="6312" y="7863"/>
                  </a:cubicBezTo>
                  <a:cubicBezTo>
                    <a:pt x="7466" y="8909"/>
                    <a:pt x="8260" y="9883"/>
                    <a:pt x="8801" y="10712"/>
                  </a:cubicBezTo>
                  <a:cubicBezTo>
                    <a:pt x="10207" y="9847"/>
                    <a:pt x="11830" y="8909"/>
                    <a:pt x="13562" y="8007"/>
                  </a:cubicBezTo>
                  <a:cubicBezTo>
                    <a:pt x="12588" y="6132"/>
                    <a:pt x="10748" y="3210"/>
                    <a:pt x="7899" y="1696"/>
                  </a:cubicBezTo>
                  <a:cubicBezTo>
                    <a:pt x="5266" y="325"/>
                    <a:pt x="3860" y="37"/>
                    <a:pt x="31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9"/>
            <p:cNvSpPr/>
            <p:nvPr/>
          </p:nvSpPr>
          <p:spPr>
            <a:xfrm>
              <a:off x="3591775" y="4254175"/>
              <a:ext cx="355300" cy="282700"/>
            </a:xfrm>
            <a:custGeom>
              <a:rect b="b" l="l" r="r" t="t"/>
              <a:pathLst>
                <a:path extrusionOk="0" h="11308" w="14212">
                  <a:moveTo>
                    <a:pt x="3576" y="618"/>
                  </a:moveTo>
                  <a:cubicBezTo>
                    <a:pt x="4280" y="655"/>
                    <a:pt x="5666" y="966"/>
                    <a:pt x="8080" y="2273"/>
                  </a:cubicBezTo>
                  <a:cubicBezTo>
                    <a:pt x="10683" y="3643"/>
                    <a:pt x="12473" y="6282"/>
                    <a:pt x="13480" y="8150"/>
                  </a:cubicBezTo>
                  <a:lnTo>
                    <a:pt x="13480" y="8150"/>
                  </a:lnTo>
                  <a:cubicBezTo>
                    <a:pt x="11945" y="8987"/>
                    <a:pt x="10500" y="9821"/>
                    <a:pt x="9223" y="10601"/>
                  </a:cubicBezTo>
                  <a:lnTo>
                    <a:pt x="9223" y="10601"/>
                  </a:lnTo>
                  <a:cubicBezTo>
                    <a:pt x="8661" y="9816"/>
                    <a:pt x="7907" y="8891"/>
                    <a:pt x="6854" y="7936"/>
                  </a:cubicBezTo>
                  <a:cubicBezTo>
                    <a:pt x="5187" y="6469"/>
                    <a:pt x="2659" y="5773"/>
                    <a:pt x="804" y="5419"/>
                  </a:cubicBezTo>
                  <a:lnTo>
                    <a:pt x="804" y="5419"/>
                  </a:lnTo>
                  <a:cubicBezTo>
                    <a:pt x="1717" y="3856"/>
                    <a:pt x="2700" y="2171"/>
                    <a:pt x="3576" y="618"/>
                  </a:cubicBezTo>
                  <a:close/>
                  <a:moveTo>
                    <a:pt x="3427" y="1"/>
                  </a:moveTo>
                  <a:cubicBezTo>
                    <a:pt x="3319" y="1"/>
                    <a:pt x="3211" y="73"/>
                    <a:pt x="3175" y="145"/>
                  </a:cubicBezTo>
                  <a:cubicBezTo>
                    <a:pt x="2201" y="1840"/>
                    <a:pt x="1083" y="3752"/>
                    <a:pt x="73" y="5483"/>
                  </a:cubicBezTo>
                  <a:cubicBezTo>
                    <a:pt x="1" y="5591"/>
                    <a:pt x="1" y="5700"/>
                    <a:pt x="37" y="5772"/>
                  </a:cubicBezTo>
                  <a:cubicBezTo>
                    <a:pt x="73" y="5880"/>
                    <a:pt x="181" y="5916"/>
                    <a:pt x="253" y="5952"/>
                  </a:cubicBezTo>
                  <a:cubicBezTo>
                    <a:pt x="2093" y="6241"/>
                    <a:pt x="4834" y="6926"/>
                    <a:pt x="6421" y="8405"/>
                  </a:cubicBezTo>
                  <a:cubicBezTo>
                    <a:pt x="7539" y="9378"/>
                    <a:pt x="8332" y="10352"/>
                    <a:pt x="8873" y="11182"/>
                  </a:cubicBezTo>
                  <a:cubicBezTo>
                    <a:pt x="8920" y="11252"/>
                    <a:pt x="9013" y="11307"/>
                    <a:pt x="9112" y="11307"/>
                  </a:cubicBezTo>
                  <a:cubicBezTo>
                    <a:pt x="9165" y="11307"/>
                    <a:pt x="9220" y="11292"/>
                    <a:pt x="9270" y="11254"/>
                  </a:cubicBezTo>
                  <a:cubicBezTo>
                    <a:pt x="10713" y="10388"/>
                    <a:pt x="12300" y="9487"/>
                    <a:pt x="14031" y="8549"/>
                  </a:cubicBezTo>
                  <a:cubicBezTo>
                    <a:pt x="14175" y="8477"/>
                    <a:pt x="14211" y="8296"/>
                    <a:pt x="14139" y="8152"/>
                  </a:cubicBezTo>
                  <a:cubicBezTo>
                    <a:pt x="13165" y="6241"/>
                    <a:pt x="11290" y="3319"/>
                    <a:pt x="8332" y="1732"/>
                  </a:cubicBezTo>
                  <a:cubicBezTo>
                    <a:pt x="5735" y="326"/>
                    <a:pt x="4257" y="1"/>
                    <a:pt x="34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9"/>
            <p:cNvSpPr/>
            <p:nvPr/>
          </p:nvSpPr>
          <p:spPr>
            <a:xfrm>
              <a:off x="3592675" y="4213600"/>
              <a:ext cx="394975" cy="349875"/>
            </a:xfrm>
            <a:custGeom>
              <a:rect b="b" l="l" r="r" t="t"/>
              <a:pathLst>
                <a:path extrusionOk="0" h="13995" w="15799">
                  <a:moveTo>
                    <a:pt x="8801" y="1"/>
                  </a:moveTo>
                  <a:lnTo>
                    <a:pt x="1" y="10569"/>
                  </a:lnTo>
                  <a:lnTo>
                    <a:pt x="5375" y="13995"/>
                  </a:lnTo>
                  <a:lnTo>
                    <a:pt x="15798" y="3572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9"/>
            <p:cNvSpPr/>
            <p:nvPr/>
          </p:nvSpPr>
          <p:spPr>
            <a:xfrm>
              <a:off x="3584575" y="4205450"/>
              <a:ext cx="411175" cy="365600"/>
            </a:xfrm>
            <a:custGeom>
              <a:rect b="b" l="l" r="r" t="t"/>
              <a:pathLst>
                <a:path extrusionOk="0" h="14624" w="16447">
                  <a:moveTo>
                    <a:pt x="9192" y="687"/>
                  </a:moveTo>
                  <a:lnTo>
                    <a:pt x="15617" y="3970"/>
                  </a:lnTo>
                  <a:lnTo>
                    <a:pt x="5663" y="13960"/>
                  </a:lnTo>
                  <a:lnTo>
                    <a:pt x="758" y="10822"/>
                  </a:lnTo>
                  <a:lnTo>
                    <a:pt x="9192" y="687"/>
                  </a:lnTo>
                  <a:close/>
                  <a:moveTo>
                    <a:pt x="9118" y="1"/>
                  </a:moveTo>
                  <a:cubicBezTo>
                    <a:pt x="9028" y="1"/>
                    <a:pt x="8943" y="41"/>
                    <a:pt x="8873" y="111"/>
                  </a:cubicBezTo>
                  <a:lnTo>
                    <a:pt x="72" y="10714"/>
                  </a:lnTo>
                  <a:cubicBezTo>
                    <a:pt x="36" y="10786"/>
                    <a:pt x="0" y="10859"/>
                    <a:pt x="36" y="10967"/>
                  </a:cubicBezTo>
                  <a:cubicBezTo>
                    <a:pt x="36" y="11039"/>
                    <a:pt x="72" y="11111"/>
                    <a:pt x="145" y="11147"/>
                  </a:cubicBezTo>
                  <a:lnTo>
                    <a:pt x="5555" y="14573"/>
                  </a:lnTo>
                  <a:cubicBezTo>
                    <a:pt x="5603" y="14606"/>
                    <a:pt x="5659" y="14624"/>
                    <a:pt x="5716" y="14624"/>
                  </a:cubicBezTo>
                  <a:cubicBezTo>
                    <a:pt x="5785" y="14624"/>
                    <a:pt x="5856" y="14597"/>
                    <a:pt x="5915" y="14537"/>
                  </a:cubicBezTo>
                  <a:lnTo>
                    <a:pt x="16339" y="4114"/>
                  </a:lnTo>
                  <a:cubicBezTo>
                    <a:pt x="16411" y="4042"/>
                    <a:pt x="16447" y="3934"/>
                    <a:pt x="16411" y="3862"/>
                  </a:cubicBezTo>
                  <a:cubicBezTo>
                    <a:pt x="16411" y="3753"/>
                    <a:pt x="16339" y="3681"/>
                    <a:pt x="16266" y="3645"/>
                  </a:cubicBezTo>
                  <a:lnTo>
                    <a:pt x="9269" y="38"/>
                  </a:lnTo>
                  <a:cubicBezTo>
                    <a:pt x="9218" y="13"/>
                    <a:pt x="9167" y="1"/>
                    <a:pt x="911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9"/>
            <p:cNvSpPr/>
            <p:nvPr/>
          </p:nvSpPr>
          <p:spPr>
            <a:xfrm>
              <a:off x="3659400" y="4259600"/>
              <a:ext cx="255200" cy="233550"/>
            </a:xfrm>
            <a:custGeom>
              <a:rect b="b" l="l" r="r" t="t"/>
              <a:pathLst>
                <a:path extrusionOk="0" h="9342" w="10208">
                  <a:moveTo>
                    <a:pt x="6601" y="0"/>
                  </a:moveTo>
                  <a:lnTo>
                    <a:pt x="1" y="7827"/>
                  </a:lnTo>
                  <a:lnTo>
                    <a:pt x="2598" y="9342"/>
                  </a:lnTo>
                  <a:lnTo>
                    <a:pt x="10208" y="1623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9"/>
            <p:cNvSpPr/>
            <p:nvPr/>
          </p:nvSpPr>
          <p:spPr>
            <a:xfrm>
              <a:off x="3651300" y="4252025"/>
              <a:ext cx="271425" cy="248425"/>
            </a:xfrm>
            <a:custGeom>
              <a:rect b="b" l="l" r="r" t="t"/>
              <a:pathLst>
                <a:path extrusionOk="0" h="9937" w="10857">
                  <a:moveTo>
                    <a:pt x="7032" y="655"/>
                  </a:moveTo>
                  <a:lnTo>
                    <a:pt x="10027" y="2035"/>
                  </a:lnTo>
                  <a:lnTo>
                    <a:pt x="2886" y="9284"/>
                  </a:lnTo>
                  <a:lnTo>
                    <a:pt x="758" y="8058"/>
                  </a:lnTo>
                  <a:lnTo>
                    <a:pt x="7032" y="655"/>
                  </a:lnTo>
                  <a:close/>
                  <a:moveTo>
                    <a:pt x="6955" y="1"/>
                  </a:moveTo>
                  <a:cubicBezTo>
                    <a:pt x="6853" y="1"/>
                    <a:pt x="6761" y="34"/>
                    <a:pt x="6709" y="87"/>
                  </a:cubicBezTo>
                  <a:lnTo>
                    <a:pt x="72" y="7914"/>
                  </a:lnTo>
                  <a:cubicBezTo>
                    <a:pt x="36" y="7986"/>
                    <a:pt x="0" y="8094"/>
                    <a:pt x="0" y="8166"/>
                  </a:cubicBezTo>
                  <a:cubicBezTo>
                    <a:pt x="36" y="8274"/>
                    <a:pt x="72" y="8346"/>
                    <a:pt x="144" y="8382"/>
                  </a:cubicBezTo>
                  <a:lnTo>
                    <a:pt x="2777" y="9897"/>
                  </a:lnTo>
                  <a:cubicBezTo>
                    <a:pt x="2819" y="9925"/>
                    <a:pt x="2865" y="9937"/>
                    <a:pt x="2913" y="9937"/>
                  </a:cubicBezTo>
                  <a:cubicBezTo>
                    <a:pt x="2991" y="9937"/>
                    <a:pt x="3071" y="9906"/>
                    <a:pt x="3138" y="9861"/>
                  </a:cubicBezTo>
                  <a:lnTo>
                    <a:pt x="10748" y="2143"/>
                  </a:lnTo>
                  <a:cubicBezTo>
                    <a:pt x="10820" y="2071"/>
                    <a:pt x="10856" y="1962"/>
                    <a:pt x="10820" y="1890"/>
                  </a:cubicBezTo>
                  <a:cubicBezTo>
                    <a:pt x="10820" y="1782"/>
                    <a:pt x="10748" y="1710"/>
                    <a:pt x="10640" y="1638"/>
                  </a:cubicBezTo>
                  <a:lnTo>
                    <a:pt x="7069" y="15"/>
                  </a:lnTo>
                  <a:cubicBezTo>
                    <a:pt x="7031" y="5"/>
                    <a:pt x="6992" y="1"/>
                    <a:pt x="69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9"/>
            <p:cNvSpPr/>
            <p:nvPr/>
          </p:nvSpPr>
          <p:spPr>
            <a:xfrm>
              <a:off x="2214925" y="4282725"/>
              <a:ext cx="151500" cy="319300"/>
            </a:xfrm>
            <a:custGeom>
              <a:rect b="b" l="l" r="r" t="t"/>
              <a:pathLst>
                <a:path extrusionOk="0" h="12772" w="6060">
                  <a:moveTo>
                    <a:pt x="2113" y="0"/>
                  </a:moveTo>
                  <a:cubicBezTo>
                    <a:pt x="1723" y="0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69"/>
                    <a:pt x="1551" y="8453"/>
                    <a:pt x="2200" y="10328"/>
                  </a:cubicBezTo>
                  <a:cubicBezTo>
                    <a:pt x="2489" y="11086"/>
                    <a:pt x="2814" y="12528"/>
                    <a:pt x="3751" y="12709"/>
                  </a:cubicBezTo>
                  <a:cubicBezTo>
                    <a:pt x="3943" y="12751"/>
                    <a:pt x="4121" y="12772"/>
                    <a:pt x="4285" y="12772"/>
                  </a:cubicBezTo>
                  <a:cubicBezTo>
                    <a:pt x="5503" y="12772"/>
                    <a:pt x="5956" y="11638"/>
                    <a:pt x="5987" y="10112"/>
                  </a:cubicBezTo>
                  <a:cubicBezTo>
                    <a:pt x="6060" y="7371"/>
                    <a:pt x="4761" y="3295"/>
                    <a:pt x="4473" y="2430"/>
                  </a:cubicBezTo>
                  <a:cubicBezTo>
                    <a:pt x="3988" y="899"/>
                    <a:pt x="3053" y="0"/>
                    <a:pt x="2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9"/>
            <p:cNvSpPr/>
            <p:nvPr/>
          </p:nvSpPr>
          <p:spPr>
            <a:xfrm>
              <a:off x="2218525" y="4275825"/>
              <a:ext cx="153300" cy="333650"/>
            </a:xfrm>
            <a:custGeom>
              <a:rect b="b" l="l" r="r" t="t"/>
              <a:pathLst>
                <a:path extrusionOk="0" h="13346" w="6132">
                  <a:moveTo>
                    <a:pt x="1984" y="578"/>
                  </a:moveTo>
                  <a:cubicBezTo>
                    <a:pt x="2345" y="578"/>
                    <a:pt x="2742" y="758"/>
                    <a:pt x="3102" y="1119"/>
                  </a:cubicBezTo>
                  <a:cubicBezTo>
                    <a:pt x="3463" y="1515"/>
                    <a:pt x="3824" y="2056"/>
                    <a:pt x="4040" y="2814"/>
                  </a:cubicBezTo>
                  <a:cubicBezTo>
                    <a:pt x="4329" y="3643"/>
                    <a:pt x="5555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19" y="11145"/>
                    <a:pt x="5411" y="11758"/>
                    <a:pt x="5194" y="12155"/>
                  </a:cubicBezTo>
                  <a:cubicBezTo>
                    <a:pt x="5050" y="12336"/>
                    <a:pt x="4942" y="12480"/>
                    <a:pt x="4761" y="12588"/>
                  </a:cubicBezTo>
                  <a:cubicBezTo>
                    <a:pt x="4581" y="12696"/>
                    <a:pt x="4401" y="12768"/>
                    <a:pt x="4112" y="12768"/>
                  </a:cubicBezTo>
                  <a:cubicBezTo>
                    <a:pt x="4004" y="12768"/>
                    <a:pt x="3824" y="12732"/>
                    <a:pt x="3679" y="12696"/>
                  </a:cubicBezTo>
                  <a:cubicBezTo>
                    <a:pt x="3499" y="12660"/>
                    <a:pt x="3355" y="12588"/>
                    <a:pt x="3211" y="12444"/>
                  </a:cubicBezTo>
                  <a:cubicBezTo>
                    <a:pt x="3030" y="12227"/>
                    <a:pt x="2850" y="11903"/>
                    <a:pt x="2706" y="11542"/>
                  </a:cubicBezTo>
                  <a:cubicBezTo>
                    <a:pt x="2561" y="11181"/>
                    <a:pt x="2453" y="10785"/>
                    <a:pt x="2345" y="10496"/>
                  </a:cubicBezTo>
                  <a:cubicBezTo>
                    <a:pt x="1696" y="8657"/>
                    <a:pt x="1371" y="6709"/>
                    <a:pt x="974" y="4761"/>
                  </a:cubicBezTo>
                  <a:cubicBezTo>
                    <a:pt x="830" y="4112"/>
                    <a:pt x="578" y="3175"/>
                    <a:pt x="578" y="2345"/>
                  </a:cubicBezTo>
                  <a:cubicBezTo>
                    <a:pt x="578" y="1768"/>
                    <a:pt x="722" y="1299"/>
                    <a:pt x="1047" y="1010"/>
                  </a:cubicBezTo>
                  <a:cubicBezTo>
                    <a:pt x="1371" y="722"/>
                    <a:pt x="1660" y="578"/>
                    <a:pt x="1984" y="578"/>
                  </a:cubicBezTo>
                  <a:close/>
                  <a:moveTo>
                    <a:pt x="1984" y="1"/>
                  </a:moveTo>
                  <a:cubicBezTo>
                    <a:pt x="1515" y="1"/>
                    <a:pt x="1047" y="181"/>
                    <a:pt x="650" y="542"/>
                  </a:cubicBezTo>
                  <a:cubicBezTo>
                    <a:pt x="109" y="1010"/>
                    <a:pt x="1" y="1696"/>
                    <a:pt x="1" y="2345"/>
                  </a:cubicBezTo>
                  <a:cubicBezTo>
                    <a:pt x="1" y="3283"/>
                    <a:pt x="253" y="4257"/>
                    <a:pt x="397" y="4870"/>
                  </a:cubicBezTo>
                  <a:cubicBezTo>
                    <a:pt x="794" y="6817"/>
                    <a:pt x="1083" y="8801"/>
                    <a:pt x="1804" y="10713"/>
                  </a:cubicBezTo>
                  <a:cubicBezTo>
                    <a:pt x="1912" y="11073"/>
                    <a:pt x="2056" y="11614"/>
                    <a:pt x="2309" y="12155"/>
                  </a:cubicBezTo>
                  <a:cubicBezTo>
                    <a:pt x="2453" y="12408"/>
                    <a:pt x="2597" y="12660"/>
                    <a:pt x="2778" y="12840"/>
                  </a:cubicBezTo>
                  <a:cubicBezTo>
                    <a:pt x="2994" y="13057"/>
                    <a:pt x="3247" y="13237"/>
                    <a:pt x="3535" y="13309"/>
                  </a:cubicBezTo>
                  <a:cubicBezTo>
                    <a:pt x="3752" y="13345"/>
                    <a:pt x="3932" y="13345"/>
                    <a:pt x="4112" y="13345"/>
                  </a:cubicBezTo>
                  <a:cubicBezTo>
                    <a:pt x="4473" y="13345"/>
                    <a:pt x="4798" y="13273"/>
                    <a:pt x="5086" y="13129"/>
                  </a:cubicBezTo>
                  <a:cubicBezTo>
                    <a:pt x="5483" y="12877"/>
                    <a:pt x="5735" y="12480"/>
                    <a:pt x="5916" y="12011"/>
                  </a:cubicBezTo>
                  <a:cubicBezTo>
                    <a:pt x="6060" y="11542"/>
                    <a:pt x="6132" y="11001"/>
                    <a:pt x="6132" y="10424"/>
                  </a:cubicBezTo>
                  <a:cubicBezTo>
                    <a:pt x="6132" y="10352"/>
                    <a:pt x="6132" y="10280"/>
                    <a:pt x="6132" y="10208"/>
                  </a:cubicBezTo>
                  <a:cubicBezTo>
                    <a:pt x="6132" y="7358"/>
                    <a:pt x="4906" y="3499"/>
                    <a:pt x="4617" y="2633"/>
                  </a:cubicBezTo>
                  <a:cubicBezTo>
                    <a:pt x="4365" y="1804"/>
                    <a:pt x="4004" y="1155"/>
                    <a:pt x="3535" y="722"/>
                  </a:cubicBezTo>
                  <a:cubicBezTo>
                    <a:pt x="3102" y="253"/>
                    <a:pt x="2561" y="1"/>
                    <a:pt x="198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9"/>
            <p:cNvSpPr/>
            <p:nvPr/>
          </p:nvSpPr>
          <p:spPr>
            <a:xfrm>
              <a:off x="2166225" y="4403450"/>
              <a:ext cx="113650" cy="239800"/>
            </a:xfrm>
            <a:custGeom>
              <a:rect b="b" l="l" r="r" t="t"/>
              <a:pathLst>
                <a:path extrusionOk="0" h="9592" w="4546">
                  <a:moveTo>
                    <a:pt x="1591" y="1"/>
                  </a:moveTo>
                  <a:cubicBezTo>
                    <a:pt x="1297" y="1"/>
                    <a:pt x="1000" y="121"/>
                    <a:pt x="722" y="378"/>
                  </a:cubicBezTo>
                  <a:cubicBezTo>
                    <a:pt x="1" y="1063"/>
                    <a:pt x="433" y="2578"/>
                    <a:pt x="614" y="3407"/>
                  </a:cubicBezTo>
                  <a:cubicBezTo>
                    <a:pt x="902" y="4850"/>
                    <a:pt x="1155" y="6329"/>
                    <a:pt x="1660" y="7772"/>
                  </a:cubicBezTo>
                  <a:cubicBezTo>
                    <a:pt x="1876" y="8313"/>
                    <a:pt x="2093" y="9395"/>
                    <a:pt x="2814" y="9539"/>
                  </a:cubicBezTo>
                  <a:cubicBezTo>
                    <a:pt x="2965" y="9574"/>
                    <a:pt x="3104" y="9591"/>
                    <a:pt x="3231" y="9591"/>
                  </a:cubicBezTo>
                  <a:cubicBezTo>
                    <a:pt x="4141" y="9591"/>
                    <a:pt x="4477" y="8730"/>
                    <a:pt x="4509" y="7591"/>
                  </a:cubicBezTo>
                  <a:cubicBezTo>
                    <a:pt x="4545" y="5535"/>
                    <a:pt x="3571" y="2470"/>
                    <a:pt x="3355" y="1820"/>
                  </a:cubicBezTo>
                  <a:cubicBezTo>
                    <a:pt x="2974" y="679"/>
                    <a:pt x="2290" y="1"/>
                    <a:pt x="1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9"/>
            <p:cNvSpPr/>
            <p:nvPr/>
          </p:nvSpPr>
          <p:spPr>
            <a:xfrm>
              <a:off x="2166225" y="4395750"/>
              <a:ext cx="119950" cy="255200"/>
            </a:xfrm>
            <a:custGeom>
              <a:rect b="b" l="l" r="r" t="t"/>
              <a:pathLst>
                <a:path extrusionOk="0" h="10208" w="4798">
                  <a:moveTo>
                    <a:pt x="1588" y="614"/>
                  </a:moveTo>
                  <a:cubicBezTo>
                    <a:pt x="1840" y="614"/>
                    <a:pt x="2129" y="722"/>
                    <a:pt x="2381" y="1010"/>
                  </a:cubicBezTo>
                  <a:cubicBezTo>
                    <a:pt x="2670" y="1263"/>
                    <a:pt x="2886" y="1696"/>
                    <a:pt x="3066" y="2237"/>
                  </a:cubicBezTo>
                  <a:cubicBezTo>
                    <a:pt x="3283" y="2850"/>
                    <a:pt x="4184" y="5771"/>
                    <a:pt x="4184" y="7755"/>
                  </a:cubicBezTo>
                  <a:lnTo>
                    <a:pt x="4184" y="7899"/>
                  </a:lnTo>
                  <a:cubicBezTo>
                    <a:pt x="4184" y="8440"/>
                    <a:pt x="4076" y="8909"/>
                    <a:pt x="3932" y="9198"/>
                  </a:cubicBezTo>
                  <a:cubicBezTo>
                    <a:pt x="3860" y="9342"/>
                    <a:pt x="3752" y="9414"/>
                    <a:pt x="3643" y="9486"/>
                  </a:cubicBezTo>
                  <a:cubicBezTo>
                    <a:pt x="3535" y="9558"/>
                    <a:pt x="3391" y="9594"/>
                    <a:pt x="3211" y="9594"/>
                  </a:cubicBezTo>
                  <a:cubicBezTo>
                    <a:pt x="3102" y="9594"/>
                    <a:pt x="2994" y="9594"/>
                    <a:pt x="2886" y="9558"/>
                  </a:cubicBezTo>
                  <a:cubicBezTo>
                    <a:pt x="2778" y="9558"/>
                    <a:pt x="2670" y="9486"/>
                    <a:pt x="2561" y="9378"/>
                  </a:cubicBezTo>
                  <a:cubicBezTo>
                    <a:pt x="2453" y="9234"/>
                    <a:pt x="2309" y="8981"/>
                    <a:pt x="2201" y="8729"/>
                  </a:cubicBezTo>
                  <a:cubicBezTo>
                    <a:pt x="2093" y="8476"/>
                    <a:pt x="2020" y="8188"/>
                    <a:pt x="1948" y="7971"/>
                  </a:cubicBezTo>
                  <a:cubicBezTo>
                    <a:pt x="1443" y="6601"/>
                    <a:pt x="1227" y="5122"/>
                    <a:pt x="902" y="3643"/>
                  </a:cubicBezTo>
                  <a:cubicBezTo>
                    <a:pt x="794" y="3174"/>
                    <a:pt x="614" y="2453"/>
                    <a:pt x="614" y="1876"/>
                  </a:cubicBezTo>
                  <a:cubicBezTo>
                    <a:pt x="614" y="1443"/>
                    <a:pt x="722" y="1083"/>
                    <a:pt x="938" y="902"/>
                  </a:cubicBezTo>
                  <a:cubicBezTo>
                    <a:pt x="1155" y="686"/>
                    <a:pt x="1371" y="614"/>
                    <a:pt x="1588" y="614"/>
                  </a:cubicBezTo>
                  <a:close/>
                  <a:moveTo>
                    <a:pt x="1588" y="1"/>
                  </a:moveTo>
                  <a:cubicBezTo>
                    <a:pt x="1227" y="1"/>
                    <a:pt x="830" y="181"/>
                    <a:pt x="542" y="469"/>
                  </a:cubicBezTo>
                  <a:cubicBezTo>
                    <a:pt x="109" y="830"/>
                    <a:pt x="1" y="1371"/>
                    <a:pt x="1" y="1876"/>
                  </a:cubicBezTo>
                  <a:cubicBezTo>
                    <a:pt x="1" y="2561"/>
                    <a:pt x="217" y="3319"/>
                    <a:pt x="325" y="3788"/>
                  </a:cubicBezTo>
                  <a:cubicBezTo>
                    <a:pt x="614" y="5230"/>
                    <a:pt x="866" y="6709"/>
                    <a:pt x="1371" y="8152"/>
                  </a:cubicBezTo>
                  <a:cubicBezTo>
                    <a:pt x="1479" y="8440"/>
                    <a:pt x="1588" y="8873"/>
                    <a:pt x="1768" y="9234"/>
                  </a:cubicBezTo>
                  <a:cubicBezTo>
                    <a:pt x="1876" y="9450"/>
                    <a:pt x="1984" y="9630"/>
                    <a:pt x="2129" y="9811"/>
                  </a:cubicBezTo>
                  <a:cubicBezTo>
                    <a:pt x="2309" y="9955"/>
                    <a:pt x="2489" y="10099"/>
                    <a:pt x="2742" y="10171"/>
                  </a:cubicBezTo>
                  <a:cubicBezTo>
                    <a:pt x="2922" y="10171"/>
                    <a:pt x="3066" y="10208"/>
                    <a:pt x="3211" y="10208"/>
                  </a:cubicBezTo>
                  <a:cubicBezTo>
                    <a:pt x="3499" y="10208"/>
                    <a:pt x="3752" y="10135"/>
                    <a:pt x="3932" y="10027"/>
                  </a:cubicBezTo>
                  <a:cubicBezTo>
                    <a:pt x="4257" y="9811"/>
                    <a:pt x="4473" y="9486"/>
                    <a:pt x="4617" y="9126"/>
                  </a:cubicBezTo>
                  <a:cubicBezTo>
                    <a:pt x="4725" y="8765"/>
                    <a:pt x="4798" y="8368"/>
                    <a:pt x="4798" y="7899"/>
                  </a:cubicBezTo>
                  <a:lnTo>
                    <a:pt x="4798" y="7755"/>
                  </a:lnTo>
                  <a:cubicBezTo>
                    <a:pt x="4798" y="5627"/>
                    <a:pt x="3860" y="2706"/>
                    <a:pt x="3643" y="2056"/>
                  </a:cubicBezTo>
                  <a:cubicBezTo>
                    <a:pt x="3463" y="1443"/>
                    <a:pt x="3175" y="938"/>
                    <a:pt x="2814" y="578"/>
                  </a:cubicBezTo>
                  <a:cubicBezTo>
                    <a:pt x="2453" y="217"/>
                    <a:pt x="2057" y="1"/>
                    <a:pt x="158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9"/>
            <p:cNvSpPr/>
            <p:nvPr/>
          </p:nvSpPr>
          <p:spPr>
            <a:xfrm>
              <a:off x="2527800" y="4365100"/>
              <a:ext cx="239875" cy="326075"/>
            </a:xfrm>
            <a:custGeom>
              <a:rect b="b" l="l" r="r" t="t"/>
              <a:pathLst>
                <a:path extrusionOk="0" h="13043" w="9595">
                  <a:moveTo>
                    <a:pt x="289" y="0"/>
                  </a:moveTo>
                  <a:cubicBezTo>
                    <a:pt x="289" y="1"/>
                    <a:pt x="1" y="5302"/>
                    <a:pt x="686" y="5699"/>
                  </a:cubicBezTo>
                  <a:cubicBezTo>
                    <a:pt x="1371" y="6096"/>
                    <a:pt x="3896" y="6781"/>
                    <a:pt x="4220" y="6853"/>
                  </a:cubicBezTo>
                  <a:cubicBezTo>
                    <a:pt x="4509" y="6961"/>
                    <a:pt x="4293" y="7358"/>
                    <a:pt x="3896" y="8728"/>
                  </a:cubicBezTo>
                  <a:cubicBezTo>
                    <a:pt x="3535" y="10099"/>
                    <a:pt x="3896" y="11975"/>
                    <a:pt x="5086" y="12660"/>
                  </a:cubicBezTo>
                  <a:cubicBezTo>
                    <a:pt x="5525" y="12913"/>
                    <a:pt x="5920" y="13043"/>
                    <a:pt x="6250" y="13043"/>
                  </a:cubicBezTo>
                  <a:cubicBezTo>
                    <a:pt x="6812" y="13043"/>
                    <a:pt x="7182" y="12663"/>
                    <a:pt x="7250" y="11866"/>
                  </a:cubicBezTo>
                  <a:cubicBezTo>
                    <a:pt x="7358" y="10604"/>
                    <a:pt x="9594" y="6961"/>
                    <a:pt x="8909" y="5879"/>
                  </a:cubicBezTo>
                  <a:cubicBezTo>
                    <a:pt x="8224" y="4797"/>
                    <a:pt x="7142" y="3715"/>
                    <a:pt x="4978" y="3427"/>
                  </a:cubicBezTo>
                  <a:cubicBezTo>
                    <a:pt x="2850" y="3138"/>
                    <a:pt x="289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9"/>
            <p:cNvSpPr/>
            <p:nvPr/>
          </p:nvSpPr>
          <p:spPr>
            <a:xfrm>
              <a:off x="2526000" y="4357550"/>
              <a:ext cx="235350" cy="341200"/>
            </a:xfrm>
            <a:custGeom>
              <a:rect b="b" l="l" r="r" t="t"/>
              <a:pathLst>
                <a:path extrusionOk="0" h="13648" w="9414">
                  <a:moveTo>
                    <a:pt x="613" y="1069"/>
                  </a:moveTo>
                  <a:cubicBezTo>
                    <a:pt x="885" y="1369"/>
                    <a:pt x="1254" y="1751"/>
                    <a:pt x="1696" y="2142"/>
                  </a:cubicBezTo>
                  <a:cubicBezTo>
                    <a:pt x="2633" y="2971"/>
                    <a:pt x="3824" y="3873"/>
                    <a:pt x="5014" y="4053"/>
                  </a:cubicBezTo>
                  <a:cubicBezTo>
                    <a:pt x="6060" y="4161"/>
                    <a:pt x="6817" y="4486"/>
                    <a:pt x="7394" y="4919"/>
                  </a:cubicBezTo>
                  <a:cubicBezTo>
                    <a:pt x="7971" y="5316"/>
                    <a:pt x="8404" y="5821"/>
                    <a:pt x="8729" y="6362"/>
                  </a:cubicBezTo>
                  <a:cubicBezTo>
                    <a:pt x="8765" y="6434"/>
                    <a:pt x="8801" y="6542"/>
                    <a:pt x="8801" y="6722"/>
                  </a:cubicBezTo>
                  <a:cubicBezTo>
                    <a:pt x="8801" y="7047"/>
                    <a:pt x="8729" y="7480"/>
                    <a:pt x="8548" y="7948"/>
                  </a:cubicBezTo>
                  <a:cubicBezTo>
                    <a:pt x="8332" y="8670"/>
                    <a:pt x="7971" y="9463"/>
                    <a:pt x="7647" y="10221"/>
                  </a:cubicBezTo>
                  <a:cubicBezTo>
                    <a:pt x="7502" y="10617"/>
                    <a:pt x="7358" y="10942"/>
                    <a:pt x="7214" y="11267"/>
                  </a:cubicBezTo>
                  <a:cubicBezTo>
                    <a:pt x="7106" y="11591"/>
                    <a:pt x="7034" y="11880"/>
                    <a:pt x="7034" y="12132"/>
                  </a:cubicBezTo>
                  <a:cubicBezTo>
                    <a:pt x="6997" y="12493"/>
                    <a:pt x="6889" y="12745"/>
                    <a:pt x="6781" y="12854"/>
                  </a:cubicBezTo>
                  <a:cubicBezTo>
                    <a:pt x="6673" y="12998"/>
                    <a:pt x="6529" y="13034"/>
                    <a:pt x="6312" y="13034"/>
                  </a:cubicBezTo>
                  <a:cubicBezTo>
                    <a:pt x="6060" y="13034"/>
                    <a:pt x="5735" y="12926"/>
                    <a:pt x="5302" y="12709"/>
                  </a:cubicBezTo>
                  <a:cubicBezTo>
                    <a:pt x="4942" y="12493"/>
                    <a:pt x="4653" y="12096"/>
                    <a:pt x="4437" y="11663"/>
                  </a:cubicBezTo>
                  <a:cubicBezTo>
                    <a:pt x="4256" y="11195"/>
                    <a:pt x="4148" y="10654"/>
                    <a:pt x="4148" y="10113"/>
                  </a:cubicBezTo>
                  <a:cubicBezTo>
                    <a:pt x="4148" y="9788"/>
                    <a:pt x="4184" y="9427"/>
                    <a:pt x="4256" y="9103"/>
                  </a:cubicBezTo>
                  <a:cubicBezTo>
                    <a:pt x="4401" y="8670"/>
                    <a:pt x="4509" y="8309"/>
                    <a:pt x="4581" y="8057"/>
                  </a:cubicBezTo>
                  <a:cubicBezTo>
                    <a:pt x="4653" y="7768"/>
                    <a:pt x="4725" y="7588"/>
                    <a:pt x="4725" y="7407"/>
                  </a:cubicBezTo>
                  <a:cubicBezTo>
                    <a:pt x="4725" y="7299"/>
                    <a:pt x="4689" y="7191"/>
                    <a:pt x="4653" y="7083"/>
                  </a:cubicBezTo>
                  <a:cubicBezTo>
                    <a:pt x="4581" y="6975"/>
                    <a:pt x="4473" y="6903"/>
                    <a:pt x="4365" y="6866"/>
                  </a:cubicBezTo>
                  <a:cubicBezTo>
                    <a:pt x="4292" y="6866"/>
                    <a:pt x="4076" y="6794"/>
                    <a:pt x="3788" y="6722"/>
                  </a:cubicBezTo>
                  <a:cubicBezTo>
                    <a:pt x="3355" y="6578"/>
                    <a:pt x="2742" y="6398"/>
                    <a:pt x="2164" y="6217"/>
                  </a:cubicBezTo>
                  <a:cubicBezTo>
                    <a:pt x="1623" y="6037"/>
                    <a:pt x="1119" y="5857"/>
                    <a:pt x="902" y="5748"/>
                  </a:cubicBezTo>
                  <a:cubicBezTo>
                    <a:pt x="902" y="5712"/>
                    <a:pt x="830" y="5604"/>
                    <a:pt x="794" y="5388"/>
                  </a:cubicBezTo>
                  <a:cubicBezTo>
                    <a:pt x="650" y="4811"/>
                    <a:pt x="578" y="3693"/>
                    <a:pt x="578" y="2683"/>
                  </a:cubicBezTo>
                  <a:cubicBezTo>
                    <a:pt x="578" y="2091"/>
                    <a:pt x="611" y="1499"/>
                    <a:pt x="613" y="1069"/>
                  </a:cubicBezTo>
                  <a:close/>
                  <a:moveTo>
                    <a:pt x="354" y="0"/>
                  </a:moveTo>
                  <a:cubicBezTo>
                    <a:pt x="323" y="0"/>
                    <a:pt x="289" y="5"/>
                    <a:pt x="253" y="14"/>
                  </a:cubicBezTo>
                  <a:cubicBezTo>
                    <a:pt x="145" y="50"/>
                    <a:pt x="73" y="158"/>
                    <a:pt x="73" y="302"/>
                  </a:cubicBezTo>
                  <a:cubicBezTo>
                    <a:pt x="73" y="302"/>
                    <a:pt x="0" y="1420"/>
                    <a:pt x="0" y="2683"/>
                  </a:cubicBezTo>
                  <a:cubicBezTo>
                    <a:pt x="0" y="3440"/>
                    <a:pt x="0" y="4197"/>
                    <a:pt x="73" y="4847"/>
                  </a:cubicBezTo>
                  <a:cubicBezTo>
                    <a:pt x="109" y="5171"/>
                    <a:pt x="181" y="5460"/>
                    <a:pt x="217" y="5676"/>
                  </a:cubicBezTo>
                  <a:cubicBezTo>
                    <a:pt x="253" y="5784"/>
                    <a:pt x="289" y="5893"/>
                    <a:pt x="361" y="6001"/>
                  </a:cubicBezTo>
                  <a:cubicBezTo>
                    <a:pt x="397" y="6109"/>
                    <a:pt x="469" y="6181"/>
                    <a:pt x="614" y="6253"/>
                  </a:cubicBezTo>
                  <a:cubicBezTo>
                    <a:pt x="794" y="6362"/>
                    <a:pt x="1082" y="6470"/>
                    <a:pt x="1443" y="6614"/>
                  </a:cubicBezTo>
                  <a:cubicBezTo>
                    <a:pt x="1984" y="6794"/>
                    <a:pt x="2597" y="6975"/>
                    <a:pt x="3138" y="7155"/>
                  </a:cubicBezTo>
                  <a:cubicBezTo>
                    <a:pt x="3565" y="7277"/>
                    <a:pt x="3940" y="7373"/>
                    <a:pt x="4111" y="7422"/>
                  </a:cubicBezTo>
                  <a:lnTo>
                    <a:pt x="4111" y="7422"/>
                  </a:lnTo>
                  <a:cubicBezTo>
                    <a:pt x="4105" y="7478"/>
                    <a:pt x="4069" y="7648"/>
                    <a:pt x="4004" y="7876"/>
                  </a:cubicBezTo>
                  <a:cubicBezTo>
                    <a:pt x="3932" y="8129"/>
                    <a:pt x="3824" y="8489"/>
                    <a:pt x="3679" y="8958"/>
                  </a:cubicBezTo>
                  <a:cubicBezTo>
                    <a:pt x="3571" y="9319"/>
                    <a:pt x="3535" y="9716"/>
                    <a:pt x="3535" y="10113"/>
                  </a:cubicBezTo>
                  <a:cubicBezTo>
                    <a:pt x="3535" y="10726"/>
                    <a:pt x="3643" y="11339"/>
                    <a:pt x="3896" y="11880"/>
                  </a:cubicBezTo>
                  <a:cubicBezTo>
                    <a:pt x="4148" y="12421"/>
                    <a:pt x="4509" y="12926"/>
                    <a:pt x="5014" y="13214"/>
                  </a:cubicBezTo>
                  <a:cubicBezTo>
                    <a:pt x="5483" y="13467"/>
                    <a:pt x="5915" y="13647"/>
                    <a:pt x="6312" y="13647"/>
                  </a:cubicBezTo>
                  <a:cubicBezTo>
                    <a:pt x="6673" y="13647"/>
                    <a:pt x="6997" y="13503"/>
                    <a:pt x="7250" y="13250"/>
                  </a:cubicBezTo>
                  <a:cubicBezTo>
                    <a:pt x="7466" y="12998"/>
                    <a:pt x="7575" y="12637"/>
                    <a:pt x="7611" y="12204"/>
                  </a:cubicBezTo>
                  <a:cubicBezTo>
                    <a:pt x="7647" y="11988"/>
                    <a:pt x="7755" y="11591"/>
                    <a:pt x="7899" y="11158"/>
                  </a:cubicBezTo>
                  <a:cubicBezTo>
                    <a:pt x="8152" y="10509"/>
                    <a:pt x="8548" y="9680"/>
                    <a:pt x="8837" y="8922"/>
                  </a:cubicBezTo>
                  <a:cubicBezTo>
                    <a:pt x="9162" y="8129"/>
                    <a:pt x="9414" y="7371"/>
                    <a:pt x="9414" y="6722"/>
                  </a:cubicBezTo>
                  <a:cubicBezTo>
                    <a:pt x="9414" y="6470"/>
                    <a:pt x="9378" y="6253"/>
                    <a:pt x="9234" y="6037"/>
                  </a:cubicBezTo>
                  <a:cubicBezTo>
                    <a:pt x="8873" y="5460"/>
                    <a:pt x="8404" y="4883"/>
                    <a:pt x="7755" y="4414"/>
                  </a:cubicBezTo>
                  <a:cubicBezTo>
                    <a:pt x="7070" y="3945"/>
                    <a:pt x="6240" y="3584"/>
                    <a:pt x="5086" y="3440"/>
                  </a:cubicBezTo>
                  <a:cubicBezTo>
                    <a:pt x="4148" y="3332"/>
                    <a:pt x="2994" y="2502"/>
                    <a:pt x="2092" y="1673"/>
                  </a:cubicBezTo>
                  <a:cubicBezTo>
                    <a:pt x="1660" y="1276"/>
                    <a:pt x="1263" y="879"/>
                    <a:pt x="1010" y="591"/>
                  </a:cubicBezTo>
                  <a:cubicBezTo>
                    <a:pt x="866" y="447"/>
                    <a:pt x="758" y="338"/>
                    <a:pt x="686" y="230"/>
                  </a:cubicBezTo>
                  <a:cubicBezTo>
                    <a:pt x="614" y="158"/>
                    <a:pt x="578" y="122"/>
                    <a:pt x="578" y="122"/>
                  </a:cubicBezTo>
                  <a:cubicBezTo>
                    <a:pt x="523" y="41"/>
                    <a:pt x="449" y="0"/>
                    <a:pt x="35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9"/>
            <p:cNvSpPr/>
            <p:nvPr/>
          </p:nvSpPr>
          <p:spPr>
            <a:xfrm>
              <a:off x="2313200" y="426107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42" y="1"/>
                  </a:moveTo>
                  <a:cubicBezTo>
                    <a:pt x="1757" y="1"/>
                    <a:pt x="1370" y="155"/>
                    <a:pt x="1011" y="482"/>
                  </a:cubicBezTo>
                  <a:cubicBezTo>
                    <a:pt x="1" y="1384"/>
                    <a:pt x="614" y="3440"/>
                    <a:pt x="830" y="4522"/>
                  </a:cubicBezTo>
                  <a:cubicBezTo>
                    <a:pt x="1263" y="6470"/>
                    <a:pt x="1552" y="8453"/>
                    <a:pt x="2237" y="10329"/>
                  </a:cubicBezTo>
                  <a:cubicBezTo>
                    <a:pt x="2525" y="11086"/>
                    <a:pt x="2850" y="12529"/>
                    <a:pt x="3788" y="12709"/>
                  </a:cubicBezTo>
                  <a:cubicBezTo>
                    <a:pt x="3980" y="12752"/>
                    <a:pt x="4157" y="12772"/>
                    <a:pt x="4321" y="12772"/>
                  </a:cubicBezTo>
                  <a:cubicBezTo>
                    <a:pt x="5540" y="12772"/>
                    <a:pt x="5992" y="11639"/>
                    <a:pt x="6024" y="10112"/>
                  </a:cubicBezTo>
                  <a:cubicBezTo>
                    <a:pt x="6060" y="7371"/>
                    <a:pt x="4798" y="3296"/>
                    <a:pt x="4509" y="2430"/>
                  </a:cubicBezTo>
                  <a:cubicBezTo>
                    <a:pt x="3999" y="900"/>
                    <a:pt x="3074" y="1"/>
                    <a:pt x="2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9"/>
            <p:cNvSpPr/>
            <p:nvPr/>
          </p:nvSpPr>
          <p:spPr>
            <a:xfrm>
              <a:off x="2316800" y="4254175"/>
              <a:ext cx="154225" cy="333650"/>
            </a:xfrm>
            <a:custGeom>
              <a:rect b="b" l="l" r="r" t="t"/>
              <a:pathLst>
                <a:path extrusionOk="0" h="13346" w="6169">
                  <a:moveTo>
                    <a:pt x="2021" y="578"/>
                  </a:moveTo>
                  <a:cubicBezTo>
                    <a:pt x="2381" y="578"/>
                    <a:pt x="2778" y="758"/>
                    <a:pt x="3139" y="1119"/>
                  </a:cubicBezTo>
                  <a:cubicBezTo>
                    <a:pt x="3499" y="1516"/>
                    <a:pt x="3824" y="2057"/>
                    <a:pt x="4076" y="2814"/>
                  </a:cubicBezTo>
                  <a:cubicBezTo>
                    <a:pt x="4365" y="3644"/>
                    <a:pt x="5591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55" y="11146"/>
                    <a:pt x="5447" y="11759"/>
                    <a:pt x="5195" y="12156"/>
                  </a:cubicBezTo>
                  <a:cubicBezTo>
                    <a:pt x="5086" y="12336"/>
                    <a:pt x="4942" y="12516"/>
                    <a:pt x="4798" y="12588"/>
                  </a:cubicBezTo>
                  <a:cubicBezTo>
                    <a:pt x="4617" y="12697"/>
                    <a:pt x="4401" y="12769"/>
                    <a:pt x="4149" y="12769"/>
                  </a:cubicBezTo>
                  <a:cubicBezTo>
                    <a:pt x="4004" y="12769"/>
                    <a:pt x="3860" y="12733"/>
                    <a:pt x="3680" y="12697"/>
                  </a:cubicBezTo>
                  <a:cubicBezTo>
                    <a:pt x="3535" y="12661"/>
                    <a:pt x="3391" y="12588"/>
                    <a:pt x="3247" y="12444"/>
                  </a:cubicBezTo>
                  <a:cubicBezTo>
                    <a:pt x="3031" y="12228"/>
                    <a:pt x="2886" y="11903"/>
                    <a:pt x="2742" y="11542"/>
                  </a:cubicBezTo>
                  <a:cubicBezTo>
                    <a:pt x="2598" y="11182"/>
                    <a:pt x="2490" y="10785"/>
                    <a:pt x="2381" y="10497"/>
                  </a:cubicBezTo>
                  <a:cubicBezTo>
                    <a:pt x="1696" y="8657"/>
                    <a:pt x="1408" y="6709"/>
                    <a:pt x="975" y="4762"/>
                  </a:cubicBezTo>
                  <a:cubicBezTo>
                    <a:pt x="867" y="4113"/>
                    <a:pt x="614" y="3175"/>
                    <a:pt x="614" y="2345"/>
                  </a:cubicBezTo>
                  <a:cubicBezTo>
                    <a:pt x="614" y="1768"/>
                    <a:pt x="722" y="1299"/>
                    <a:pt x="1047" y="1011"/>
                  </a:cubicBezTo>
                  <a:cubicBezTo>
                    <a:pt x="1371" y="722"/>
                    <a:pt x="1696" y="578"/>
                    <a:pt x="2021" y="578"/>
                  </a:cubicBezTo>
                  <a:close/>
                  <a:moveTo>
                    <a:pt x="2021" y="1"/>
                  </a:moveTo>
                  <a:cubicBezTo>
                    <a:pt x="1516" y="1"/>
                    <a:pt x="1047" y="181"/>
                    <a:pt x="650" y="542"/>
                  </a:cubicBezTo>
                  <a:cubicBezTo>
                    <a:pt x="145" y="1011"/>
                    <a:pt x="1" y="1696"/>
                    <a:pt x="1" y="2345"/>
                  </a:cubicBezTo>
                  <a:cubicBezTo>
                    <a:pt x="1" y="3283"/>
                    <a:pt x="289" y="4257"/>
                    <a:pt x="398" y="4870"/>
                  </a:cubicBezTo>
                  <a:cubicBezTo>
                    <a:pt x="830" y="6818"/>
                    <a:pt x="1119" y="8801"/>
                    <a:pt x="1804" y="10713"/>
                  </a:cubicBezTo>
                  <a:cubicBezTo>
                    <a:pt x="1949" y="11074"/>
                    <a:pt x="2093" y="11615"/>
                    <a:pt x="2345" y="12156"/>
                  </a:cubicBezTo>
                  <a:cubicBezTo>
                    <a:pt x="2453" y="12408"/>
                    <a:pt x="2634" y="12661"/>
                    <a:pt x="2814" y="12841"/>
                  </a:cubicBezTo>
                  <a:cubicBezTo>
                    <a:pt x="2994" y="13057"/>
                    <a:pt x="3247" y="13238"/>
                    <a:pt x="3572" y="13274"/>
                  </a:cubicBezTo>
                  <a:cubicBezTo>
                    <a:pt x="3788" y="13346"/>
                    <a:pt x="3968" y="13346"/>
                    <a:pt x="4149" y="13346"/>
                  </a:cubicBezTo>
                  <a:cubicBezTo>
                    <a:pt x="4509" y="13346"/>
                    <a:pt x="4834" y="13274"/>
                    <a:pt x="5086" y="13129"/>
                  </a:cubicBezTo>
                  <a:cubicBezTo>
                    <a:pt x="5483" y="12877"/>
                    <a:pt x="5772" y="12480"/>
                    <a:pt x="5916" y="12011"/>
                  </a:cubicBezTo>
                  <a:cubicBezTo>
                    <a:pt x="6096" y="11542"/>
                    <a:pt x="6168" y="11001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59"/>
                    <a:pt x="4942" y="3499"/>
                    <a:pt x="4654" y="2634"/>
                  </a:cubicBezTo>
                  <a:cubicBezTo>
                    <a:pt x="4401" y="1804"/>
                    <a:pt x="4004" y="1155"/>
                    <a:pt x="3572" y="722"/>
                  </a:cubicBezTo>
                  <a:cubicBezTo>
                    <a:pt x="3103" y="253"/>
                    <a:pt x="2562" y="1"/>
                    <a:pt x="202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9"/>
            <p:cNvSpPr/>
            <p:nvPr/>
          </p:nvSpPr>
          <p:spPr>
            <a:xfrm>
              <a:off x="2431325" y="428902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13" y="1"/>
                  </a:moveTo>
                  <a:cubicBezTo>
                    <a:pt x="1723" y="1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70"/>
                    <a:pt x="1515" y="8453"/>
                    <a:pt x="2201" y="10329"/>
                  </a:cubicBezTo>
                  <a:cubicBezTo>
                    <a:pt x="2489" y="11086"/>
                    <a:pt x="2814" y="12493"/>
                    <a:pt x="3751" y="12709"/>
                  </a:cubicBezTo>
                  <a:cubicBezTo>
                    <a:pt x="3944" y="12752"/>
                    <a:pt x="4121" y="12772"/>
                    <a:pt x="4285" y="12772"/>
                  </a:cubicBezTo>
                  <a:cubicBezTo>
                    <a:pt x="5503" y="12772"/>
                    <a:pt x="5956" y="11639"/>
                    <a:pt x="5988" y="10112"/>
                  </a:cubicBezTo>
                  <a:cubicBezTo>
                    <a:pt x="6060" y="7335"/>
                    <a:pt x="4761" y="3296"/>
                    <a:pt x="4473" y="2430"/>
                  </a:cubicBezTo>
                  <a:cubicBezTo>
                    <a:pt x="3988" y="900"/>
                    <a:pt x="3053" y="1"/>
                    <a:pt x="2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9"/>
            <p:cNvSpPr/>
            <p:nvPr/>
          </p:nvSpPr>
          <p:spPr>
            <a:xfrm>
              <a:off x="2434025" y="4281225"/>
              <a:ext cx="154225" cy="334550"/>
            </a:xfrm>
            <a:custGeom>
              <a:rect b="b" l="l" r="r" t="t"/>
              <a:pathLst>
                <a:path extrusionOk="0" h="13382" w="6169">
                  <a:moveTo>
                    <a:pt x="2020" y="614"/>
                  </a:moveTo>
                  <a:cubicBezTo>
                    <a:pt x="2381" y="614"/>
                    <a:pt x="2778" y="794"/>
                    <a:pt x="3138" y="1155"/>
                  </a:cubicBezTo>
                  <a:cubicBezTo>
                    <a:pt x="3499" y="1516"/>
                    <a:pt x="3860" y="2093"/>
                    <a:pt x="4076" y="2814"/>
                  </a:cubicBezTo>
                  <a:cubicBezTo>
                    <a:pt x="4365" y="3680"/>
                    <a:pt x="5591" y="7539"/>
                    <a:pt x="5591" y="10208"/>
                  </a:cubicBezTo>
                  <a:cubicBezTo>
                    <a:pt x="5591" y="10280"/>
                    <a:pt x="5591" y="10352"/>
                    <a:pt x="5591" y="10424"/>
                  </a:cubicBezTo>
                  <a:cubicBezTo>
                    <a:pt x="5555" y="11146"/>
                    <a:pt x="5447" y="11759"/>
                    <a:pt x="5230" y="12192"/>
                  </a:cubicBezTo>
                  <a:cubicBezTo>
                    <a:pt x="5086" y="12372"/>
                    <a:pt x="4978" y="12516"/>
                    <a:pt x="4798" y="12624"/>
                  </a:cubicBezTo>
                  <a:cubicBezTo>
                    <a:pt x="4617" y="12733"/>
                    <a:pt x="4437" y="12769"/>
                    <a:pt x="4148" y="12769"/>
                  </a:cubicBezTo>
                  <a:cubicBezTo>
                    <a:pt x="4040" y="12769"/>
                    <a:pt x="3860" y="12769"/>
                    <a:pt x="3716" y="12733"/>
                  </a:cubicBezTo>
                  <a:cubicBezTo>
                    <a:pt x="3535" y="12697"/>
                    <a:pt x="3391" y="12588"/>
                    <a:pt x="3247" y="12444"/>
                  </a:cubicBezTo>
                  <a:cubicBezTo>
                    <a:pt x="3066" y="12264"/>
                    <a:pt x="2886" y="11903"/>
                    <a:pt x="2742" y="11542"/>
                  </a:cubicBezTo>
                  <a:cubicBezTo>
                    <a:pt x="2597" y="11182"/>
                    <a:pt x="2489" y="10821"/>
                    <a:pt x="2381" y="10533"/>
                  </a:cubicBezTo>
                  <a:cubicBezTo>
                    <a:pt x="1732" y="8693"/>
                    <a:pt x="1407" y="6746"/>
                    <a:pt x="1010" y="4762"/>
                  </a:cubicBezTo>
                  <a:cubicBezTo>
                    <a:pt x="866" y="4113"/>
                    <a:pt x="614" y="3175"/>
                    <a:pt x="614" y="2381"/>
                  </a:cubicBezTo>
                  <a:cubicBezTo>
                    <a:pt x="614" y="1804"/>
                    <a:pt x="758" y="1299"/>
                    <a:pt x="1083" y="1011"/>
                  </a:cubicBezTo>
                  <a:cubicBezTo>
                    <a:pt x="1407" y="722"/>
                    <a:pt x="1696" y="614"/>
                    <a:pt x="2020" y="614"/>
                  </a:cubicBezTo>
                  <a:close/>
                  <a:moveTo>
                    <a:pt x="2020" y="1"/>
                  </a:moveTo>
                  <a:cubicBezTo>
                    <a:pt x="1551" y="1"/>
                    <a:pt x="1083" y="217"/>
                    <a:pt x="650" y="578"/>
                  </a:cubicBezTo>
                  <a:cubicBezTo>
                    <a:pt x="145" y="1047"/>
                    <a:pt x="1" y="1732"/>
                    <a:pt x="1" y="2381"/>
                  </a:cubicBezTo>
                  <a:cubicBezTo>
                    <a:pt x="37" y="3319"/>
                    <a:pt x="289" y="4257"/>
                    <a:pt x="397" y="4906"/>
                  </a:cubicBezTo>
                  <a:cubicBezTo>
                    <a:pt x="830" y="6818"/>
                    <a:pt x="1119" y="8801"/>
                    <a:pt x="1840" y="10749"/>
                  </a:cubicBezTo>
                  <a:cubicBezTo>
                    <a:pt x="1948" y="11074"/>
                    <a:pt x="2093" y="11651"/>
                    <a:pt x="2345" y="12156"/>
                  </a:cubicBezTo>
                  <a:cubicBezTo>
                    <a:pt x="2489" y="12408"/>
                    <a:pt x="2634" y="12661"/>
                    <a:pt x="2814" y="12877"/>
                  </a:cubicBezTo>
                  <a:cubicBezTo>
                    <a:pt x="3030" y="13093"/>
                    <a:pt x="3283" y="13238"/>
                    <a:pt x="3571" y="13310"/>
                  </a:cubicBezTo>
                  <a:cubicBezTo>
                    <a:pt x="3788" y="13346"/>
                    <a:pt x="3968" y="13382"/>
                    <a:pt x="4148" y="13382"/>
                  </a:cubicBezTo>
                  <a:cubicBezTo>
                    <a:pt x="4509" y="13382"/>
                    <a:pt x="4834" y="13310"/>
                    <a:pt x="5122" y="13129"/>
                  </a:cubicBezTo>
                  <a:cubicBezTo>
                    <a:pt x="5519" y="12877"/>
                    <a:pt x="5771" y="12480"/>
                    <a:pt x="5916" y="12047"/>
                  </a:cubicBezTo>
                  <a:cubicBezTo>
                    <a:pt x="6096" y="11579"/>
                    <a:pt x="6168" y="11038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95"/>
                    <a:pt x="4942" y="3500"/>
                    <a:pt x="4653" y="2634"/>
                  </a:cubicBezTo>
                  <a:cubicBezTo>
                    <a:pt x="4401" y="1840"/>
                    <a:pt x="4040" y="1191"/>
                    <a:pt x="3571" y="722"/>
                  </a:cubicBezTo>
                  <a:cubicBezTo>
                    <a:pt x="3138" y="290"/>
                    <a:pt x="2597" y="1"/>
                    <a:pt x="20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9"/>
            <p:cNvSpPr/>
            <p:nvPr/>
          </p:nvSpPr>
          <p:spPr>
            <a:xfrm>
              <a:off x="3493500" y="4624625"/>
              <a:ext cx="241675" cy="332750"/>
            </a:xfrm>
            <a:custGeom>
              <a:rect b="b" l="l" r="r" t="t"/>
              <a:pathLst>
                <a:path extrusionOk="0" h="13310" w="9667">
                  <a:moveTo>
                    <a:pt x="7152" y="0"/>
                  </a:moveTo>
                  <a:cubicBezTo>
                    <a:pt x="6332" y="0"/>
                    <a:pt x="5421" y="554"/>
                    <a:pt x="4653" y="1630"/>
                  </a:cubicBezTo>
                  <a:cubicBezTo>
                    <a:pt x="4076" y="2459"/>
                    <a:pt x="1371" y="6246"/>
                    <a:pt x="541" y="9312"/>
                  </a:cubicBezTo>
                  <a:cubicBezTo>
                    <a:pt x="0" y="11223"/>
                    <a:pt x="181" y="12846"/>
                    <a:pt x="2020" y="13279"/>
                  </a:cubicBezTo>
                  <a:cubicBezTo>
                    <a:pt x="2105" y="13300"/>
                    <a:pt x="2188" y="13309"/>
                    <a:pt x="2269" y="13309"/>
                  </a:cubicBezTo>
                  <a:cubicBezTo>
                    <a:pt x="3193" y="13309"/>
                    <a:pt x="3903" y="12070"/>
                    <a:pt x="4401" y="11440"/>
                  </a:cubicBezTo>
                  <a:cubicBezTo>
                    <a:pt x="5735" y="9709"/>
                    <a:pt x="6709" y="7725"/>
                    <a:pt x="7791" y="5777"/>
                  </a:cubicBezTo>
                  <a:cubicBezTo>
                    <a:pt x="8368" y="4695"/>
                    <a:pt x="9666" y="2784"/>
                    <a:pt x="8945" y="1305"/>
                  </a:cubicBezTo>
                  <a:cubicBezTo>
                    <a:pt x="8523" y="428"/>
                    <a:pt x="7873" y="0"/>
                    <a:pt x="7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9"/>
            <p:cNvSpPr/>
            <p:nvPr/>
          </p:nvSpPr>
          <p:spPr>
            <a:xfrm>
              <a:off x="3492600" y="46175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78" y="577"/>
                  </a:moveTo>
                  <a:cubicBezTo>
                    <a:pt x="7502" y="577"/>
                    <a:pt x="7755" y="685"/>
                    <a:pt x="8007" y="866"/>
                  </a:cubicBezTo>
                  <a:cubicBezTo>
                    <a:pt x="8260" y="1046"/>
                    <a:pt x="8512" y="1298"/>
                    <a:pt x="8693" y="1695"/>
                  </a:cubicBezTo>
                  <a:cubicBezTo>
                    <a:pt x="8837" y="1984"/>
                    <a:pt x="8909" y="2236"/>
                    <a:pt x="8909" y="2561"/>
                  </a:cubicBezTo>
                  <a:cubicBezTo>
                    <a:pt x="8909" y="3138"/>
                    <a:pt x="8693" y="3751"/>
                    <a:pt x="8404" y="4364"/>
                  </a:cubicBezTo>
                  <a:cubicBezTo>
                    <a:pt x="8115" y="4941"/>
                    <a:pt x="7791" y="5482"/>
                    <a:pt x="7538" y="5915"/>
                  </a:cubicBezTo>
                  <a:cubicBezTo>
                    <a:pt x="6456" y="7863"/>
                    <a:pt x="5519" y="9846"/>
                    <a:pt x="4220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8" y="12876"/>
                    <a:pt x="2958" y="13020"/>
                    <a:pt x="2814" y="13128"/>
                  </a:cubicBezTo>
                  <a:cubicBezTo>
                    <a:pt x="2633" y="13237"/>
                    <a:pt x="2453" y="13309"/>
                    <a:pt x="2309" y="13309"/>
                  </a:cubicBezTo>
                  <a:cubicBezTo>
                    <a:pt x="2237" y="13309"/>
                    <a:pt x="2200" y="13273"/>
                    <a:pt x="2128" y="13273"/>
                  </a:cubicBezTo>
                  <a:cubicBezTo>
                    <a:pt x="1551" y="13128"/>
                    <a:pt x="1191" y="12876"/>
                    <a:pt x="974" y="12551"/>
                  </a:cubicBezTo>
                  <a:cubicBezTo>
                    <a:pt x="722" y="12227"/>
                    <a:pt x="614" y="11758"/>
                    <a:pt x="614" y="11253"/>
                  </a:cubicBezTo>
                  <a:cubicBezTo>
                    <a:pt x="614" y="10784"/>
                    <a:pt x="722" y="10243"/>
                    <a:pt x="866" y="9666"/>
                  </a:cubicBezTo>
                  <a:cubicBezTo>
                    <a:pt x="1696" y="6709"/>
                    <a:pt x="4328" y="2885"/>
                    <a:pt x="4942" y="2092"/>
                  </a:cubicBezTo>
                  <a:cubicBezTo>
                    <a:pt x="5663" y="1082"/>
                    <a:pt x="6529" y="577"/>
                    <a:pt x="7178" y="577"/>
                  </a:cubicBezTo>
                  <a:close/>
                  <a:moveTo>
                    <a:pt x="7178" y="0"/>
                  </a:moveTo>
                  <a:cubicBezTo>
                    <a:pt x="6240" y="0"/>
                    <a:pt x="5266" y="613"/>
                    <a:pt x="4437" y="1731"/>
                  </a:cubicBezTo>
                  <a:cubicBezTo>
                    <a:pt x="3860" y="2597"/>
                    <a:pt x="1155" y="6348"/>
                    <a:pt x="289" y="9522"/>
                  </a:cubicBezTo>
                  <a:cubicBezTo>
                    <a:pt x="109" y="10099"/>
                    <a:pt x="0" y="10712"/>
                    <a:pt x="0" y="11253"/>
                  </a:cubicBezTo>
                  <a:cubicBezTo>
                    <a:pt x="0" y="11866"/>
                    <a:pt x="145" y="12407"/>
                    <a:pt x="469" y="12876"/>
                  </a:cubicBezTo>
                  <a:cubicBezTo>
                    <a:pt x="794" y="13345"/>
                    <a:pt x="1299" y="13669"/>
                    <a:pt x="1984" y="13850"/>
                  </a:cubicBezTo>
                  <a:cubicBezTo>
                    <a:pt x="2092" y="13886"/>
                    <a:pt x="2200" y="13886"/>
                    <a:pt x="2309" y="13886"/>
                  </a:cubicBezTo>
                  <a:cubicBezTo>
                    <a:pt x="2597" y="13886"/>
                    <a:pt x="2886" y="13778"/>
                    <a:pt x="3102" y="13633"/>
                  </a:cubicBezTo>
                  <a:cubicBezTo>
                    <a:pt x="3463" y="13417"/>
                    <a:pt x="3787" y="13092"/>
                    <a:pt x="4040" y="12768"/>
                  </a:cubicBezTo>
                  <a:cubicBezTo>
                    <a:pt x="4292" y="12443"/>
                    <a:pt x="4509" y="12119"/>
                    <a:pt x="4689" y="11902"/>
                  </a:cubicBezTo>
                  <a:cubicBezTo>
                    <a:pt x="6024" y="10135"/>
                    <a:pt x="6997" y="8151"/>
                    <a:pt x="8079" y="6204"/>
                  </a:cubicBezTo>
                  <a:cubicBezTo>
                    <a:pt x="8296" y="5807"/>
                    <a:pt x="8656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164"/>
                    <a:pt x="9414" y="1803"/>
                    <a:pt x="9234" y="1443"/>
                  </a:cubicBezTo>
                  <a:cubicBezTo>
                    <a:pt x="9017" y="974"/>
                    <a:pt x="8729" y="613"/>
                    <a:pt x="8368" y="361"/>
                  </a:cubicBezTo>
                  <a:cubicBezTo>
                    <a:pt x="8007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9"/>
            <p:cNvSpPr/>
            <p:nvPr/>
          </p:nvSpPr>
          <p:spPr>
            <a:xfrm>
              <a:off x="3610725" y="4730250"/>
              <a:ext cx="182150" cy="250325"/>
            </a:xfrm>
            <a:custGeom>
              <a:rect b="b" l="l" r="r" t="t"/>
              <a:pathLst>
                <a:path extrusionOk="0" h="10013" w="7286">
                  <a:moveTo>
                    <a:pt x="5370" y="1"/>
                  </a:moveTo>
                  <a:cubicBezTo>
                    <a:pt x="4757" y="1"/>
                    <a:pt x="4076" y="419"/>
                    <a:pt x="3499" y="1228"/>
                  </a:cubicBezTo>
                  <a:cubicBezTo>
                    <a:pt x="3066" y="1841"/>
                    <a:pt x="1046" y="4690"/>
                    <a:pt x="397" y="6998"/>
                  </a:cubicBezTo>
                  <a:cubicBezTo>
                    <a:pt x="0" y="8441"/>
                    <a:pt x="144" y="9631"/>
                    <a:pt x="1515" y="9992"/>
                  </a:cubicBezTo>
                  <a:cubicBezTo>
                    <a:pt x="1577" y="10006"/>
                    <a:pt x="1637" y="10013"/>
                    <a:pt x="1697" y="10013"/>
                  </a:cubicBezTo>
                  <a:cubicBezTo>
                    <a:pt x="2403" y="10013"/>
                    <a:pt x="2952" y="9084"/>
                    <a:pt x="3318" y="8585"/>
                  </a:cubicBezTo>
                  <a:cubicBezTo>
                    <a:pt x="4328" y="7323"/>
                    <a:pt x="5050" y="5808"/>
                    <a:pt x="5843" y="4366"/>
                  </a:cubicBezTo>
                  <a:cubicBezTo>
                    <a:pt x="6312" y="3536"/>
                    <a:pt x="7286" y="2093"/>
                    <a:pt x="6709" y="975"/>
                  </a:cubicBezTo>
                  <a:cubicBezTo>
                    <a:pt x="6389" y="320"/>
                    <a:pt x="5905" y="1"/>
                    <a:pt x="5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9"/>
            <p:cNvSpPr/>
            <p:nvPr/>
          </p:nvSpPr>
          <p:spPr>
            <a:xfrm>
              <a:off x="3608925" y="4723050"/>
              <a:ext cx="181250" cy="265125"/>
            </a:xfrm>
            <a:custGeom>
              <a:rect b="b" l="l" r="r" t="t"/>
              <a:pathLst>
                <a:path extrusionOk="0" h="10605" w="7250">
                  <a:moveTo>
                    <a:pt x="5446" y="614"/>
                  </a:moveTo>
                  <a:cubicBezTo>
                    <a:pt x="5663" y="614"/>
                    <a:pt x="5843" y="650"/>
                    <a:pt x="6023" y="794"/>
                  </a:cubicBezTo>
                  <a:cubicBezTo>
                    <a:pt x="6204" y="903"/>
                    <a:pt x="6384" y="1119"/>
                    <a:pt x="6528" y="1408"/>
                  </a:cubicBezTo>
                  <a:cubicBezTo>
                    <a:pt x="6600" y="1588"/>
                    <a:pt x="6672" y="1804"/>
                    <a:pt x="6672" y="2021"/>
                  </a:cubicBezTo>
                  <a:cubicBezTo>
                    <a:pt x="6672" y="2417"/>
                    <a:pt x="6492" y="2886"/>
                    <a:pt x="6312" y="3319"/>
                  </a:cubicBezTo>
                  <a:cubicBezTo>
                    <a:pt x="6095" y="3752"/>
                    <a:pt x="5843" y="4185"/>
                    <a:pt x="5663" y="4509"/>
                  </a:cubicBezTo>
                  <a:cubicBezTo>
                    <a:pt x="4833" y="5952"/>
                    <a:pt x="4112" y="7467"/>
                    <a:pt x="3138" y="8693"/>
                  </a:cubicBezTo>
                  <a:cubicBezTo>
                    <a:pt x="2958" y="8946"/>
                    <a:pt x="2741" y="9306"/>
                    <a:pt x="2489" y="9559"/>
                  </a:cubicBezTo>
                  <a:cubicBezTo>
                    <a:pt x="2344" y="9703"/>
                    <a:pt x="2236" y="9811"/>
                    <a:pt x="2128" y="9883"/>
                  </a:cubicBezTo>
                  <a:cubicBezTo>
                    <a:pt x="1984" y="9955"/>
                    <a:pt x="1876" y="9991"/>
                    <a:pt x="1767" y="9991"/>
                  </a:cubicBezTo>
                  <a:lnTo>
                    <a:pt x="1659" y="9991"/>
                  </a:lnTo>
                  <a:cubicBezTo>
                    <a:pt x="1226" y="9883"/>
                    <a:pt x="1010" y="9703"/>
                    <a:pt x="830" y="9450"/>
                  </a:cubicBezTo>
                  <a:cubicBezTo>
                    <a:pt x="685" y="9234"/>
                    <a:pt x="577" y="8909"/>
                    <a:pt x="577" y="8549"/>
                  </a:cubicBezTo>
                  <a:cubicBezTo>
                    <a:pt x="577" y="8188"/>
                    <a:pt x="649" y="7791"/>
                    <a:pt x="757" y="7359"/>
                  </a:cubicBezTo>
                  <a:cubicBezTo>
                    <a:pt x="1371" y="5158"/>
                    <a:pt x="3390" y="2309"/>
                    <a:pt x="3823" y="1696"/>
                  </a:cubicBezTo>
                  <a:cubicBezTo>
                    <a:pt x="4364" y="939"/>
                    <a:pt x="4977" y="614"/>
                    <a:pt x="5446" y="614"/>
                  </a:cubicBezTo>
                  <a:close/>
                  <a:moveTo>
                    <a:pt x="5446" y="1"/>
                  </a:moveTo>
                  <a:cubicBezTo>
                    <a:pt x="4689" y="1"/>
                    <a:pt x="3931" y="506"/>
                    <a:pt x="3318" y="1371"/>
                  </a:cubicBezTo>
                  <a:cubicBezTo>
                    <a:pt x="2885" y="1985"/>
                    <a:pt x="866" y="4834"/>
                    <a:pt x="180" y="7214"/>
                  </a:cubicBezTo>
                  <a:cubicBezTo>
                    <a:pt x="72" y="7683"/>
                    <a:pt x="0" y="8116"/>
                    <a:pt x="0" y="8549"/>
                  </a:cubicBezTo>
                  <a:cubicBezTo>
                    <a:pt x="0" y="8982"/>
                    <a:pt x="72" y="9450"/>
                    <a:pt x="325" y="9811"/>
                  </a:cubicBezTo>
                  <a:cubicBezTo>
                    <a:pt x="577" y="10172"/>
                    <a:pt x="1010" y="10424"/>
                    <a:pt x="1515" y="10569"/>
                  </a:cubicBezTo>
                  <a:cubicBezTo>
                    <a:pt x="1623" y="10569"/>
                    <a:pt x="1695" y="10605"/>
                    <a:pt x="1767" y="10605"/>
                  </a:cubicBezTo>
                  <a:cubicBezTo>
                    <a:pt x="2020" y="10605"/>
                    <a:pt x="2236" y="10496"/>
                    <a:pt x="2417" y="10388"/>
                  </a:cubicBezTo>
                  <a:cubicBezTo>
                    <a:pt x="2705" y="10208"/>
                    <a:pt x="2921" y="9955"/>
                    <a:pt x="3138" y="9739"/>
                  </a:cubicBezTo>
                  <a:cubicBezTo>
                    <a:pt x="3318" y="9487"/>
                    <a:pt x="3499" y="9234"/>
                    <a:pt x="3607" y="9054"/>
                  </a:cubicBezTo>
                  <a:cubicBezTo>
                    <a:pt x="4653" y="7755"/>
                    <a:pt x="5374" y="6241"/>
                    <a:pt x="6168" y="4798"/>
                  </a:cubicBezTo>
                  <a:cubicBezTo>
                    <a:pt x="6348" y="4473"/>
                    <a:pt x="6600" y="4040"/>
                    <a:pt x="6853" y="3572"/>
                  </a:cubicBezTo>
                  <a:cubicBezTo>
                    <a:pt x="7069" y="3103"/>
                    <a:pt x="7250" y="2562"/>
                    <a:pt x="7250" y="2021"/>
                  </a:cubicBezTo>
                  <a:cubicBezTo>
                    <a:pt x="7250" y="1732"/>
                    <a:pt x="7213" y="1408"/>
                    <a:pt x="7069" y="1119"/>
                  </a:cubicBezTo>
                  <a:cubicBezTo>
                    <a:pt x="6889" y="758"/>
                    <a:pt x="6636" y="506"/>
                    <a:pt x="6384" y="289"/>
                  </a:cubicBezTo>
                  <a:cubicBezTo>
                    <a:pt x="6095" y="109"/>
                    <a:pt x="5771" y="1"/>
                    <a:pt x="54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9"/>
            <p:cNvSpPr/>
            <p:nvPr/>
          </p:nvSpPr>
          <p:spPr>
            <a:xfrm>
              <a:off x="3129225" y="4525600"/>
              <a:ext cx="300275" cy="286350"/>
            </a:xfrm>
            <a:custGeom>
              <a:rect b="b" l="l" r="r" t="t"/>
              <a:pathLst>
                <a:path extrusionOk="0" h="11454" w="12011">
                  <a:moveTo>
                    <a:pt x="12011" y="0"/>
                  </a:moveTo>
                  <a:cubicBezTo>
                    <a:pt x="12010" y="0"/>
                    <a:pt x="9320" y="1568"/>
                    <a:pt x="7073" y="1568"/>
                  </a:cubicBezTo>
                  <a:cubicBezTo>
                    <a:pt x="6680" y="1568"/>
                    <a:pt x="6301" y="1520"/>
                    <a:pt x="5951" y="1407"/>
                  </a:cubicBezTo>
                  <a:cubicBezTo>
                    <a:pt x="5202" y="1153"/>
                    <a:pt x="4541" y="1047"/>
                    <a:pt x="3953" y="1047"/>
                  </a:cubicBezTo>
                  <a:cubicBezTo>
                    <a:pt x="2702" y="1047"/>
                    <a:pt x="1782" y="1528"/>
                    <a:pt x="1046" y="2092"/>
                  </a:cubicBezTo>
                  <a:cubicBezTo>
                    <a:pt x="0" y="2922"/>
                    <a:pt x="1154" y="8043"/>
                    <a:pt x="830" y="9486"/>
                  </a:cubicBezTo>
                  <a:cubicBezTo>
                    <a:pt x="535" y="10797"/>
                    <a:pt x="1223" y="11453"/>
                    <a:pt x="2435" y="11453"/>
                  </a:cubicBezTo>
                  <a:cubicBezTo>
                    <a:pt x="2556" y="11453"/>
                    <a:pt x="2682" y="11447"/>
                    <a:pt x="2814" y="11433"/>
                  </a:cubicBezTo>
                  <a:cubicBezTo>
                    <a:pt x="4256" y="11289"/>
                    <a:pt x="5302" y="9450"/>
                    <a:pt x="5338" y="7719"/>
                  </a:cubicBezTo>
                  <a:cubicBezTo>
                    <a:pt x="5373" y="6079"/>
                    <a:pt x="5307" y="5553"/>
                    <a:pt x="5596" y="5553"/>
                  </a:cubicBezTo>
                  <a:cubicBezTo>
                    <a:pt x="5606" y="5553"/>
                    <a:pt x="5616" y="5553"/>
                    <a:pt x="5627" y="5555"/>
                  </a:cubicBezTo>
                  <a:cubicBezTo>
                    <a:pt x="5955" y="5587"/>
                    <a:pt x="8371" y="6038"/>
                    <a:pt x="9430" y="6038"/>
                  </a:cubicBezTo>
                  <a:cubicBezTo>
                    <a:pt x="9535" y="6038"/>
                    <a:pt x="9627" y="6033"/>
                    <a:pt x="9702" y="6023"/>
                  </a:cubicBezTo>
                  <a:cubicBezTo>
                    <a:pt x="10568" y="5951"/>
                    <a:pt x="12011" y="0"/>
                    <a:pt x="120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9"/>
            <p:cNvSpPr/>
            <p:nvPr/>
          </p:nvSpPr>
          <p:spPr>
            <a:xfrm>
              <a:off x="3136425" y="4518300"/>
              <a:ext cx="300300" cy="301275"/>
            </a:xfrm>
            <a:custGeom>
              <a:rect b="b" l="l" r="r" t="t"/>
              <a:pathLst>
                <a:path extrusionOk="0" h="12051" w="12012">
                  <a:moveTo>
                    <a:pt x="11248" y="899"/>
                  </a:moveTo>
                  <a:cubicBezTo>
                    <a:pt x="11228" y="980"/>
                    <a:pt x="11206" y="1067"/>
                    <a:pt x="11182" y="1158"/>
                  </a:cubicBezTo>
                  <a:cubicBezTo>
                    <a:pt x="10965" y="1987"/>
                    <a:pt x="10605" y="3250"/>
                    <a:pt x="10244" y="4296"/>
                  </a:cubicBezTo>
                  <a:cubicBezTo>
                    <a:pt x="10064" y="4801"/>
                    <a:pt x="9847" y="5269"/>
                    <a:pt x="9667" y="5594"/>
                  </a:cubicBezTo>
                  <a:cubicBezTo>
                    <a:pt x="9595" y="5774"/>
                    <a:pt x="9523" y="5883"/>
                    <a:pt x="9450" y="5955"/>
                  </a:cubicBezTo>
                  <a:lnTo>
                    <a:pt x="9378" y="6027"/>
                  </a:lnTo>
                  <a:lnTo>
                    <a:pt x="9198" y="6027"/>
                  </a:lnTo>
                  <a:cubicBezTo>
                    <a:pt x="8729" y="6027"/>
                    <a:pt x="7827" y="5919"/>
                    <a:pt x="7070" y="5810"/>
                  </a:cubicBezTo>
                  <a:cubicBezTo>
                    <a:pt x="6673" y="5738"/>
                    <a:pt x="6277" y="5702"/>
                    <a:pt x="5988" y="5630"/>
                  </a:cubicBezTo>
                  <a:cubicBezTo>
                    <a:pt x="5699" y="5594"/>
                    <a:pt x="5483" y="5558"/>
                    <a:pt x="5375" y="5558"/>
                  </a:cubicBezTo>
                  <a:lnTo>
                    <a:pt x="5303" y="5522"/>
                  </a:lnTo>
                  <a:cubicBezTo>
                    <a:pt x="5231" y="5522"/>
                    <a:pt x="5122" y="5558"/>
                    <a:pt x="5050" y="5630"/>
                  </a:cubicBezTo>
                  <a:cubicBezTo>
                    <a:pt x="4906" y="5702"/>
                    <a:pt x="4870" y="5847"/>
                    <a:pt x="4834" y="5991"/>
                  </a:cubicBezTo>
                  <a:cubicBezTo>
                    <a:pt x="4798" y="6171"/>
                    <a:pt x="4762" y="6424"/>
                    <a:pt x="4762" y="6748"/>
                  </a:cubicBezTo>
                  <a:cubicBezTo>
                    <a:pt x="4762" y="7073"/>
                    <a:pt x="4762" y="7470"/>
                    <a:pt x="4762" y="8011"/>
                  </a:cubicBezTo>
                  <a:cubicBezTo>
                    <a:pt x="4726" y="8804"/>
                    <a:pt x="4473" y="9670"/>
                    <a:pt x="4076" y="10283"/>
                  </a:cubicBezTo>
                  <a:cubicBezTo>
                    <a:pt x="3644" y="10932"/>
                    <a:pt x="3103" y="11365"/>
                    <a:pt x="2490" y="11437"/>
                  </a:cubicBezTo>
                  <a:lnTo>
                    <a:pt x="2129" y="11437"/>
                  </a:lnTo>
                  <a:cubicBezTo>
                    <a:pt x="1660" y="11437"/>
                    <a:pt x="1299" y="11329"/>
                    <a:pt x="1119" y="11148"/>
                  </a:cubicBezTo>
                  <a:cubicBezTo>
                    <a:pt x="903" y="11004"/>
                    <a:pt x="758" y="10752"/>
                    <a:pt x="758" y="10355"/>
                  </a:cubicBezTo>
                  <a:cubicBezTo>
                    <a:pt x="758" y="10211"/>
                    <a:pt x="794" y="10030"/>
                    <a:pt x="830" y="9850"/>
                  </a:cubicBezTo>
                  <a:cubicBezTo>
                    <a:pt x="866" y="9634"/>
                    <a:pt x="903" y="9345"/>
                    <a:pt x="903" y="9057"/>
                  </a:cubicBezTo>
                  <a:cubicBezTo>
                    <a:pt x="903" y="7794"/>
                    <a:pt x="614" y="5847"/>
                    <a:pt x="614" y="4368"/>
                  </a:cubicBezTo>
                  <a:cubicBezTo>
                    <a:pt x="614" y="3899"/>
                    <a:pt x="650" y="3502"/>
                    <a:pt x="686" y="3178"/>
                  </a:cubicBezTo>
                  <a:cubicBezTo>
                    <a:pt x="758" y="2889"/>
                    <a:pt x="866" y="2709"/>
                    <a:pt x="975" y="2637"/>
                  </a:cubicBezTo>
                  <a:cubicBezTo>
                    <a:pt x="1660" y="2096"/>
                    <a:pt x="2490" y="1663"/>
                    <a:pt x="3680" y="1627"/>
                  </a:cubicBezTo>
                  <a:cubicBezTo>
                    <a:pt x="4221" y="1627"/>
                    <a:pt x="4870" y="1735"/>
                    <a:pt x="5591" y="1987"/>
                  </a:cubicBezTo>
                  <a:cubicBezTo>
                    <a:pt x="5952" y="2096"/>
                    <a:pt x="6385" y="2168"/>
                    <a:pt x="6818" y="2168"/>
                  </a:cubicBezTo>
                  <a:cubicBezTo>
                    <a:pt x="8008" y="2168"/>
                    <a:pt x="9234" y="1735"/>
                    <a:pt x="10208" y="1338"/>
                  </a:cubicBezTo>
                  <a:cubicBezTo>
                    <a:pt x="10615" y="1187"/>
                    <a:pt x="10971" y="1031"/>
                    <a:pt x="11248" y="899"/>
                  </a:cubicBezTo>
                  <a:close/>
                  <a:moveTo>
                    <a:pt x="11678" y="0"/>
                  </a:moveTo>
                  <a:cubicBezTo>
                    <a:pt x="11630" y="0"/>
                    <a:pt x="11584" y="12"/>
                    <a:pt x="11542" y="40"/>
                  </a:cubicBezTo>
                  <a:cubicBezTo>
                    <a:pt x="11542" y="40"/>
                    <a:pt x="11506" y="76"/>
                    <a:pt x="11434" y="112"/>
                  </a:cubicBezTo>
                  <a:cubicBezTo>
                    <a:pt x="11182" y="256"/>
                    <a:pt x="10496" y="617"/>
                    <a:pt x="9631" y="941"/>
                  </a:cubicBezTo>
                  <a:cubicBezTo>
                    <a:pt x="8765" y="1266"/>
                    <a:pt x="7719" y="1555"/>
                    <a:pt x="6818" y="1555"/>
                  </a:cubicBezTo>
                  <a:cubicBezTo>
                    <a:pt x="6421" y="1555"/>
                    <a:pt x="6096" y="1518"/>
                    <a:pt x="5772" y="1410"/>
                  </a:cubicBezTo>
                  <a:cubicBezTo>
                    <a:pt x="4978" y="1158"/>
                    <a:pt x="4293" y="1050"/>
                    <a:pt x="3680" y="1050"/>
                  </a:cubicBezTo>
                  <a:cubicBezTo>
                    <a:pt x="2345" y="1050"/>
                    <a:pt x="1335" y="1555"/>
                    <a:pt x="578" y="2168"/>
                  </a:cubicBezTo>
                  <a:cubicBezTo>
                    <a:pt x="325" y="2384"/>
                    <a:pt x="181" y="2709"/>
                    <a:pt x="109" y="3069"/>
                  </a:cubicBezTo>
                  <a:cubicBezTo>
                    <a:pt x="37" y="3430"/>
                    <a:pt x="1" y="3863"/>
                    <a:pt x="1" y="4368"/>
                  </a:cubicBezTo>
                  <a:cubicBezTo>
                    <a:pt x="1" y="5883"/>
                    <a:pt x="289" y="7866"/>
                    <a:pt x="289" y="9057"/>
                  </a:cubicBezTo>
                  <a:cubicBezTo>
                    <a:pt x="289" y="9345"/>
                    <a:pt x="289" y="9561"/>
                    <a:pt x="253" y="9706"/>
                  </a:cubicBezTo>
                  <a:cubicBezTo>
                    <a:pt x="181" y="9922"/>
                    <a:pt x="181" y="10139"/>
                    <a:pt x="181" y="10355"/>
                  </a:cubicBezTo>
                  <a:cubicBezTo>
                    <a:pt x="181" y="10860"/>
                    <a:pt x="362" y="11329"/>
                    <a:pt x="722" y="11617"/>
                  </a:cubicBezTo>
                  <a:cubicBezTo>
                    <a:pt x="1083" y="11906"/>
                    <a:pt x="1552" y="12050"/>
                    <a:pt x="2129" y="12050"/>
                  </a:cubicBezTo>
                  <a:cubicBezTo>
                    <a:pt x="2273" y="12050"/>
                    <a:pt x="2417" y="12050"/>
                    <a:pt x="2562" y="12014"/>
                  </a:cubicBezTo>
                  <a:cubicBezTo>
                    <a:pt x="3391" y="11942"/>
                    <a:pt x="4076" y="11365"/>
                    <a:pt x="4581" y="10607"/>
                  </a:cubicBezTo>
                  <a:cubicBezTo>
                    <a:pt x="5050" y="9886"/>
                    <a:pt x="5303" y="8948"/>
                    <a:pt x="5339" y="8047"/>
                  </a:cubicBezTo>
                  <a:cubicBezTo>
                    <a:pt x="5375" y="7217"/>
                    <a:pt x="5375" y="6640"/>
                    <a:pt x="5375" y="6351"/>
                  </a:cubicBezTo>
                  <a:cubicBezTo>
                    <a:pt x="5394" y="6256"/>
                    <a:pt x="5403" y="6191"/>
                    <a:pt x="5407" y="6145"/>
                  </a:cubicBezTo>
                  <a:lnTo>
                    <a:pt x="5407" y="6145"/>
                  </a:lnTo>
                  <a:cubicBezTo>
                    <a:pt x="5514" y="6160"/>
                    <a:pt x="5679" y="6193"/>
                    <a:pt x="5880" y="6243"/>
                  </a:cubicBezTo>
                  <a:cubicBezTo>
                    <a:pt x="6782" y="6388"/>
                    <a:pt x="8368" y="6640"/>
                    <a:pt x="9198" y="6640"/>
                  </a:cubicBezTo>
                  <a:lnTo>
                    <a:pt x="9450" y="6640"/>
                  </a:lnTo>
                  <a:cubicBezTo>
                    <a:pt x="9595" y="6604"/>
                    <a:pt x="9703" y="6568"/>
                    <a:pt x="9775" y="6496"/>
                  </a:cubicBezTo>
                  <a:cubicBezTo>
                    <a:pt x="9955" y="6351"/>
                    <a:pt x="10064" y="6171"/>
                    <a:pt x="10172" y="5919"/>
                  </a:cubicBezTo>
                  <a:cubicBezTo>
                    <a:pt x="10605" y="5125"/>
                    <a:pt x="11073" y="3755"/>
                    <a:pt x="11398" y="2564"/>
                  </a:cubicBezTo>
                  <a:cubicBezTo>
                    <a:pt x="11759" y="1374"/>
                    <a:pt x="12011" y="364"/>
                    <a:pt x="12011" y="364"/>
                  </a:cubicBezTo>
                  <a:cubicBezTo>
                    <a:pt x="12011" y="256"/>
                    <a:pt x="11975" y="148"/>
                    <a:pt x="11903" y="76"/>
                  </a:cubicBezTo>
                  <a:cubicBezTo>
                    <a:pt x="11836" y="31"/>
                    <a:pt x="11756" y="0"/>
                    <a:pt x="116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9"/>
            <p:cNvSpPr/>
            <p:nvPr/>
          </p:nvSpPr>
          <p:spPr>
            <a:xfrm>
              <a:off x="3441200" y="4492850"/>
              <a:ext cx="241675" cy="331975"/>
            </a:xfrm>
            <a:custGeom>
              <a:rect b="b" l="l" r="r" t="t"/>
              <a:pathLst>
                <a:path extrusionOk="0" h="13279" w="9667">
                  <a:moveTo>
                    <a:pt x="7141" y="0"/>
                  </a:moveTo>
                  <a:cubicBezTo>
                    <a:pt x="6323" y="0"/>
                    <a:pt x="5408" y="554"/>
                    <a:pt x="4617" y="1635"/>
                  </a:cubicBezTo>
                  <a:cubicBezTo>
                    <a:pt x="4040" y="2428"/>
                    <a:pt x="1371" y="6215"/>
                    <a:pt x="542" y="9281"/>
                  </a:cubicBezTo>
                  <a:cubicBezTo>
                    <a:pt x="1" y="11193"/>
                    <a:pt x="181" y="12816"/>
                    <a:pt x="2020" y="13248"/>
                  </a:cubicBezTo>
                  <a:cubicBezTo>
                    <a:pt x="2102" y="13269"/>
                    <a:pt x="2182" y="13278"/>
                    <a:pt x="2261" y="13278"/>
                  </a:cubicBezTo>
                  <a:cubicBezTo>
                    <a:pt x="3162" y="13278"/>
                    <a:pt x="3903" y="12039"/>
                    <a:pt x="4401" y="11409"/>
                  </a:cubicBezTo>
                  <a:cubicBezTo>
                    <a:pt x="5735" y="9714"/>
                    <a:pt x="6673" y="7694"/>
                    <a:pt x="7755" y="5783"/>
                  </a:cubicBezTo>
                  <a:cubicBezTo>
                    <a:pt x="8368" y="4701"/>
                    <a:pt x="9667" y="2753"/>
                    <a:pt x="8909" y="1274"/>
                  </a:cubicBezTo>
                  <a:cubicBezTo>
                    <a:pt x="8490" y="419"/>
                    <a:pt x="7852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9"/>
            <p:cNvSpPr/>
            <p:nvPr/>
          </p:nvSpPr>
          <p:spPr>
            <a:xfrm>
              <a:off x="3440300" y="4485025"/>
              <a:ext cx="237175" cy="348075"/>
            </a:xfrm>
            <a:custGeom>
              <a:rect b="b" l="l" r="r" t="t"/>
              <a:pathLst>
                <a:path extrusionOk="0" h="13923" w="9487">
                  <a:moveTo>
                    <a:pt x="7178" y="613"/>
                  </a:moveTo>
                  <a:cubicBezTo>
                    <a:pt x="7466" y="613"/>
                    <a:pt x="7755" y="685"/>
                    <a:pt x="8007" y="866"/>
                  </a:cubicBezTo>
                  <a:cubicBezTo>
                    <a:pt x="8260" y="1046"/>
                    <a:pt x="8512" y="1335"/>
                    <a:pt x="8693" y="1731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518"/>
                    <a:pt x="7539" y="5951"/>
                  </a:cubicBezTo>
                  <a:cubicBezTo>
                    <a:pt x="6457" y="7863"/>
                    <a:pt x="5483" y="9883"/>
                    <a:pt x="4184" y="11542"/>
                  </a:cubicBezTo>
                  <a:cubicBezTo>
                    <a:pt x="3932" y="11866"/>
                    <a:pt x="3643" y="12335"/>
                    <a:pt x="3283" y="12696"/>
                  </a:cubicBezTo>
                  <a:cubicBezTo>
                    <a:pt x="3138" y="12876"/>
                    <a:pt x="2958" y="13056"/>
                    <a:pt x="2778" y="13129"/>
                  </a:cubicBezTo>
                  <a:cubicBezTo>
                    <a:pt x="2597" y="13237"/>
                    <a:pt x="2453" y="13309"/>
                    <a:pt x="2273" y="13309"/>
                  </a:cubicBezTo>
                  <a:cubicBezTo>
                    <a:pt x="2237" y="13309"/>
                    <a:pt x="2165" y="13309"/>
                    <a:pt x="2128" y="13273"/>
                  </a:cubicBezTo>
                  <a:cubicBezTo>
                    <a:pt x="1551" y="13129"/>
                    <a:pt x="1191" y="12876"/>
                    <a:pt x="938" y="12552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2"/>
                    <a:pt x="4906" y="2128"/>
                  </a:cubicBezTo>
                  <a:cubicBezTo>
                    <a:pt x="5663" y="1082"/>
                    <a:pt x="6493" y="613"/>
                    <a:pt x="7178" y="613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49"/>
                    <a:pt x="4437" y="1767"/>
                  </a:cubicBezTo>
                  <a:cubicBezTo>
                    <a:pt x="3824" y="2597"/>
                    <a:pt x="1155" y="6384"/>
                    <a:pt x="253" y="9522"/>
                  </a:cubicBezTo>
                  <a:cubicBezTo>
                    <a:pt x="109" y="10135"/>
                    <a:pt x="0" y="10712"/>
                    <a:pt x="0" y="11253"/>
                  </a:cubicBezTo>
                  <a:cubicBezTo>
                    <a:pt x="0" y="11866"/>
                    <a:pt x="145" y="12443"/>
                    <a:pt x="433" y="12912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2" y="13886"/>
                    <a:pt x="2201" y="13922"/>
                    <a:pt x="2273" y="13922"/>
                  </a:cubicBezTo>
                  <a:cubicBezTo>
                    <a:pt x="2597" y="13922"/>
                    <a:pt x="2850" y="13814"/>
                    <a:pt x="3102" y="13670"/>
                  </a:cubicBezTo>
                  <a:cubicBezTo>
                    <a:pt x="3463" y="13417"/>
                    <a:pt x="3751" y="13129"/>
                    <a:pt x="4004" y="12804"/>
                  </a:cubicBezTo>
                  <a:cubicBezTo>
                    <a:pt x="4256" y="12479"/>
                    <a:pt x="4509" y="12155"/>
                    <a:pt x="4653" y="11902"/>
                  </a:cubicBezTo>
                  <a:cubicBezTo>
                    <a:pt x="6024" y="10171"/>
                    <a:pt x="6998" y="8151"/>
                    <a:pt x="8043" y="6240"/>
                  </a:cubicBezTo>
                  <a:cubicBezTo>
                    <a:pt x="8296" y="5807"/>
                    <a:pt x="8657" y="5266"/>
                    <a:pt x="8945" y="4617"/>
                  </a:cubicBezTo>
                  <a:cubicBezTo>
                    <a:pt x="9234" y="3968"/>
                    <a:pt x="9486" y="3282"/>
                    <a:pt x="9486" y="2561"/>
                  </a:cubicBezTo>
                  <a:cubicBezTo>
                    <a:pt x="9486" y="2200"/>
                    <a:pt x="9414" y="1804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7" y="144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9"/>
            <p:cNvSpPr/>
            <p:nvPr/>
          </p:nvSpPr>
          <p:spPr>
            <a:xfrm>
              <a:off x="3309550" y="4463625"/>
              <a:ext cx="241675" cy="332350"/>
            </a:xfrm>
            <a:custGeom>
              <a:rect b="b" l="l" r="r" t="t"/>
              <a:pathLst>
                <a:path extrusionOk="0" h="13294" w="9667">
                  <a:moveTo>
                    <a:pt x="7156" y="1"/>
                  </a:moveTo>
                  <a:cubicBezTo>
                    <a:pt x="6330" y="1"/>
                    <a:pt x="5411" y="565"/>
                    <a:pt x="4617" y="1650"/>
                  </a:cubicBezTo>
                  <a:cubicBezTo>
                    <a:pt x="4040" y="2443"/>
                    <a:pt x="1371" y="6230"/>
                    <a:pt x="542" y="9296"/>
                  </a:cubicBezTo>
                  <a:cubicBezTo>
                    <a:pt x="1" y="11207"/>
                    <a:pt x="181" y="12830"/>
                    <a:pt x="2021" y="13263"/>
                  </a:cubicBezTo>
                  <a:cubicBezTo>
                    <a:pt x="2102" y="13284"/>
                    <a:pt x="2182" y="13293"/>
                    <a:pt x="2262" y="13293"/>
                  </a:cubicBezTo>
                  <a:cubicBezTo>
                    <a:pt x="3163" y="13293"/>
                    <a:pt x="3904" y="12054"/>
                    <a:pt x="4401" y="11424"/>
                  </a:cubicBezTo>
                  <a:cubicBezTo>
                    <a:pt x="5735" y="9729"/>
                    <a:pt x="6673" y="7709"/>
                    <a:pt x="7755" y="5797"/>
                  </a:cubicBezTo>
                  <a:cubicBezTo>
                    <a:pt x="8368" y="4715"/>
                    <a:pt x="9667" y="2768"/>
                    <a:pt x="8945" y="1289"/>
                  </a:cubicBezTo>
                  <a:cubicBezTo>
                    <a:pt x="8511" y="421"/>
                    <a:pt x="7868" y="1"/>
                    <a:pt x="7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9"/>
            <p:cNvSpPr/>
            <p:nvPr/>
          </p:nvSpPr>
          <p:spPr>
            <a:xfrm>
              <a:off x="3308650" y="44561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09" y="611"/>
                  </a:moveTo>
                  <a:cubicBezTo>
                    <a:pt x="7132" y="611"/>
                    <a:pt x="7155" y="612"/>
                    <a:pt x="7178" y="613"/>
                  </a:cubicBezTo>
                  <a:cubicBezTo>
                    <a:pt x="7467" y="613"/>
                    <a:pt x="7755" y="685"/>
                    <a:pt x="8008" y="866"/>
                  </a:cubicBezTo>
                  <a:cubicBezTo>
                    <a:pt x="8260" y="1046"/>
                    <a:pt x="8513" y="1298"/>
                    <a:pt x="8693" y="1695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482"/>
                    <a:pt x="7539" y="5951"/>
                  </a:cubicBezTo>
                  <a:cubicBezTo>
                    <a:pt x="6457" y="7863"/>
                    <a:pt x="5483" y="9846"/>
                    <a:pt x="4184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9" y="12876"/>
                    <a:pt x="2958" y="13020"/>
                    <a:pt x="2778" y="13128"/>
                  </a:cubicBezTo>
                  <a:cubicBezTo>
                    <a:pt x="2634" y="13237"/>
                    <a:pt x="2453" y="13309"/>
                    <a:pt x="2309" y="13309"/>
                  </a:cubicBezTo>
                  <a:cubicBezTo>
                    <a:pt x="2237" y="13309"/>
                    <a:pt x="2165" y="13309"/>
                    <a:pt x="2129" y="13273"/>
                  </a:cubicBezTo>
                  <a:cubicBezTo>
                    <a:pt x="1552" y="13128"/>
                    <a:pt x="1191" y="12876"/>
                    <a:pt x="938" y="12551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1"/>
                    <a:pt x="4906" y="2092"/>
                  </a:cubicBezTo>
                  <a:cubicBezTo>
                    <a:pt x="5638" y="1116"/>
                    <a:pt x="6437" y="611"/>
                    <a:pt x="7109" y="611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13"/>
                    <a:pt x="4437" y="1767"/>
                  </a:cubicBezTo>
                  <a:cubicBezTo>
                    <a:pt x="3824" y="2597"/>
                    <a:pt x="1155" y="6384"/>
                    <a:pt x="289" y="9522"/>
                  </a:cubicBezTo>
                  <a:cubicBezTo>
                    <a:pt x="109" y="10135"/>
                    <a:pt x="1" y="10712"/>
                    <a:pt x="1" y="11253"/>
                  </a:cubicBezTo>
                  <a:cubicBezTo>
                    <a:pt x="1" y="11866"/>
                    <a:pt x="145" y="12443"/>
                    <a:pt x="470" y="12876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3" y="13886"/>
                    <a:pt x="2201" y="13886"/>
                    <a:pt x="2309" y="13886"/>
                  </a:cubicBezTo>
                  <a:cubicBezTo>
                    <a:pt x="2598" y="13886"/>
                    <a:pt x="2850" y="13814"/>
                    <a:pt x="3102" y="13633"/>
                  </a:cubicBezTo>
                  <a:cubicBezTo>
                    <a:pt x="3463" y="13417"/>
                    <a:pt x="3752" y="13092"/>
                    <a:pt x="4004" y="12768"/>
                  </a:cubicBezTo>
                  <a:cubicBezTo>
                    <a:pt x="4257" y="12443"/>
                    <a:pt x="4509" y="12119"/>
                    <a:pt x="4653" y="11902"/>
                  </a:cubicBezTo>
                  <a:cubicBezTo>
                    <a:pt x="6024" y="10171"/>
                    <a:pt x="6998" y="8151"/>
                    <a:pt x="8044" y="6240"/>
                  </a:cubicBezTo>
                  <a:cubicBezTo>
                    <a:pt x="8296" y="5807"/>
                    <a:pt x="8657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200"/>
                    <a:pt x="9414" y="1803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8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9"/>
            <p:cNvSpPr/>
            <p:nvPr/>
          </p:nvSpPr>
          <p:spPr>
            <a:xfrm>
              <a:off x="1841625" y="4237050"/>
              <a:ext cx="1703300" cy="1232625"/>
            </a:xfrm>
            <a:custGeom>
              <a:rect b="b" l="l" r="r" t="t"/>
              <a:pathLst>
                <a:path extrusionOk="0" h="49305" w="68132">
                  <a:moveTo>
                    <a:pt x="1" y="1"/>
                  </a:moveTo>
                  <a:lnTo>
                    <a:pt x="10712" y="29287"/>
                  </a:lnTo>
                  <a:lnTo>
                    <a:pt x="68131" y="49304"/>
                  </a:lnTo>
                  <a:lnTo>
                    <a:pt x="64849" y="21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9"/>
            <p:cNvSpPr/>
            <p:nvPr/>
          </p:nvSpPr>
          <p:spPr>
            <a:xfrm>
              <a:off x="1833500" y="4229500"/>
              <a:ext cx="1718625" cy="1247750"/>
            </a:xfrm>
            <a:custGeom>
              <a:rect b="b" l="l" r="r" t="t"/>
              <a:pathLst>
                <a:path extrusionOk="0" h="49910" w="68745">
                  <a:moveTo>
                    <a:pt x="828" y="780"/>
                  </a:moveTo>
                  <a:lnTo>
                    <a:pt x="64886" y="21871"/>
                  </a:lnTo>
                  <a:lnTo>
                    <a:pt x="68096" y="49174"/>
                  </a:lnTo>
                  <a:lnTo>
                    <a:pt x="11254" y="29337"/>
                  </a:lnTo>
                  <a:lnTo>
                    <a:pt x="828" y="780"/>
                  </a:lnTo>
                  <a:close/>
                  <a:moveTo>
                    <a:pt x="341" y="0"/>
                  </a:moveTo>
                  <a:cubicBezTo>
                    <a:pt x="253" y="0"/>
                    <a:pt x="162" y="34"/>
                    <a:pt x="109" y="86"/>
                  </a:cubicBezTo>
                  <a:cubicBezTo>
                    <a:pt x="37" y="195"/>
                    <a:pt x="1" y="303"/>
                    <a:pt x="37" y="411"/>
                  </a:cubicBezTo>
                  <a:lnTo>
                    <a:pt x="10749" y="29697"/>
                  </a:lnTo>
                  <a:cubicBezTo>
                    <a:pt x="10785" y="29770"/>
                    <a:pt x="10857" y="29842"/>
                    <a:pt x="10929" y="29878"/>
                  </a:cubicBezTo>
                  <a:lnTo>
                    <a:pt x="68348" y="49895"/>
                  </a:lnTo>
                  <a:cubicBezTo>
                    <a:pt x="68380" y="49906"/>
                    <a:pt x="68411" y="49910"/>
                    <a:pt x="68442" y="49910"/>
                  </a:cubicBezTo>
                  <a:cubicBezTo>
                    <a:pt x="68517" y="49910"/>
                    <a:pt x="68586" y="49884"/>
                    <a:pt x="68637" y="49859"/>
                  </a:cubicBezTo>
                  <a:cubicBezTo>
                    <a:pt x="68709" y="49787"/>
                    <a:pt x="68745" y="49679"/>
                    <a:pt x="68745" y="49570"/>
                  </a:cubicBezTo>
                  <a:lnTo>
                    <a:pt x="65463" y="21618"/>
                  </a:lnTo>
                  <a:cubicBezTo>
                    <a:pt x="65427" y="21510"/>
                    <a:pt x="65355" y="21402"/>
                    <a:pt x="65246" y="21366"/>
                  </a:cubicBezTo>
                  <a:lnTo>
                    <a:pt x="434" y="14"/>
                  </a:lnTo>
                  <a:cubicBezTo>
                    <a:pt x="405" y="5"/>
                    <a:pt x="373" y="0"/>
                    <a:pt x="3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9"/>
            <p:cNvSpPr/>
            <p:nvPr/>
          </p:nvSpPr>
          <p:spPr>
            <a:xfrm>
              <a:off x="5068725" y="3813275"/>
              <a:ext cx="471600" cy="14450"/>
            </a:xfrm>
            <a:custGeom>
              <a:rect b="b" l="l" r="r" t="t"/>
              <a:pathLst>
                <a:path extrusionOk="0" h="578" w="18864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18539" y="577"/>
                  </a:lnTo>
                  <a:cubicBezTo>
                    <a:pt x="18719" y="577"/>
                    <a:pt x="18864" y="469"/>
                    <a:pt x="18864" y="289"/>
                  </a:cubicBezTo>
                  <a:cubicBezTo>
                    <a:pt x="18864" y="108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9"/>
            <p:cNvSpPr/>
            <p:nvPr/>
          </p:nvSpPr>
          <p:spPr>
            <a:xfrm>
              <a:off x="4743225" y="3813275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6673" y="577"/>
                  </a:lnTo>
                  <a:cubicBezTo>
                    <a:pt x="6853" y="577"/>
                    <a:pt x="6961" y="469"/>
                    <a:pt x="6961" y="289"/>
                  </a:cubicBezTo>
                  <a:cubicBezTo>
                    <a:pt x="6961" y="108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9"/>
            <p:cNvSpPr/>
            <p:nvPr/>
          </p:nvSpPr>
          <p:spPr>
            <a:xfrm>
              <a:off x="5445625" y="38962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9"/>
            <p:cNvSpPr/>
            <p:nvPr/>
          </p:nvSpPr>
          <p:spPr>
            <a:xfrm>
              <a:off x="5221125" y="38962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9"/>
            <p:cNvSpPr/>
            <p:nvPr/>
          </p:nvSpPr>
          <p:spPr>
            <a:xfrm>
              <a:off x="4743225" y="38962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9"/>
            <p:cNvSpPr/>
            <p:nvPr/>
          </p:nvSpPr>
          <p:spPr>
            <a:xfrm>
              <a:off x="5120125" y="397917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1"/>
                  </a:moveTo>
                  <a:cubicBezTo>
                    <a:pt x="109" y="1"/>
                    <a:pt x="1" y="145"/>
                    <a:pt x="1" y="325"/>
                  </a:cubicBezTo>
                  <a:cubicBezTo>
                    <a:pt x="1" y="469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69"/>
                    <a:pt x="16808" y="325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9"/>
            <p:cNvSpPr/>
            <p:nvPr/>
          </p:nvSpPr>
          <p:spPr>
            <a:xfrm>
              <a:off x="4743225" y="397917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11903" y="614"/>
                  </a:lnTo>
                  <a:cubicBezTo>
                    <a:pt x="12047" y="614"/>
                    <a:pt x="12191" y="469"/>
                    <a:pt x="12191" y="325"/>
                  </a:cubicBezTo>
                  <a:cubicBezTo>
                    <a:pt x="12191" y="145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9"/>
            <p:cNvSpPr/>
            <p:nvPr/>
          </p:nvSpPr>
          <p:spPr>
            <a:xfrm>
              <a:off x="5350950" y="406212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70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9"/>
            <p:cNvSpPr/>
            <p:nvPr/>
          </p:nvSpPr>
          <p:spPr>
            <a:xfrm>
              <a:off x="4917250" y="406212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70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9"/>
            <p:cNvSpPr/>
            <p:nvPr/>
          </p:nvSpPr>
          <p:spPr>
            <a:xfrm>
              <a:off x="4743225" y="406212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70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9"/>
            <p:cNvSpPr/>
            <p:nvPr/>
          </p:nvSpPr>
          <p:spPr>
            <a:xfrm>
              <a:off x="5068725" y="4135175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18539" y="613"/>
                  </a:lnTo>
                  <a:cubicBezTo>
                    <a:pt x="18719" y="613"/>
                    <a:pt x="18864" y="469"/>
                    <a:pt x="18864" y="325"/>
                  </a:cubicBezTo>
                  <a:cubicBezTo>
                    <a:pt x="18864" y="144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9"/>
            <p:cNvSpPr/>
            <p:nvPr/>
          </p:nvSpPr>
          <p:spPr>
            <a:xfrm>
              <a:off x="4743225" y="4135175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6673" y="613"/>
                  </a:lnTo>
                  <a:cubicBezTo>
                    <a:pt x="6853" y="613"/>
                    <a:pt x="6961" y="469"/>
                    <a:pt x="6961" y="325"/>
                  </a:cubicBezTo>
                  <a:cubicBezTo>
                    <a:pt x="6961" y="144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9"/>
            <p:cNvSpPr/>
            <p:nvPr/>
          </p:nvSpPr>
          <p:spPr>
            <a:xfrm>
              <a:off x="5445625" y="42181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9"/>
            <p:cNvSpPr/>
            <p:nvPr/>
          </p:nvSpPr>
          <p:spPr>
            <a:xfrm>
              <a:off x="5221125" y="42181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9"/>
            <p:cNvSpPr/>
            <p:nvPr/>
          </p:nvSpPr>
          <p:spPr>
            <a:xfrm>
              <a:off x="4743225" y="42181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9"/>
            <p:cNvSpPr/>
            <p:nvPr/>
          </p:nvSpPr>
          <p:spPr>
            <a:xfrm>
              <a:off x="5120125" y="430197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1"/>
                  </a:moveTo>
                  <a:cubicBezTo>
                    <a:pt x="109" y="1"/>
                    <a:pt x="1" y="109"/>
                    <a:pt x="1" y="289"/>
                  </a:cubicBezTo>
                  <a:cubicBezTo>
                    <a:pt x="1" y="469"/>
                    <a:pt x="109" y="578"/>
                    <a:pt x="289" y="578"/>
                  </a:cubicBezTo>
                  <a:lnTo>
                    <a:pt x="16483" y="578"/>
                  </a:lnTo>
                  <a:cubicBezTo>
                    <a:pt x="16663" y="578"/>
                    <a:pt x="16808" y="469"/>
                    <a:pt x="16808" y="289"/>
                  </a:cubicBezTo>
                  <a:cubicBezTo>
                    <a:pt x="16808" y="109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9"/>
            <p:cNvSpPr/>
            <p:nvPr/>
          </p:nvSpPr>
          <p:spPr>
            <a:xfrm>
              <a:off x="4743225" y="4301975"/>
              <a:ext cx="304800" cy="14450"/>
            </a:xfrm>
            <a:custGeom>
              <a:rect b="b" l="l" r="r" t="t"/>
              <a:pathLst>
                <a:path extrusionOk="0" h="578" w="12192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69"/>
                    <a:pt x="145" y="578"/>
                    <a:pt x="289" y="578"/>
                  </a:cubicBezTo>
                  <a:lnTo>
                    <a:pt x="11903" y="578"/>
                  </a:lnTo>
                  <a:cubicBezTo>
                    <a:pt x="12047" y="578"/>
                    <a:pt x="12191" y="469"/>
                    <a:pt x="12191" y="289"/>
                  </a:cubicBezTo>
                  <a:cubicBezTo>
                    <a:pt x="12191" y="109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9"/>
            <p:cNvSpPr/>
            <p:nvPr/>
          </p:nvSpPr>
          <p:spPr>
            <a:xfrm>
              <a:off x="5445625" y="44579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9"/>
            <p:cNvSpPr/>
            <p:nvPr/>
          </p:nvSpPr>
          <p:spPr>
            <a:xfrm>
              <a:off x="5221125" y="44579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9"/>
            <p:cNvSpPr/>
            <p:nvPr/>
          </p:nvSpPr>
          <p:spPr>
            <a:xfrm>
              <a:off x="4743225" y="44579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9"/>
            <p:cNvSpPr/>
            <p:nvPr/>
          </p:nvSpPr>
          <p:spPr>
            <a:xfrm>
              <a:off x="5120125" y="454092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0"/>
                  </a:moveTo>
                  <a:cubicBezTo>
                    <a:pt x="109" y="0"/>
                    <a:pt x="1" y="145"/>
                    <a:pt x="1" y="325"/>
                  </a:cubicBezTo>
                  <a:cubicBezTo>
                    <a:pt x="1" y="469"/>
                    <a:pt x="109" y="613"/>
                    <a:pt x="289" y="613"/>
                  </a:cubicBezTo>
                  <a:lnTo>
                    <a:pt x="16483" y="613"/>
                  </a:lnTo>
                  <a:cubicBezTo>
                    <a:pt x="16663" y="613"/>
                    <a:pt x="16808" y="469"/>
                    <a:pt x="16808" y="325"/>
                  </a:cubicBezTo>
                  <a:cubicBezTo>
                    <a:pt x="16808" y="145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9"/>
            <p:cNvSpPr/>
            <p:nvPr/>
          </p:nvSpPr>
          <p:spPr>
            <a:xfrm>
              <a:off x="4743225" y="454092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1903" y="613"/>
                  </a:lnTo>
                  <a:cubicBezTo>
                    <a:pt x="12047" y="613"/>
                    <a:pt x="12191" y="469"/>
                    <a:pt x="12191" y="325"/>
                  </a:cubicBezTo>
                  <a:cubicBezTo>
                    <a:pt x="12191" y="145"/>
                    <a:pt x="12047" y="0"/>
                    <a:pt x="1190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9"/>
            <p:cNvSpPr/>
            <p:nvPr/>
          </p:nvSpPr>
          <p:spPr>
            <a:xfrm>
              <a:off x="5350950" y="46238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69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9"/>
            <p:cNvSpPr/>
            <p:nvPr/>
          </p:nvSpPr>
          <p:spPr>
            <a:xfrm>
              <a:off x="4917250" y="46238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69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69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9"/>
            <p:cNvSpPr/>
            <p:nvPr/>
          </p:nvSpPr>
          <p:spPr>
            <a:xfrm>
              <a:off x="4743225" y="46238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69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9"/>
            <p:cNvSpPr/>
            <p:nvPr/>
          </p:nvSpPr>
          <p:spPr>
            <a:xfrm>
              <a:off x="5068725" y="4696900"/>
              <a:ext cx="471600" cy="15375"/>
            </a:xfrm>
            <a:custGeom>
              <a:rect b="b" l="l" r="r" t="t"/>
              <a:pathLst>
                <a:path extrusionOk="0" h="615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70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9"/>
            <p:cNvSpPr/>
            <p:nvPr/>
          </p:nvSpPr>
          <p:spPr>
            <a:xfrm>
              <a:off x="4743225" y="4696900"/>
              <a:ext cx="174050" cy="15375"/>
            </a:xfrm>
            <a:custGeom>
              <a:rect b="b" l="l" r="r" t="t"/>
              <a:pathLst>
                <a:path extrusionOk="0" h="615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70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9"/>
            <p:cNvSpPr/>
            <p:nvPr/>
          </p:nvSpPr>
          <p:spPr>
            <a:xfrm>
              <a:off x="5445625" y="47798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9"/>
            <p:cNvSpPr/>
            <p:nvPr/>
          </p:nvSpPr>
          <p:spPr>
            <a:xfrm>
              <a:off x="5221125" y="47798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9"/>
            <p:cNvSpPr/>
            <p:nvPr/>
          </p:nvSpPr>
          <p:spPr>
            <a:xfrm>
              <a:off x="4743225" y="47798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9"/>
            <p:cNvSpPr/>
            <p:nvPr/>
          </p:nvSpPr>
          <p:spPr>
            <a:xfrm>
              <a:off x="5619650" y="3718600"/>
              <a:ext cx="671775" cy="1228275"/>
            </a:xfrm>
            <a:custGeom>
              <a:rect b="b" l="l" r="r" t="t"/>
              <a:pathLst>
                <a:path extrusionOk="0" h="49131" w="26871">
                  <a:moveTo>
                    <a:pt x="17529" y="0"/>
                  </a:moveTo>
                  <a:cubicBezTo>
                    <a:pt x="17385" y="0"/>
                    <a:pt x="17277" y="108"/>
                    <a:pt x="17241" y="253"/>
                  </a:cubicBezTo>
                  <a:lnTo>
                    <a:pt x="12408" y="36428"/>
                  </a:lnTo>
                  <a:lnTo>
                    <a:pt x="8440" y="16302"/>
                  </a:lnTo>
                  <a:cubicBezTo>
                    <a:pt x="8404" y="16158"/>
                    <a:pt x="8296" y="16050"/>
                    <a:pt x="8152" y="16050"/>
                  </a:cubicBezTo>
                  <a:cubicBezTo>
                    <a:pt x="7972" y="16050"/>
                    <a:pt x="7863" y="16158"/>
                    <a:pt x="7863" y="16302"/>
                  </a:cubicBezTo>
                  <a:lnTo>
                    <a:pt x="4870" y="43569"/>
                  </a:lnTo>
                  <a:lnTo>
                    <a:pt x="2958" y="38159"/>
                  </a:lnTo>
                  <a:cubicBezTo>
                    <a:pt x="2927" y="38065"/>
                    <a:pt x="2815" y="37972"/>
                    <a:pt x="2691" y="37972"/>
                  </a:cubicBezTo>
                  <a:cubicBezTo>
                    <a:pt x="2672" y="37972"/>
                    <a:pt x="2653" y="37974"/>
                    <a:pt x="2634" y="37979"/>
                  </a:cubicBezTo>
                  <a:cubicBezTo>
                    <a:pt x="2525" y="37979"/>
                    <a:pt x="2417" y="38087"/>
                    <a:pt x="2381" y="38195"/>
                  </a:cubicBezTo>
                  <a:lnTo>
                    <a:pt x="37" y="48763"/>
                  </a:lnTo>
                  <a:cubicBezTo>
                    <a:pt x="1" y="48943"/>
                    <a:pt x="109" y="49087"/>
                    <a:pt x="253" y="49124"/>
                  </a:cubicBezTo>
                  <a:cubicBezTo>
                    <a:pt x="277" y="49128"/>
                    <a:pt x="300" y="49131"/>
                    <a:pt x="322" y="49131"/>
                  </a:cubicBezTo>
                  <a:cubicBezTo>
                    <a:pt x="470" y="49131"/>
                    <a:pt x="582" y="49032"/>
                    <a:pt x="614" y="48907"/>
                  </a:cubicBezTo>
                  <a:lnTo>
                    <a:pt x="2742" y="39349"/>
                  </a:lnTo>
                  <a:lnTo>
                    <a:pt x="4725" y="45012"/>
                  </a:lnTo>
                  <a:cubicBezTo>
                    <a:pt x="4798" y="45156"/>
                    <a:pt x="4906" y="45228"/>
                    <a:pt x="5050" y="45228"/>
                  </a:cubicBezTo>
                  <a:cubicBezTo>
                    <a:pt x="5194" y="45192"/>
                    <a:pt x="5303" y="45084"/>
                    <a:pt x="5303" y="44940"/>
                  </a:cubicBezTo>
                  <a:lnTo>
                    <a:pt x="8224" y="18358"/>
                  </a:lnTo>
                  <a:lnTo>
                    <a:pt x="12155" y="38339"/>
                  </a:lnTo>
                  <a:cubicBezTo>
                    <a:pt x="12191" y="38484"/>
                    <a:pt x="12300" y="38556"/>
                    <a:pt x="12444" y="38556"/>
                  </a:cubicBezTo>
                  <a:cubicBezTo>
                    <a:pt x="12624" y="38556"/>
                    <a:pt x="12732" y="38448"/>
                    <a:pt x="12732" y="38303"/>
                  </a:cubicBezTo>
                  <a:lnTo>
                    <a:pt x="17529" y="2633"/>
                  </a:lnTo>
                  <a:lnTo>
                    <a:pt x="22723" y="44182"/>
                  </a:lnTo>
                  <a:cubicBezTo>
                    <a:pt x="22723" y="44291"/>
                    <a:pt x="22831" y="44399"/>
                    <a:pt x="22975" y="44435"/>
                  </a:cubicBezTo>
                  <a:cubicBezTo>
                    <a:pt x="22995" y="44441"/>
                    <a:pt x="23015" y="44444"/>
                    <a:pt x="23036" y="44444"/>
                  </a:cubicBezTo>
                  <a:cubicBezTo>
                    <a:pt x="23131" y="44444"/>
                    <a:pt x="23234" y="44380"/>
                    <a:pt x="23264" y="44291"/>
                  </a:cubicBezTo>
                  <a:lnTo>
                    <a:pt x="25176" y="40792"/>
                  </a:lnTo>
                  <a:lnTo>
                    <a:pt x="26258" y="48474"/>
                  </a:lnTo>
                  <a:cubicBezTo>
                    <a:pt x="26258" y="48631"/>
                    <a:pt x="26367" y="48734"/>
                    <a:pt x="26514" y="48734"/>
                  </a:cubicBezTo>
                  <a:cubicBezTo>
                    <a:pt x="26536" y="48734"/>
                    <a:pt x="26559" y="48731"/>
                    <a:pt x="26582" y="48727"/>
                  </a:cubicBezTo>
                  <a:cubicBezTo>
                    <a:pt x="26726" y="48727"/>
                    <a:pt x="26871" y="48583"/>
                    <a:pt x="26835" y="48402"/>
                  </a:cubicBezTo>
                  <a:lnTo>
                    <a:pt x="25680" y="39782"/>
                  </a:lnTo>
                  <a:cubicBezTo>
                    <a:pt x="25644" y="39674"/>
                    <a:pt x="25536" y="39566"/>
                    <a:pt x="25428" y="39530"/>
                  </a:cubicBezTo>
                  <a:cubicBezTo>
                    <a:pt x="25284" y="39530"/>
                    <a:pt x="25176" y="39566"/>
                    <a:pt x="25103" y="39674"/>
                  </a:cubicBezTo>
                  <a:lnTo>
                    <a:pt x="23192" y="43172"/>
                  </a:lnTo>
                  <a:lnTo>
                    <a:pt x="17854" y="289"/>
                  </a:lnTo>
                  <a:cubicBezTo>
                    <a:pt x="17818" y="108"/>
                    <a:pt x="17710" y="0"/>
                    <a:pt x="175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9"/>
            <p:cNvSpPr/>
            <p:nvPr/>
          </p:nvSpPr>
          <p:spPr>
            <a:xfrm>
              <a:off x="4803625" y="3226950"/>
              <a:ext cx="1458050" cy="440500"/>
            </a:xfrm>
            <a:custGeom>
              <a:rect b="b" l="l" r="r" t="t"/>
              <a:pathLst>
                <a:path extrusionOk="0" h="17620" w="58322">
                  <a:moveTo>
                    <a:pt x="57979" y="1"/>
                  </a:moveTo>
                  <a:cubicBezTo>
                    <a:pt x="57907" y="1"/>
                    <a:pt x="57835" y="28"/>
                    <a:pt x="57780" y="82"/>
                  </a:cubicBezTo>
                  <a:lnTo>
                    <a:pt x="44508" y="14112"/>
                  </a:lnTo>
                  <a:lnTo>
                    <a:pt x="32281" y="4879"/>
                  </a:lnTo>
                  <a:cubicBezTo>
                    <a:pt x="32216" y="4846"/>
                    <a:pt x="32151" y="4828"/>
                    <a:pt x="32090" y="4828"/>
                  </a:cubicBezTo>
                  <a:cubicBezTo>
                    <a:pt x="32014" y="4828"/>
                    <a:pt x="31944" y="4855"/>
                    <a:pt x="31884" y="4915"/>
                  </a:cubicBezTo>
                  <a:lnTo>
                    <a:pt x="23697" y="12344"/>
                  </a:lnTo>
                  <a:lnTo>
                    <a:pt x="13995" y="3652"/>
                  </a:lnTo>
                  <a:cubicBezTo>
                    <a:pt x="13941" y="3598"/>
                    <a:pt x="13869" y="3571"/>
                    <a:pt x="13797" y="3571"/>
                  </a:cubicBezTo>
                  <a:cubicBezTo>
                    <a:pt x="13724" y="3571"/>
                    <a:pt x="13652" y="3598"/>
                    <a:pt x="13598" y="3652"/>
                  </a:cubicBezTo>
                  <a:lnTo>
                    <a:pt x="145" y="17105"/>
                  </a:lnTo>
                  <a:cubicBezTo>
                    <a:pt x="1" y="17214"/>
                    <a:pt x="1" y="17430"/>
                    <a:pt x="145" y="17538"/>
                  </a:cubicBezTo>
                  <a:cubicBezTo>
                    <a:pt x="199" y="17592"/>
                    <a:pt x="271" y="17619"/>
                    <a:pt x="344" y="17619"/>
                  </a:cubicBezTo>
                  <a:cubicBezTo>
                    <a:pt x="416" y="17619"/>
                    <a:pt x="488" y="17592"/>
                    <a:pt x="542" y="17538"/>
                  </a:cubicBezTo>
                  <a:lnTo>
                    <a:pt x="13815" y="4265"/>
                  </a:lnTo>
                  <a:lnTo>
                    <a:pt x="23517" y="12958"/>
                  </a:lnTo>
                  <a:cubicBezTo>
                    <a:pt x="23571" y="13012"/>
                    <a:pt x="23643" y="13039"/>
                    <a:pt x="23715" y="13039"/>
                  </a:cubicBezTo>
                  <a:cubicBezTo>
                    <a:pt x="23787" y="13039"/>
                    <a:pt x="23859" y="13012"/>
                    <a:pt x="23913" y="12958"/>
                  </a:cubicBezTo>
                  <a:lnTo>
                    <a:pt x="32101" y="5528"/>
                  </a:lnTo>
                  <a:lnTo>
                    <a:pt x="44327" y="14761"/>
                  </a:lnTo>
                  <a:cubicBezTo>
                    <a:pt x="44388" y="14806"/>
                    <a:pt x="44455" y="14826"/>
                    <a:pt x="44520" y="14826"/>
                  </a:cubicBezTo>
                  <a:cubicBezTo>
                    <a:pt x="44610" y="14826"/>
                    <a:pt x="44697" y="14788"/>
                    <a:pt x="44760" y="14725"/>
                  </a:cubicBezTo>
                  <a:lnTo>
                    <a:pt x="58213" y="514"/>
                  </a:lnTo>
                  <a:cubicBezTo>
                    <a:pt x="58321" y="406"/>
                    <a:pt x="58321" y="190"/>
                    <a:pt x="58177" y="82"/>
                  </a:cubicBezTo>
                  <a:cubicBezTo>
                    <a:pt x="58123" y="28"/>
                    <a:pt x="58051" y="1"/>
                    <a:pt x="5797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9"/>
            <p:cNvSpPr/>
            <p:nvPr/>
          </p:nvSpPr>
          <p:spPr>
            <a:xfrm>
              <a:off x="5103900" y="3278575"/>
              <a:ext cx="89275" cy="89275"/>
            </a:xfrm>
            <a:custGeom>
              <a:rect b="b" l="l" r="r" t="t"/>
              <a:pathLst>
                <a:path extrusionOk="0" h="3571" w="3571">
                  <a:moveTo>
                    <a:pt x="1804" y="0"/>
                  </a:moveTo>
                  <a:cubicBezTo>
                    <a:pt x="794" y="0"/>
                    <a:pt x="0" y="830"/>
                    <a:pt x="0" y="1804"/>
                  </a:cubicBezTo>
                  <a:cubicBezTo>
                    <a:pt x="0" y="2778"/>
                    <a:pt x="794" y="3571"/>
                    <a:pt x="1804" y="3571"/>
                  </a:cubicBezTo>
                  <a:cubicBezTo>
                    <a:pt x="2777" y="3571"/>
                    <a:pt x="3571" y="2778"/>
                    <a:pt x="3571" y="1804"/>
                  </a:cubicBezTo>
                  <a:cubicBezTo>
                    <a:pt x="3571" y="830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9"/>
            <p:cNvSpPr/>
            <p:nvPr/>
          </p:nvSpPr>
          <p:spPr>
            <a:xfrm>
              <a:off x="5096675" y="32713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71" y="1263"/>
                    <a:pt x="3571" y="2093"/>
                  </a:cubicBezTo>
                  <a:cubicBezTo>
                    <a:pt x="3571" y="2886"/>
                    <a:pt x="2886" y="3571"/>
                    <a:pt x="2093" y="3571"/>
                  </a:cubicBezTo>
                  <a:cubicBezTo>
                    <a:pt x="1263" y="3571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9" y="1"/>
                    <a:pt x="1" y="939"/>
                    <a:pt x="1" y="2093"/>
                  </a:cubicBezTo>
                  <a:cubicBezTo>
                    <a:pt x="1" y="3247"/>
                    <a:pt x="939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9"/>
            <p:cNvSpPr/>
            <p:nvPr/>
          </p:nvSpPr>
          <p:spPr>
            <a:xfrm>
              <a:off x="5561050" y="3311025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1"/>
                  </a:moveTo>
                  <a:cubicBezTo>
                    <a:pt x="794" y="1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9"/>
            <p:cNvSpPr/>
            <p:nvPr/>
          </p:nvSpPr>
          <p:spPr>
            <a:xfrm>
              <a:off x="5553825" y="3302925"/>
              <a:ext cx="103725" cy="104600"/>
            </a:xfrm>
            <a:custGeom>
              <a:rect b="b" l="l" r="r" t="t"/>
              <a:pathLst>
                <a:path extrusionOk="0" h="4184" w="4149">
                  <a:moveTo>
                    <a:pt x="2093" y="613"/>
                  </a:moveTo>
                  <a:cubicBezTo>
                    <a:pt x="2886" y="613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93" y="3571"/>
                  </a:cubicBezTo>
                  <a:cubicBezTo>
                    <a:pt x="1263" y="3571"/>
                    <a:pt x="614" y="2922"/>
                    <a:pt x="614" y="2092"/>
                  </a:cubicBezTo>
                  <a:cubicBezTo>
                    <a:pt x="614" y="1263"/>
                    <a:pt x="1263" y="613"/>
                    <a:pt x="2093" y="613"/>
                  </a:cubicBezTo>
                  <a:close/>
                  <a:moveTo>
                    <a:pt x="2093" y="0"/>
                  </a:moveTo>
                  <a:cubicBezTo>
                    <a:pt x="939" y="0"/>
                    <a:pt x="1" y="938"/>
                    <a:pt x="1" y="2092"/>
                  </a:cubicBezTo>
                  <a:cubicBezTo>
                    <a:pt x="1" y="3246"/>
                    <a:pt x="939" y="4184"/>
                    <a:pt x="2093" y="4184"/>
                  </a:cubicBezTo>
                  <a:cubicBezTo>
                    <a:pt x="3211" y="4184"/>
                    <a:pt x="4148" y="3246"/>
                    <a:pt x="4148" y="2092"/>
                  </a:cubicBezTo>
                  <a:cubicBezTo>
                    <a:pt x="4148" y="938"/>
                    <a:pt x="3211" y="0"/>
                    <a:pt x="209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9"/>
            <p:cNvSpPr/>
            <p:nvPr/>
          </p:nvSpPr>
          <p:spPr>
            <a:xfrm>
              <a:off x="5872125" y="3545475"/>
              <a:ext cx="89300" cy="89275"/>
            </a:xfrm>
            <a:custGeom>
              <a:rect b="b" l="l" r="r" t="t"/>
              <a:pathLst>
                <a:path extrusionOk="0" h="3571" w="3572">
                  <a:moveTo>
                    <a:pt x="1768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77"/>
                    <a:pt x="794" y="3571"/>
                    <a:pt x="1768" y="3571"/>
                  </a:cubicBezTo>
                  <a:cubicBezTo>
                    <a:pt x="2778" y="3571"/>
                    <a:pt x="3571" y="2777"/>
                    <a:pt x="3571" y="1768"/>
                  </a:cubicBezTo>
                  <a:cubicBezTo>
                    <a:pt x="3571" y="794"/>
                    <a:pt x="2778" y="0"/>
                    <a:pt x="1768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9"/>
            <p:cNvSpPr/>
            <p:nvPr/>
          </p:nvSpPr>
          <p:spPr>
            <a:xfrm>
              <a:off x="5864900" y="35382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57" y="578"/>
                  </a:moveTo>
                  <a:cubicBezTo>
                    <a:pt x="2886" y="614"/>
                    <a:pt x="3535" y="1263"/>
                    <a:pt x="3535" y="2057"/>
                  </a:cubicBezTo>
                  <a:cubicBezTo>
                    <a:pt x="3535" y="2886"/>
                    <a:pt x="2886" y="3535"/>
                    <a:pt x="2057" y="3535"/>
                  </a:cubicBezTo>
                  <a:cubicBezTo>
                    <a:pt x="1263" y="3535"/>
                    <a:pt x="614" y="2886"/>
                    <a:pt x="614" y="2057"/>
                  </a:cubicBezTo>
                  <a:cubicBezTo>
                    <a:pt x="614" y="1263"/>
                    <a:pt x="1263" y="614"/>
                    <a:pt x="2057" y="578"/>
                  </a:cubicBezTo>
                  <a:close/>
                  <a:moveTo>
                    <a:pt x="2057" y="1"/>
                  </a:moveTo>
                  <a:cubicBezTo>
                    <a:pt x="939" y="1"/>
                    <a:pt x="1" y="938"/>
                    <a:pt x="1" y="2057"/>
                  </a:cubicBezTo>
                  <a:cubicBezTo>
                    <a:pt x="1" y="3211"/>
                    <a:pt x="939" y="4148"/>
                    <a:pt x="2057" y="4148"/>
                  </a:cubicBezTo>
                  <a:cubicBezTo>
                    <a:pt x="3211" y="4148"/>
                    <a:pt x="4149" y="3211"/>
                    <a:pt x="4149" y="2057"/>
                  </a:cubicBezTo>
                  <a:cubicBezTo>
                    <a:pt x="4149" y="938"/>
                    <a:pt x="3211" y="1"/>
                    <a:pt x="20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9"/>
            <p:cNvSpPr/>
            <p:nvPr/>
          </p:nvSpPr>
          <p:spPr>
            <a:xfrm>
              <a:off x="6202150" y="31902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3" y="1"/>
                  </a:moveTo>
                  <a:cubicBezTo>
                    <a:pt x="793" y="1"/>
                    <a:pt x="0" y="794"/>
                    <a:pt x="0" y="1768"/>
                  </a:cubicBezTo>
                  <a:cubicBezTo>
                    <a:pt x="0" y="2742"/>
                    <a:pt x="793" y="3535"/>
                    <a:pt x="1803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9"/>
            <p:cNvSpPr/>
            <p:nvPr/>
          </p:nvSpPr>
          <p:spPr>
            <a:xfrm>
              <a:off x="6194925" y="3183000"/>
              <a:ext cx="103725" cy="103700"/>
            </a:xfrm>
            <a:custGeom>
              <a:rect b="b" l="l" r="r" t="t"/>
              <a:pathLst>
                <a:path extrusionOk="0" h="4148" w="4149">
                  <a:moveTo>
                    <a:pt x="2092" y="577"/>
                  </a:moveTo>
                  <a:cubicBezTo>
                    <a:pt x="2886" y="577"/>
                    <a:pt x="3535" y="1263"/>
                    <a:pt x="3535" y="2056"/>
                  </a:cubicBezTo>
                  <a:cubicBezTo>
                    <a:pt x="3535" y="2886"/>
                    <a:pt x="2886" y="3535"/>
                    <a:pt x="2092" y="3535"/>
                  </a:cubicBezTo>
                  <a:cubicBezTo>
                    <a:pt x="1263" y="3535"/>
                    <a:pt x="614" y="2886"/>
                    <a:pt x="614" y="2056"/>
                  </a:cubicBezTo>
                  <a:cubicBezTo>
                    <a:pt x="614" y="1263"/>
                    <a:pt x="1263" y="577"/>
                    <a:pt x="2092" y="577"/>
                  </a:cubicBezTo>
                  <a:close/>
                  <a:moveTo>
                    <a:pt x="2092" y="0"/>
                  </a:moveTo>
                  <a:cubicBezTo>
                    <a:pt x="938" y="0"/>
                    <a:pt x="0" y="902"/>
                    <a:pt x="0" y="2056"/>
                  </a:cubicBezTo>
                  <a:cubicBezTo>
                    <a:pt x="0" y="3210"/>
                    <a:pt x="938" y="4148"/>
                    <a:pt x="2092" y="4148"/>
                  </a:cubicBezTo>
                  <a:cubicBezTo>
                    <a:pt x="3210" y="4148"/>
                    <a:pt x="4148" y="3210"/>
                    <a:pt x="4148" y="2056"/>
                  </a:cubicBezTo>
                  <a:cubicBezTo>
                    <a:pt x="4148" y="902"/>
                    <a:pt x="3210" y="0"/>
                    <a:pt x="20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9"/>
            <p:cNvSpPr/>
            <p:nvPr/>
          </p:nvSpPr>
          <p:spPr>
            <a:xfrm>
              <a:off x="4767575" y="36158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9"/>
            <p:cNvSpPr/>
            <p:nvPr/>
          </p:nvSpPr>
          <p:spPr>
            <a:xfrm>
              <a:off x="4760350" y="3607675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35" y="1263"/>
                    <a:pt x="3571" y="2093"/>
                  </a:cubicBezTo>
                  <a:cubicBezTo>
                    <a:pt x="3535" y="2886"/>
                    <a:pt x="2886" y="3572"/>
                    <a:pt x="2093" y="3572"/>
                  </a:cubicBezTo>
                  <a:cubicBezTo>
                    <a:pt x="1263" y="3572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8" y="1"/>
                    <a:pt x="1" y="939"/>
                    <a:pt x="1" y="2093"/>
                  </a:cubicBezTo>
                  <a:cubicBezTo>
                    <a:pt x="1" y="3247"/>
                    <a:pt x="938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9"/>
            <p:cNvSpPr/>
            <p:nvPr/>
          </p:nvSpPr>
          <p:spPr>
            <a:xfrm>
              <a:off x="5351850" y="3488650"/>
              <a:ext cx="89300" cy="88400"/>
            </a:xfrm>
            <a:custGeom>
              <a:rect b="b" l="l" r="r" t="t"/>
              <a:pathLst>
                <a:path extrusionOk="0" h="3536" w="3572">
                  <a:moveTo>
                    <a:pt x="1768" y="1"/>
                  </a:moveTo>
                  <a:cubicBezTo>
                    <a:pt x="794" y="1"/>
                    <a:pt x="1" y="794"/>
                    <a:pt x="1" y="1768"/>
                  </a:cubicBezTo>
                  <a:cubicBezTo>
                    <a:pt x="1" y="2742"/>
                    <a:pt x="794" y="3536"/>
                    <a:pt x="1768" y="3536"/>
                  </a:cubicBezTo>
                  <a:cubicBezTo>
                    <a:pt x="2742" y="3536"/>
                    <a:pt x="3571" y="2742"/>
                    <a:pt x="3571" y="1768"/>
                  </a:cubicBezTo>
                  <a:cubicBezTo>
                    <a:pt x="3571" y="794"/>
                    <a:pt x="2742" y="1"/>
                    <a:pt x="1768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9"/>
            <p:cNvSpPr/>
            <p:nvPr/>
          </p:nvSpPr>
          <p:spPr>
            <a:xfrm>
              <a:off x="5344650" y="3480550"/>
              <a:ext cx="103700" cy="104625"/>
            </a:xfrm>
            <a:custGeom>
              <a:rect b="b" l="l" r="r" t="t"/>
              <a:pathLst>
                <a:path extrusionOk="0" h="4185" w="4148">
                  <a:moveTo>
                    <a:pt x="2056" y="614"/>
                  </a:moveTo>
                  <a:cubicBezTo>
                    <a:pt x="2886" y="614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56" y="3571"/>
                  </a:cubicBezTo>
                  <a:cubicBezTo>
                    <a:pt x="1263" y="3571"/>
                    <a:pt x="577" y="2922"/>
                    <a:pt x="577" y="2092"/>
                  </a:cubicBezTo>
                  <a:cubicBezTo>
                    <a:pt x="577" y="1263"/>
                    <a:pt x="1263" y="614"/>
                    <a:pt x="2056" y="614"/>
                  </a:cubicBezTo>
                  <a:close/>
                  <a:moveTo>
                    <a:pt x="2056" y="0"/>
                  </a:moveTo>
                  <a:cubicBezTo>
                    <a:pt x="902" y="0"/>
                    <a:pt x="0" y="938"/>
                    <a:pt x="0" y="2092"/>
                  </a:cubicBezTo>
                  <a:cubicBezTo>
                    <a:pt x="0" y="3246"/>
                    <a:pt x="902" y="4184"/>
                    <a:pt x="2056" y="4184"/>
                  </a:cubicBezTo>
                  <a:cubicBezTo>
                    <a:pt x="3210" y="4184"/>
                    <a:pt x="4148" y="3246"/>
                    <a:pt x="4148" y="2092"/>
                  </a:cubicBezTo>
                  <a:cubicBezTo>
                    <a:pt x="4148" y="938"/>
                    <a:pt x="3210" y="0"/>
                    <a:pt x="20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9"/>
            <p:cNvSpPr/>
            <p:nvPr/>
          </p:nvSpPr>
          <p:spPr>
            <a:xfrm>
              <a:off x="2393450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5563" y="0"/>
                  </a:moveTo>
                  <a:cubicBezTo>
                    <a:pt x="5511" y="0"/>
                    <a:pt x="5459" y="12"/>
                    <a:pt x="5411" y="36"/>
                  </a:cubicBezTo>
                  <a:lnTo>
                    <a:pt x="181" y="3066"/>
                  </a:lnTo>
                  <a:cubicBezTo>
                    <a:pt x="37" y="3138"/>
                    <a:pt x="1" y="3319"/>
                    <a:pt x="73" y="3463"/>
                  </a:cubicBezTo>
                  <a:cubicBezTo>
                    <a:pt x="145" y="3559"/>
                    <a:pt x="249" y="3607"/>
                    <a:pt x="353" y="3607"/>
                  </a:cubicBezTo>
                  <a:cubicBezTo>
                    <a:pt x="405" y="3607"/>
                    <a:pt x="457" y="3595"/>
                    <a:pt x="506" y="3571"/>
                  </a:cubicBezTo>
                  <a:lnTo>
                    <a:pt x="5735" y="578"/>
                  </a:lnTo>
                  <a:cubicBezTo>
                    <a:pt x="5880" y="469"/>
                    <a:pt x="5916" y="289"/>
                    <a:pt x="5843" y="145"/>
                  </a:cubicBezTo>
                  <a:cubicBezTo>
                    <a:pt x="5771" y="49"/>
                    <a:pt x="5667" y="0"/>
                    <a:pt x="5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9"/>
            <p:cNvSpPr/>
            <p:nvPr/>
          </p:nvSpPr>
          <p:spPr>
            <a:xfrm>
              <a:off x="1756875" y="1902825"/>
              <a:ext cx="783575" cy="901950"/>
            </a:xfrm>
            <a:custGeom>
              <a:rect b="b" l="l" r="r" t="t"/>
              <a:pathLst>
                <a:path extrusionOk="0" h="36078" w="31343">
                  <a:moveTo>
                    <a:pt x="15653" y="641"/>
                  </a:moveTo>
                  <a:lnTo>
                    <a:pt x="30729" y="9333"/>
                  </a:lnTo>
                  <a:lnTo>
                    <a:pt x="30729" y="26718"/>
                  </a:lnTo>
                  <a:lnTo>
                    <a:pt x="15653" y="35446"/>
                  </a:lnTo>
                  <a:lnTo>
                    <a:pt x="613" y="26718"/>
                  </a:lnTo>
                  <a:lnTo>
                    <a:pt x="613" y="9358"/>
                  </a:lnTo>
                  <a:lnTo>
                    <a:pt x="15653" y="641"/>
                  </a:lnTo>
                  <a:close/>
                  <a:moveTo>
                    <a:pt x="15671" y="1"/>
                  </a:moveTo>
                  <a:cubicBezTo>
                    <a:pt x="15617" y="1"/>
                    <a:pt x="15563" y="10"/>
                    <a:pt x="15509" y="28"/>
                  </a:cubicBezTo>
                  <a:lnTo>
                    <a:pt x="144" y="8900"/>
                  </a:lnTo>
                  <a:cubicBezTo>
                    <a:pt x="72" y="8973"/>
                    <a:pt x="0" y="9045"/>
                    <a:pt x="0" y="9153"/>
                  </a:cubicBezTo>
                  <a:lnTo>
                    <a:pt x="0" y="26898"/>
                  </a:lnTo>
                  <a:cubicBezTo>
                    <a:pt x="0" y="27006"/>
                    <a:pt x="72" y="27114"/>
                    <a:pt x="144" y="27150"/>
                  </a:cubicBezTo>
                  <a:lnTo>
                    <a:pt x="15509" y="36023"/>
                  </a:lnTo>
                  <a:cubicBezTo>
                    <a:pt x="15563" y="36059"/>
                    <a:pt x="15617" y="36077"/>
                    <a:pt x="15671" y="36077"/>
                  </a:cubicBezTo>
                  <a:cubicBezTo>
                    <a:pt x="15725" y="36077"/>
                    <a:pt x="15780" y="36059"/>
                    <a:pt x="15834" y="36023"/>
                  </a:cubicBezTo>
                  <a:lnTo>
                    <a:pt x="31198" y="27150"/>
                  </a:lnTo>
                  <a:cubicBezTo>
                    <a:pt x="31270" y="27114"/>
                    <a:pt x="31343" y="27006"/>
                    <a:pt x="31343" y="26898"/>
                  </a:cubicBezTo>
                  <a:lnTo>
                    <a:pt x="31343" y="9153"/>
                  </a:lnTo>
                  <a:cubicBezTo>
                    <a:pt x="31343" y="9045"/>
                    <a:pt x="31270" y="8973"/>
                    <a:pt x="31198" y="8900"/>
                  </a:cubicBezTo>
                  <a:lnTo>
                    <a:pt x="15834" y="28"/>
                  </a:lnTo>
                  <a:cubicBezTo>
                    <a:pt x="15780" y="10"/>
                    <a:pt x="15725" y="1"/>
                    <a:pt x="1567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9"/>
            <p:cNvSpPr/>
            <p:nvPr/>
          </p:nvSpPr>
          <p:spPr>
            <a:xfrm>
              <a:off x="1887600" y="2053425"/>
              <a:ext cx="522100" cy="600750"/>
            </a:xfrm>
            <a:custGeom>
              <a:rect b="b" l="l" r="r" t="t"/>
              <a:pathLst>
                <a:path extrusionOk="0" h="24030" w="20884">
                  <a:moveTo>
                    <a:pt x="10424" y="640"/>
                  </a:moveTo>
                  <a:lnTo>
                    <a:pt x="20271" y="6339"/>
                  </a:lnTo>
                  <a:lnTo>
                    <a:pt x="20271" y="17700"/>
                  </a:lnTo>
                  <a:lnTo>
                    <a:pt x="10424" y="23363"/>
                  </a:lnTo>
                  <a:lnTo>
                    <a:pt x="614" y="17700"/>
                  </a:lnTo>
                  <a:lnTo>
                    <a:pt x="614" y="6307"/>
                  </a:lnTo>
                  <a:lnTo>
                    <a:pt x="10424" y="640"/>
                  </a:lnTo>
                  <a:close/>
                  <a:moveTo>
                    <a:pt x="10442" y="0"/>
                  </a:moveTo>
                  <a:cubicBezTo>
                    <a:pt x="10388" y="0"/>
                    <a:pt x="10334" y="9"/>
                    <a:pt x="10280" y="27"/>
                  </a:cubicBezTo>
                  <a:lnTo>
                    <a:pt x="145" y="5906"/>
                  </a:lnTo>
                  <a:cubicBezTo>
                    <a:pt x="73" y="5942"/>
                    <a:pt x="1" y="6050"/>
                    <a:pt x="1" y="6159"/>
                  </a:cubicBezTo>
                  <a:lnTo>
                    <a:pt x="1" y="17880"/>
                  </a:lnTo>
                  <a:cubicBezTo>
                    <a:pt x="1" y="17989"/>
                    <a:pt x="73" y="18061"/>
                    <a:pt x="145" y="18133"/>
                  </a:cubicBezTo>
                  <a:lnTo>
                    <a:pt x="10280" y="23976"/>
                  </a:lnTo>
                  <a:cubicBezTo>
                    <a:pt x="10334" y="24012"/>
                    <a:pt x="10388" y="24030"/>
                    <a:pt x="10442" y="24030"/>
                  </a:cubicBezTo>
                  <a:cubicBezTo>
                    <a:pt x="10496" y="24030"/>
                    <a:pt x="10551" y="24012"/>
                    <a:pt x="10605" y="23976"/>
                  </a:cubicBezTo>
                  <a:lnTo>
                    <a:pt x="20740" y="18133"/>
                  </a:lnTo>
                  <a:cubicBezTo>
                    <a:pt x="20812" y="18061"/>
                    <a:pt x="20884" y="17989"/>
                    <a:pt x="20884" y="17880"/>
                  </a:cubicBezTo>
                  <a:lnTo>
                    <a:pt x="20884" y="6159"/>
                  </a:lnTo>
                  <a:cubicBezTo>
                    <a:pt x="20884" y="6050"/>
                    <a:pt x="20812" y="5942"/>
                    <a:pt x="20740" y="5906"/>
                  </a:cubicBezTo>
                  <a:lnTo>
                    <a:pt x="10605" y="27"/>
                  </a:lnTo>
                  <a:cubicBezTo>
                    <a:pt x="10551" y="9"/>
                    <a:pt x="10496" y="0"/>
                    <a:pt x="1044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9"/>
            <p:cNvSpPr/>
            <p:nvPr/>
          </p:nvSpPr>
          <p:spPr>
            <a:xfrm>
              <a:off x="2140975" y="1573500"/>
              <a:ext cx="15350" cy="344475"/>
            </a:xfrm>
            <a:custGeom>
              <a:rect b="b" l="l" r="r" t="t"/>
              <a:pathLst>
                <a:path extrusionOk="0" h="13779" w="614">
                  <a:moveTo>
                    <a:pt x="289" y="0"/>
                  </a:moveTo>
                  <a:cubicBezTo>
                    <a:pt x="145" y="0"/>
                    <a:pt x="1" y="109"/>
                    <a:pt x="1" y="289"/>
                  </a:cubicBezTo>
                  <a:lnTo>
                    <a:pt x="1" y="13453"/>
                  </a:lnTo>
                  <a:cubicBezTo>
                    <a:pt x="1" y="13634"/>
                    <a:pt x="145" y="13778"/>
                    <a:pt x="289" y="13778"/>
                  </a:cubicBezTo>
                  <a:cubicBezTo>
                    <a:pt x="470" y="13778"/>
                    <a:pt x="614" y="13634"/>
                    <a:pt x="614" y="13453"/>
                  </a:cubicBezTo>
                  <a:lnTo>
                    <a:pt x="614" y="289"/>
                  </a:lnTo>
                  <a:cubicBezTo>
                    <a:pt x="614" y="109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9"/>
            <p:cNvSpPr/>
            <p:nvPr/>
          </p:nvSpPr>
          <p:spPr>
            <a:xfrm>
              <a:off x="2083275" y="1499550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55"/>
                    <a:pt x="1" y="2598"/>
                  </a:cubicBezTo>
                  <a:cubicBezTo>
                    <a:pt x="1" y="4040"/>
                    <a:pt x="1191" y="5195"/>
                    <a:pt x="2597" y="5195"/>
                  </a:cubicBezTo>
                  <a:cubicBezTo>
                    <a:pt x="4040" y="5195"/>
                    <a:pt x="5194" y="4040"/>
                    <a:pt x="5194" y="2598"/>
                  </a:cubicBezTo>
                  <a:cubicBezTo>
                    <a:pt x="5194" y="1155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9"/>
            <p:cNvSpPr/>
            <p:nvPr/>
          </p:nvSpPr>
          <p:spPr>
            <a:xfrm>
              <a:off x="2076050" y="1492350"/>
              <a:ext cx="145200" cy="144300"/>
            </a:xfrm>
            <a:custGeom>
              <a:rect b="b" l="l" r="r" t="t"/>
              <a:pathLst>
                <a:path extrusionOk="0" h="5772" w="5808">
                  <a:moveTo>
                    <a:pt x="2886" y="577"/>
                  </a:moveTo>
                  <a:cubicBezTo>
                    <a:pt x="3536" y="577"/>
                    <a:pt x="4113" y="830"/>
                    <a:pt x="4509" y="1263"/>
                  </a:cubicBezTo>
                  <a:cubicBezTo>
                    <a:pt x="4942" y="1659"/>
                    <a:pt x="5195" y="2237"/>
                    <a:pt x="5195" y="2886"/>
                  </a:cubicBezTo>
                  <a:cubicBezTo>
                    <a:pt x="5195" y="3499"/>
                    <a:pt x="4942" y="4076"/>
                    <a:pt x="4509" y="4509"/>
                  </a:cubicBezTo>
                  <a:cubicBezTo>
                    <a:pt x="4113" y="4906"/>
                    <a:pt x="3536" y="5158"/>
                    <a:pt x="2886" y="5158"/>
                  </a:cubicBezTo>
                  <a:cubicBezTo>
                    <a:pt x="2273" y="5158"/>
                    <a:pt x="1696" y="4906"/>
                    <a:pt x="1263" y="4509"/>
                  </a:cubicBezTo>
                  <a:cubicBezTo>
                    <a:pt x="867" y="4076"/>
                    <a:pt x="614" y="3499"/>
                    <a:pt x="614" y="2886"/>
                  </a:cubicBezTo>
                  <a:cubicBezTo>
                    <a:pt x="614" y="2237"/>
                    <a:pt x="867" y="1659"/>
                    <a:pt x="1263" y="1263"/>
                  </a:cubicBezTo>
                  <a:cubicBezTo>
                    <a:pt x="1696" y="830"/>
                    <a:pt x="2273" y="577"/>
                    <a:pt x="2886" y="577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473"/>
                    <a:pt x="1299" y="5771"/>
                    <a:pt x="2886" y="5771"/>
                  </a:cubicBezTo>
                  <a:cubicBezTo>
                    <a:pt x="4509" y="5771"/>
                    <a:pt x="5808" y="4473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9"/>
            <p:cNvSpPr/>
            <p:nvPr/>
          </p:nvSpPr>
          <p:spPr>
            <a:xfrm>
              <a:off x="2140975" y="2779950"/>
              <a:ext cx="15350" cy="345350"/>
            </a:xfrm>
            <a:custGeom>
              <a:rect b="b" l="l" r="r" t="t"/>
              <a:pathLst>
                <a:path extrusionOk="0" h="13814" w="614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3489"/>
                  </a:lnTo>
                  <a:cubicBezTo>
                    <a:pt x="1" y="13670"/>
                    <a:pt x="145" y="13814"/>
                    <a:pt x="289" y="13814"/>
                  </a:cubicBezTo>
                  <a:cubicBezTo>
                    <a:pt x="470" y="13814"/>
                    <a:pt x="614" y="13670"/>
                    <a:pt x="614" y="13489"/>
                  </a:cubicBezTo>
                  <a:lnTo>
                    <a:pt x="614" y="325"/>
                  </a:lnTo>
                  <a:cubicBezTo>
                    <a:pt x="614" y="144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9"/>
            <p:cNvSpPr/>
            <p:nvPr/>
          </p:nvSpPr>
          <p:spPr>
            <a:xfrm>
              <a:off x="2083275" y="3068475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91"/>
                    <a:pt x="1" y="2598"/>
                  </a:cubicBezTo>
                  <a:cubicBezTo>
                    <a:pt x="1" y="4040"/>
                    <a:pt x="1191" y="5194"/>
                    <a:pt x="2597" y="5194"/>
                  </a:cubicBezTo>
                  <a:cubicBezTo>
                    <a:pt x="4040" y="5194"/>
                    <a:pt x="5194" y="4040"/>
                    <a:pt x="5194" y="2598"/>
                  </a:cubicBezTo>
                  <a:cubicBezTo>
                    <a:pt x="5194" y="1191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9"/>
            <p:cNvSpPr/>
            <p:nvPr/>
          </p:nvSpPr>
          <p:spPr>
            <a:xfrm>
              <a:off x="2076050" y="3061275"/>
              <a:ext cx="145200" cy="145175"/>
            </a:xfrm>
            <a:custGeom>
              <a:rect b="b" l="l" r="r" t="t"/>
              <a:pathLst>
                <a:path extrusionOk="0" h="5807" w="5808">
                  <a:moveTo>
                    <a:pt x="2886" y="613"/>
                  </a:moveTo>
                  <a:cubicBezTo>
                    <a:pt x="3536" y="613"/>
                    <a:pt x="4113" y="866"/>
                    <a:pt x="4509" y="1263"/>
                  </a:cubicBezTo>
                  <a:cubicBezTo>
                    <a:pt x="4942" y="1695"/>
                    <a:pt x="5195" y="2272"/>
                    <a:pt x="5195" y="2886"/>
                  </a:cubicBezTo>
                  <a:cubicBezTo>
                    <a:pt x="5195" y="3535"/>
                    <a:pt x="4942" y="4112"/>
                    <a:pt x="4509" y="4509"/>
                  </a:cubicBezTo>
                  <a:cubicBezTo>
                    <a:pt x="4113" y="4941"/>
                    <a:pt x="3536" y="5194"/>
                    <a:pt x="2886" y="5194"/>
                  </a:cubicBezTo>
                  <a:cubicBezTo>
                    <a:pt x="2273" y="5194"/>
                    <a:pt x="1696" y="4941"/>
                    <a:pt x="1263" y="4509"/>
                  </a:cubicBezTo>
                  <a:cubicBezTo>
                    <a:pt x="867" y="4112"/>
                    <a:pt x="614" y="3535"/>
                    <a:pt x="614" y="2886"/>
                  </a:cubicBezTo>
                  <a:cubicBezTo>
                    <a:pt x="614" y="2272"/>
                    <a:pt x="867" y="1695"/>
                    <a:pt x="1263" y="1263"/>
                  </a:cubicBezTo>
                  <a:cubicBezTo>
                    <a:pt x="1696" y="866"/>
                    <a:pt x="2273" y="613"/>
                    <a:pt x="2886" y="613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509"/>
                    <a:pt x="1299" y="5771"/>
                    <a:pt x="2886" y="5807"/>
                  </a:cubicBezTo>
                  <a:cubicBezTo>
                    <a:pt x="4509" y="5771"/>
                    <a:pt x="5808" y="4509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9"/>
            <p:cNvSpPr/>
            <p:nvPr/>
          </p:nvSpPr>
          <p:spPr>
            <a:xfrm>
              <a:off x="1755975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345" y="0"/>
                  </a:moveTo>
                  <a:cubicBezTo>
                    <a:pt x="233" y="0"/>
                    <a:pt x="120" y="49"/>
                    <a:pt x="72" y="145"/>
                  </a:cubicBezTo>
                  <a:cubicBezTo>
                    <a:pt x="0" y="289"/>
                    <a:pt x="36" y="469"/>
                    <a:pt x="180" y="578"/>
                  </a:cubicBezTo>
                  <a:lnTo>
                    <a:pt x="5410" y="3571"/>
                  </a:lnTo>
                  <a:cubicBezTo>
                    <a:pt x="5458" y="3595"/>
                    <a:pt x="5510" y="3607"/>
                    <a:pt x="5563" y="3607"/>
                  </a:cubicBezTo>
                  <a:cubicBezTo>
                    <a:pt x="5667" y="3607"/>
                    <a:pt x="5771" y="3559"/>
                    <a:pt x="5843" y="3463"/>
                  </a:cubicBezTo>
                  <a:cubicBezTo>
                    <a:pt x="5915" y="3319"/>
                    <a:pt x="5843" y="3138"/>
                    <a:pt x="5699" y="3066"/>
                  </a:cubicBezTo>
                  <a:lnTo>
                    <a:pt x="505" y="36"/>
                  </a:lnTo>
                  <a:cubicBezTo>
                    <a:pt x="457" y="12"/>
                    <a:pt x="401" y="0"/>
                    <a:pt x="34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9"/>
            <p:cNvSpPr/>
            <p:nvPr/>
          </p:nvSpPr>
          <p:spPr>
            <a:xfrm>
              <a:off x="1897525" y="2348350"/>
              <a:ext cx="513075" cy="161125"/>
            </a:xfrm>
            <a:custGeom>
              <a:rect b="b" l="l" r="r" t="t"/>
              <a:pathLst>
                <a:path extrusionOk="0" h="6445" w="20523">
                  <a:moveTo>
                    <a:pt x="10450" y="0"/>
                  </a:moveTo>
                  <a:cubicBezTo>
                    <a:pt x="10406" y="0"/>
                    <a:pt x="10361" y="9"/>
                    <a:pt x="10316" y="24"/>
                  </a:cubicBezTo>
                  <a:lnTo>
                    <a:pt x="181" y="5903"/>
                  </a:lnTo>
                  <a:cubicBezTo>
                    <a:pt x="37" y="5975"/>
                    <a:pt x="1" y="6156"/>
                    <a:pt x="73" y="6300"/>
                  </a:cubicBezTo>
                  <a:cubicBezTo>
                    <a:pt x="145" y="6396"/>
                    <a:pt x="249" y="6444"/>
                    <a:pt x="353" y="6444"/>
                  </a:cubicBezTo>
                  <a:cubicBezTo>
                    <a:pt x="405" y="6444"/>
                    <a:pt x="458" y="6432"/>
                    <a:pt x="506" y="6408"/>
                  </a:cubicBezTo>
                  <a:lnTo>
                    <a:pt x="10496" y="637"/>
                  </a:lnTo>
                  <a:lnTo>
                    <a:pt x="20018" y="6336"/>
                  </a:lnTo>
                  <a:cubicBezTo>
                    <a:pt x="20066" y="6360"/>
                    <a:pt x="20118" y="6372"/>
                    <a:pt x="20170" y="6372"/>
                  </a:cubicBezTo>
                  <a:cubicBezTo>
                    <a:pt x="20274" y="6372"/>
                    <a:pt x="20379" y="6324"/>
                    <a:pt x="20451" y="6228"/>
                  </a:cubicBezTo>
                  <a:cubicBezTo>
                    <a:pt x="20523" y="6083"/>
                    <a:pt x="20487" y="5903"/>
                    <a:pt x="20343" y="5795"/>
                  </a:cubicBezTo>
                  <a:lnTo>
                    <a:pt x="10640" y="60"/>
                  </a:lnTo>
                  <a:cubicBezTo>
                    <a:pt x="10577" y="18"/>
                    <a:pt x="10514" y="0"/>
                    <a:pt x="104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9"/>
            <p:cNvSpPr/>
            <p:nvPr/>
          </p:nvSpPr>
          <p:spPr>
            <a:xfrm>
              <a:off x="2151800" y="2053200"/>
              <a:ext cx="15350" cy="310200"/>
            </a:xfrm>
            <a:custGeom>
              <a:rect b="b" l="l" r="r" t="t"/>
              <a:pathLst>
                <a:path extrusionOk="0" h="12408" w="61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2119"/>
                  </a:lnTo>
                  <a:cubicBezTo>
                    <a:pt x="1" y="12263"/>
                    <a:pt x="145" y="12407"/>
                    <a:pt x="325" y="12407"/>
                  </a:cubicBezTo>
                  <a:cubicBezTo>
                    <a:pt x="469" y="12407"/>
                    <a:pt x="614" y="12263"/>
                    <a:pt x="614" y="12119"/>
                  </a:cubicBezTo>
                  <a:lnTo>
                    <a:pt x="614" y="325"/>
                  </a:lnTo>
                  <a:cubicBezTo>
                    <a:pt x="614" y="144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9"/>
            <p:cNvSpPr/>
            <p:nvPr/>
          </p:nvSpPr>
          <p:spPr>
            <a:xfrm>
              <a:off x="2929950" y="9116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9"/>
            <p:cNvSpPr/>
            <p:nvPr/>
          </p:nvSpPr>
          <p:spPr>
            <a:xfrm>
              <a:off x="2496250" y="9116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9"/>
            <p:cNvSpPr/>
            <p:nvPr/>
          </p:nvSpPr>
          <p:spPr>
            <a:xfrm>
              <a:off x="2322225" y="9116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9"/>
            <p:cNvSpPr/>
            <p:nvPr/>
          </p:nvSpPr>
          <p:spPr>
            <a:xfrm>
              <a:off x="2647725" y="9847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9"/>
            <p:cNvSpPr/>
            <p:nvPr/>
          </p:nvSpPr>
          <p:spPr>
            <a:xfrm>
              <a:off x="2322225" y="9847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9"/>
            <p:cNvSpPr/>
            <p:nvPr/>
          </p:nvSpPr>
          <p:spPr>
            <a:xfrm>
              <a:off x="3024625" y="10676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9"/>
            <p:cNvSpPr/>
            <p:nvPr/>
          </p:nvSpPr>
          <p:spPr>
            <a:xfrm>
              <a:off x="2800100" y="10676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9"/>
            <p:cNvSpPr/>
            <p:nvPr/>
          </p:nvSpPr>
          <p:spPr>
            <a:xfrm>
              <a:off x="2322225" y="10676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9"/>
            <p:cNvSpPr/>
            <p:nvPr/>
          </p:nvSpPr>
          <p:spPr>
            <a:xfrm>
              <a:off x="2699125" y="115152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0"/>
                  </a:moveTo>
                  <a:cubicBezTo>
                    <a:pt x="109" y="0"/>
                    <a:pt x="0" y="108"/>
                    <a:pt x="0" y="289"/>
                  </a:cubicBezTo>
                  <a:cubicBezTo>
                    <a:pt x="0" y="433"/>
                    <a:pt x="109" y="577"/>
                    <a:pt x="289" y="577"/>
                  </a:cubicBezTo>
                  <a:lnTo>
                    <a:pt x="16483" y="577"/>
                  </a:lnTo>
                  <a:cubicBezTo>
                    <a:pt x="16663" y="577"/>
                    <a:pt x="16808" y="433"/>
                    <a:pt x="16808" y="289"/>
                  </a:cubicBezTo>
                  <a:cubicBezTo>
                    <a:pt x="16808" y="108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9"/>
            <p:cNvSpPr/>
            <p:nvPr/>
          </p:nvSpPr>
          <p:spPr>
            <a:xfrm>
              <a:off x="2322225" y="1151525"/>
              <a:ext cx="304775" cy="14450"/>
            </a:xfrm>
            <a:custGeom>
              <a:rect b="b" l="l" r="r" t="t"/>
              <a:pathLst>
                <a:path extrusionOk="0" h="578" w="12191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33"/>
                    <a:pt x="145" y="577"/>
                    <a:pt x="289" y="577"/>
                  </a:cubicBezTo>
                  <a:lnTo>
                    <a:pt x="11902" y="577"/>
                  </a:lnTo>
                  <a:cubicBezTo>
                    <a:pt x="12047" y="577"/>
                    <a:pt x="12191" y="433"/>
                    <a:pt x="12191" y="289"/>
                  </a:cubicBezTo>
                  <a:cubicBezTo>
                    <a:pt x="12191" y="108"/>
                    <a:pt x="12047" y="0"/>
                    <a:pt x="119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9"/>
            <p:cNvSpPr/>
            <p:nvPr/>
          </p:nvSpPr>
          <p:spPr>
            <a:xfrm>
              <a:off x="2929950" y="12344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9"/>
            <p:cNvSpPr/>
            <p:nvPr/>
          </p:nvSpPr>
          <p:spPr>
            <a:xfrm>
              <a:off x="2496250" y="12344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44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9"/>
            <p:cNvSpPr/>
            <p:nvPr/>
          </p:nvSpPr>
          <p:spPr>
            <a:xfrm>
              <a:off x="2322225" y="12344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9"/>
            <p:cNvSpPr/>
            <p:nvPr/>
          </p:nvSpPr>
          <p:spPr>
            <a:xfrm>
              <a:off x="2647725" y="13066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325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9"/>
            <p:cNvSpPr/>
            <p:nvPr/>
          </p:nvSpPr>
          <p:spPr>
            <a:xfrm>
              <a:off x="2322225" y="13066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325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9"/>
            <p:cNvSpPr/>
            <p:nvPr/>
          </p:nvSpPr>
          <p:spPr>
            <a:xfrm>
              <a:off x="3024625" y="1390450"/>
              <a:ext cx="94700" cy="14450"/>
            </a:xfrm>
            <a:custGeom>
              <a:rect b="b" l="l" r="r" t="t"/>
              <a:pathLst>
                <a:path extrusionOk="0" h="578" w="3788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3463" y="578"/>
                  </a:lnTo>
                  <a:cubicBezTo>
                    <a:pt x="3643" y="578"/>
                    <a:pt x="3788" y="470"/>
                    <a:pt x="3788" y="289"/>
                  </a:cubicBezTo>
                  <a:cubicBezTo>
                    <a:pt x="3788" y="109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9"/>
            <p:cNvSpPr/>
            <p:nvPr/>
          </p:nvSpPr>
          <p:spPr>
            <a:xfrm>
              <a:off x="2800100" y="1390450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6673" y="578"/>
                  </a:lnTo>
                  <a:cubicBezTo>
                    <a:pt x="6854" y="578"/>
                    <a:pt x="6962" y="470"/>
                    <a:pt x="6962" y="289"/>
                  </a:cubicBezTo>
                  <a:cubicBezTo>
                    <a:pt x="6962" y="109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9"/>
            <p:cNvSpPr/>
            <p:nvPr/>
          </p:nvSpPr>
          <p:spPr>
            <a:xfrm>
              <a:off x="2322225" y="1390450"/>
              <a:ext cx="384125" cy="14450"/>
            </a:xfrm>
            <a:custGeom>
              <a:rect b="b" l="l" r="r" t="t"/>
              <a:pathLst>
                <a:path extrusionOk="0" h="578" w="15365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70"/>
                    <a:pt x="145" y="578"/>
                    <a:pt x="289" y="578"/>
                  </a:cubicBezTo>
                  <a:lnTo>
                    <a:pt x="15076" y="578"/>
                  </a:lnTo>
                  <a:cubicBezTo>
                    <a:pt x="15221" y="578"/>
                    <a:pt x="15365" y="470"/>
                    <a:pt x="15365" y="289"/>
                  </a:cubicBezTo>
                  <a:cubicBezTo>
                    <a:pt x="15365" y="109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9"/>
            <p:cNvSpPr/>
            <p:nvPr/>
          </p:nvSpPr>
          <p:spPr>
            <a:xfrm>
              <a:off x="2699125" y="14734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290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290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9"/>
            <p:cNvSpPr/>
            <p:nvPr/>
          </p:nvSpPr>
          <p:spPr>
            <a:xfrm>
              <a:off x="2322225" y="14734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290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290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9"/>
            <p:cNvSpPr/>
            <p:nvPr/>
          </p:nvSpPr>
          <p:spPr>
            <a:xfrm>
              <a:off x="2929950" y="15563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9"/>
            <p:cNvSpPr/>
            <p:nvPr/>
          </p:nvSpPr>
          <p:spPr>
            <a:xfrm>
              <a:off x="2496250" y="15563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9"/>
            <p:cNvSpPr/>
            <p:nvPr/>
          </p:nvSpPr>
          <p:spPr>
            <a:xfrm>
              <a:off x="2322225" y="15563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9"/>
            <p:cNvSpPr/>
            <p:nvPr/>
          </p:nvSpPr>
          <p:spPr>
            <a:xfrm>
              <a:off x="2647725" y="16294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9"/>
            <p:cNvSpPr/>
            <p:nvPr/>
          </p:nvSpPr>
          <p:spPr>
            <a:xfrm>
              <a:off x="2322225" y="16294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9"/>
            <p:cNvSpPr/>
            <p:nvPr/>
          </p:nvSpPr>
          <p:spPr>
            <a:xfrm>
              <a:off x="3024625" y="17123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9"/>
            <p:cNvSpPr/>
            <p:nvPr/>
          </p:nvSpPr>
          <p:spPr>
            <a:xfrm>
              <a:off x="2800100" y="17123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9"/>
            <p:cNvSpPr/>
            <p:nvPr/>
          </p:nvSpPr>
          <p:spPr>
            <a:xfrm>
              <a:off x="2322225" y="17123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9"/>
            <p:cNvSpPr/>
            <p:nvPr/>
          </p:nvSpPr>
          <p:spPr>
            <a:xfrm>
              <a:off x="2699125" y="17953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326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326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9"/>
            <p:cNvSpPr/>
            <p:nvPr/>
          </p:nvSpPr>
          <p:spPr>
            <a:xfrm>
              <a:off x="2322225" y="17953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326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326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9"/>
            <p:cNvSpPr/>
            <p:nvPr/>
          </p:nvSpPr>
          <p:spPr>
            <a:xfrm>
              <a:off x="2929950" y="18791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08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9"/>
            <p:cNvSpPr/>
            <p:nvPr/>
          </p:nvSpPr>
          <p:spPr>
            <a:xfrm>
              <a:off x="2496250" y="18791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08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08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9"/>
            <p:cNvSpPr/>
            <p:nvPr/>
          </p:nvSpPr>
          <p:spPr>
            <a:xfrm>
              <a:off x="2322225" y="18791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08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7" name="Shape 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" name="Google Shape;3208;p50"/>
          <p:cNvSpPr txBox="1"/>
          <p:nvPr>
            <p:ph type="title"/>
          </p:nvPr>
        </p:nvSpPr>
        <p:spPr>
          <a:xfrm>
            <a:off x="5353826" y="2196675"/>
            <a:ext cx="2775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</a:t>
            </a:r>
            <a:endParaRPr/>
          </a:p>
        </p:txBody>
      </p:sp>
      <p:sp>
        <p:nvSpPr>
          <p:cNvPr id="3209" name="Google Shape;3209;p50"/>
          <p:cNvSpPr/>
          <p:nvPr/>
        </p:nvSpPr>
        <p:spPr>
          <a:xfrm>
            <a:off x="3144438" y="-30150"/>
            <a:ext cx="46774" cy="5203797"/>
          </a:xfrm>
          <a:custGeom>
            <a:rect b="b" l="l" r="r" t="t"/>
            <a:pathLst>
              <a:path extrusionOk="0" h="166415" w="1513">
                <a:moveTo>
                  <a:pt x="751" y="1"/>
                </a:moveTo>
                <a:cubicBezTo>
                  <a:pt x="346" y="1"/>
                  <a:pt x="1" y="334"/>
                  <a:pt x="1" y="751"/>
                </a:cubicBezTo>
                <a:lnTo>
                  <a:pt x="1" y="165664"/>
                </a:lnTo>
                <a:cubicBezTo>
                  <a:pt x="1" y="166081"/>
                  <a:pt x="334" y="166414"/>
                  <a:pt x="751" y="166414"/>
                </a:cubicBezTo>
                <a:cubicBezTo>
                  <a:pt x="1167" y="166414"/>
                  <a:pt x="1513" y="166081"/>
                  <a:pt x="1513" y="165664"/>
                </a:cubicBezTo>
                <a:lnTo>
                  <a:pt x="1513" y="751"/>
                </a:lnTo>
                <a:cubicBezTo>
                  <a:pt x="1513" y="334"/>
                  <a:pt x="1167" y="1"/>
                  <a:pt x="751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210" name="Google Shape;3210;p50"/>
          <p:cNvGrpSpPr/>
          <p:nvPr/>
        </p:nvGrpSpPr>
        <p:grpSpPr>
          <a:xfrm>
            <a:off x="3022553" y="3627359"/>
            <a:ext cx="2078594" cy="979497"/>
            <a:chOff x="2723278" y="3623609"/>
            <a:chExt cx="2078594" cy="979497"/>
          </a:xfrm>
        </p:grpSpPr>
        <p:sp>
          <p:nvSpPr>
            <p:cNvPr id="3211" name="Google Shape;3211;p50"/>
            <p:cNvSpPr/>
            <p:nvPr/>
          </p:nvSpPr>
          <p:spPr>
            <a:xfrm>
              <a:off x="2723278" y="3642186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18228" y="0"/>
                  </a:moveTo>
                  <a:cubicBezTo>
                    <a:pt x="16310" y="0"/>
                    <a:pt x="14715" y="1511"/>
                    <a:pt x="14657" y="3432"/>
                  </a:cubicBezTo>
                  <a:lnTo>
                    <a:pt x="14348" y="12588"/>
                  </a:lnTo>
                  <a:cubicBezTo>
                    <a:pt x="14312" y="13696"/>
                    <a:pt x="13396" y="14565"/>
                    <a:pt x="12283" y="14565"/>
                  </a:cubicBezTo>
                  <a:cubicBezTo>
                    <a:pt x="12261" y="14565"/>
                    <a:pt x="12239" y="14565"/>
                    <a:pt x="12216" y="14564"/>
                  </a:cubicBezTo>
                  <a:lnTo>
                    <a:pt x="8871" y="14457"/>
                  </a:lnTo>
                  <a:cubicBezTo>
                    <a:pt x="8121" y="14433"/>
                    <a:pt x="7466" y="14004"/>
                    <a:pt x="7132" y="13397"/>
                  </a:cubicBezTo>
                  <a:cubicBezTo>
                    <a:pt x="6501" y="12302"/>
                    <a:pt x="5334" y="11540"/>
                    <a:pt x="3965" y="11492"/>
                  </a:cubicBezTo>
                  <a:cubicBezTo>
                    <a:pt x="3921" y="11491"/>
                    <a:pt x="3877" y="11490"/>
                    <a:pt x="3833" y="11490"/>
                  </a:cubicBezTo>
                  <a:cubicBezTo>
                    <a:pt x="1808" y="11490"/>
                    <a:pt x="130" y="13084"/>
                    <a:pt x="60" y="15100"/>
                  </a:cubicBezTo>
                  <a:cubicBezTo>
                    <a:pt x="0" y="17159"/>
                    <a:pt x="1632" y="18886"/>
                    <a:pt x="3715" y="18957"/>
                  </a:cubicBezTo>
                  <a:cubicBezTo>
                    <a:pt x="3750" y="18958"/>
                    <a:pt x="3784" y="18959"/>
                    <a:pt x="3818" y="18959"/>
                  </a:cubicBezTo>
                  <a:cubicBezTo>
                    <a:pt x="5145" y="18959"/>
                    <a:pt x="6317" y="18288"/>
                    <a:pt x="7001" y="17267"/>
                  </a:cubicBezTo>
                  <a:cubicBezTo>
                    <a:pt x="7371" y="16689"/>
                    <a:pt x="8020" y="16325"/>
                    <a:pt x="8743" y="16325"/>
                  </a:cubicBezTo>
                  <a:cubicBezTo>
                    <a:pt x="8765" y="16325"/>
                    <a:pt x="8788" y="16325"/>
                    <a:pt x="8811" y="16326"/>
                  </a:cubicBezTo>
                  <a:lnTo>
                    <a:pt x="12157" y="16433"/>
                  </a:lnTo>
                  <a:cubicBezTo>
                    <a:pt x="13300" y="16469"/>
                    <a:pt x="14193" y="17410"/>
                    <a:pt x="14157" y="18541"/>
                  </a:cubicBezTo>
                  <a:lnTo>
                    <a:pt x="14097" y="20469"/>
                  </a:lnTo>
                  <a:cubicBezTo>
                    <a:pt x="14026" y="22434"/>
                    <a:pt x="15586" y="24077"/>
                    <a:pt x="17562" y="24137"/>
                  </a:cubicBezTo>
                  <a:lnTo>
                    <a:pt x="47459" y="25125"/>
                  </a:lnTo>
                  <a:cubicBezTo>
                    <a:pt x="47496" y="25126"/>
                    <a:pt x="47533" y="25126"/>
                    <a:pt x="47570" y="25126"/>
                  </a:cubicBezTo>
                  <a:cubicBezTo>
                    <a:pt x="49509" y="25126"/>
                    <a:pt x="51103" y="23612"/>
                    <a:pt x="51174" y="21696"/>
                  </a:cubicBezTo>
                  <a:lnTo>
                    <a:pt x="51733" y="4646"/>
                  </a:lnTo>
                  <a:cubicBezTo>
                    <a:pt x="51793" y="2693"/>
                    <a:pt x="50245" y="1050"/>
                    <a:pt x="48257" y="979"/>
                  </a:cubicBezTo>
                  <a:lnTo>
                    <a:pt x="18360" y="3"/>
                  </a:lnTo>
                  <a:cubicBezTo>
                    <a:pt x="18316" y="1"/>
                    <a:pt x="18271" y="0"/>
                    <a:pt x="18228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2" name="Google Shape;3212;p50"/>
            <p:cNvSpPr/>
            <p:nvPr/>
          </p:nvSpPr>
          <p:spPr>
            <a:xfrm>
              <a:off x="4624272" y="3879385"/>
              <a:ext cx="177598" cy="256288"/>
            </a:xfrm>
            <a:custGeom>
              <a:rect b="b" l="l" r="r" t="t"/>
              <a:pathLst>
                <a:path extrusionOk="0" h="6025" w="4644">
                  <a:moveTo>
                    <a:pt x="0" y="0"/>
                  </a:moveTo>
                  <a:lnTo>
                    <a:pt x="0" y="6025"/>
                  </a:lnTo>
                  <a:lnTo>
                    <a:pt x="1643" y="6025"/>
                  </a:lnTo>
                  <a:cubicBezTo>
                    <a:pt x="3298" y="6025"/>
                    <a:pt x="4643" y="4668"/>
                    <a:pt x="4643" y="3013"/>
                  </a:cubicBezTo>
                  <a:cubicBezTo>
                    <a:pt x="4643" y="2179"/>
                    <a:pt x="4310" y="1429"/>
                    <a:pt x="3762" y="893"/>
                  </a:cubicBezTo>
                  <a:cubicBezTo>
                    <a:pt x="3215" y="346"/>
                    <a:pt x="2465" y="0"/>
                    <a:pt x="1643" y="0"/>
                  </a:cubicBezTo>
                  <a:close/>
                </a:path>
              </a:pathLst>
            </a:custGeom>
            <a:solidFill>
              <a:srgbClr val="6571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3" name="Google Shape;3213;p50"/>
            <p:cNvSpPr/>
            <p:nvPr/>
          </p:nvSpPr>
          <p:spPr>
            <a:xfrm>
              <a:off x="2725573" y="3624059"/>
              <a:ext cx="1939698" cy="923901"/>
            </a:xfrm>
            <a:custGeom>
              <a:rect b="b" l="l" r="r" t="t"/>
              <a:pathLst>
                <a:path extrusionOk="0" h="24159" w="50721">
                  <a:moveTo>
                    <a:pt x="17597" y="0"/>
                  </a:moveTo>
                  <a:cubicBezTo>
                    <a:pt x="15633" y="0"/>
                    <a:pt x="14037" y="1596"/>
                    <a:pt x="14037" y="3548"/>
                  </a:cubicBezTo>
                  <a:lnTo>
                    <a:pt x="14037" y="12716"/>
                  </a:lnTo>
                  <a:cubicBezTo>
                    <a:pt x="14037" y="13847"/>
                    <a:pt x="13121" y="14764"/>
                    <a:pt x="11990" y="14764"/>
                  </a:cubicBezTo>
                  <a:lnTo>
                    <a:pt x="8692" y="14764"/>
                  </a:lnTo>
                  <a:cubicBezTo>
                    <a:pt x="7941" y="14764"/>
                    <a:pt x="7287" y="14359"/>
                    <a:pt x="6929" y="13764"/>
                  </a:cubicBezTo>
                  <a:cubicBezTo>
                    <a:pt x="6275" y="12681"/>
                    <a:pt x="5084" y="11966"/>
                    <a:pt x="3739" y="11966"/>
                  </a:cubicBezTo>
                  <a:cubicBezTo>
                    <a:pt x="1679" y="11966"/>
                    <a:pt x="0" y="13633"/>
                    <a:pt x="0" y="15693"/>
                  </a:cubicBezTo>
                  <a:cubicBezTo>
                    <a:pt x="0" y="17753"/>
                    <a:pt x="1679" y="19431"/>
                    <a:pt x="3739" y="19431"/>
                  </a:cubicBezTo>
                  <a:cubicBezTo>
                    <a:pt x="5084" y="19431"/>
                    <a:pt x="6275" y="18705"/>
                    <a:pt x="6929" y="17633"/>
                  </a:cubicBezTo>
                  <a:cubicBezTo>
                    <a:pt x="7287" y="17026"/>
                    <a:pt x="7941" y="16633"/>
                    <a:pt x="8692" y="16633"/>
                  </a:cubicBezTo>
                  <a:lnTo>
                    <a:pt x="11990" y="16633"/>
                  </a:lnTo>
                  <a:cubicBezTo>
                    <a:pt x="13121" y="16633"/>
                    <a:pt x="14037" y="17538"/>
                    <a:pt x="14037" y="18669"/>
                  </a:cubicBezTo>
                  <a:lnTo>
                    <a:pt x="14037" y="20598"/>
                  </a:lnTo>
                  <a:cubicBezTo>
                    <a:pt x="14037" y="22563"/>
                    <a:pt x="15633" y="24158"/>
                    <a:pt x="17597" y="24158"/>
                  </a:cubicBezTo>
                  <a:lnTo>
                    <a:pt x="47173" y="24158"/>
                  </a:lnTo>
                  <a:cubicBezTo>
                    <a:pt x="49137" y="24158"/>
                    <a:pt x="50721" y="22563"/>
                    <a:pt x="50721" y="20598"/>
                  </a:cubicBezTo>
                  <a:lnTo>
                    <a:pt x="50721" y="3548"/>
                  </a:lnTo>
                  <a:cubicBezTo>
                    <a:pt x="50721" y="1596"/>
                    <a:pt x="49137" y="0"/>
                    <a:pt x="47173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4" name="Google Shape;3214;p50"/>
            <p:cNvSpPr/>
            <p:nvPr/>
          </p:nvSpPr>
          <p:spPr>
            <a:xfrm>
              <a:off x="2752419" y="4108053"/>
              <a:ext cx="232247" cy="232247"/>
            </a:xfrm>
            <a:custGeom>
              <a:rect b="b" l="l" r="r" t="t"/>
              <a:pathLst>
                <a:path extrusionOk="0" h="6073" w="6073">
                  <a:moveTo>
                    <a:pt x="3037" y="1"/>
                  </a:moveTo>
                  <a:cubicBezTo>
                    <a:pt x="1358" y="1"/>
                    <a:pt x="0" y="1358"/>
                    <a:pt x="0" y="3037"/>
                  </a:cubicBezTo>
                  <a:cubicBezTo>
                    <a:pt x="0" y="4716"/>
                    <a:pt x="1358" y="6073"/>
                    <a:pt x="3037" y="6073"/>
                  </a:cubicBezTo>
                  <a:cubicBezTo>
                    <a:pt x="4715" y="6073"/>
                    <a:pt x="6073" y="4716"/>
                    <a:pt x="6073" y="3037"/>
                  </a:cubicBezTo>
                  <a:cubicBezTo>
                    <a:pt x="6073" y="1358"/>
                    <a:pt x="4715" y="1"/>
                    <a:pt x="303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5" name="Google Shape;3215;p50"/>
            <p:cNvSpPr/>
            <p:nvPr/>
          </p:nvSpPr>
          <p:spPr>
            <a:xfrm>
              <a:off x="3195458" y="3654023"/>
              <a:ext cx="1606414" cy="368715"/>
            </a:xfrm>
            <a:custGeom>
              <a:rect b="b" l="l" r="r" t="t"/>
              <a:pathLst>
                <a:path extrusionOk="0" h="8668" w="42006">
                  <a:moveTo>
                    <a:pt x="3001" y="0"/>
                  </a:moveTo>
                  <a:cubicBezTo>
                    <a:pt x="1465" y="0"/>
                    <a:pt x="191" y="1155"/>
                    <a:pt x="12" y="2655"/>
                  </a:cubicBezTo>
                  <a:cubicBezTo>
                    <a:pt x="0" y="2774"/>
                    <a:pt x="0" y="2893"/>
                    <a:pt x="0" y="3012"/>
                  </a:cubicBezTo>
                  <a:cubicBezTo>
                    <a:pt x="0" y="4667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89" y="6358"/>
                    <a:pt x="41124" y="6894"/>
                  </a:cubicBezTo>
                  <a:cubicBezTo>
                    <a:pt x="41589" y="7358"/>
                    <a:pt x="41898" y="7977"/>
                    <a:pt x="41982" y="8668"/>
                  </a:cubicBezTo>
                  <a:lnTo>
                    <a:pt x="42005" y="8311"/>
                  </a:lnTo>
                  <a:lnTo>
                    <a:pt x="42005" y="3012"/>
                  </a:lnTo>
                  <a:cubicBezTo>
                    <a:pt x="42005" y="2179"/>
                    <a:pt x="41672" y="1429"/>
                    <a:pt x="41124" y="881"/>
                  </a:cubicBezTo>
                  <a:cubicBezTo>
                    <a:pt x="40589" y="345"/>
                    <a:pt x="39827" y="0"/>
                    <a:pt x="39005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6" name="Google Shape;3216;p50"/>
            <p:cNvSpPr/>
            <p:nvPr/>
          </p:nvSpPr>
          <p:spPr>
            <a:xfrm>
              <a:off x="3195458" y="3623609"/>
              <a:ext cx="1606414" cy="383943"/>
            </a:xfrm>
            <a:custGeom>
              <a:rect b="b" l="l" r="r" t="t"/>
              <a:pathLst>
                <a:path extrusionOk="0" h="9026" w="42006">
                  <a:moveTo>
                    <a:pt x="3001" y="1"/>
                  </a:moveTo>
                  <a:cubicBezTo>
                    <a:pt x="1346" y="1"/>
                    <a:pt x="0" y="1346"/>
                    <a:pt x="0" y="3013"/>
                  </a:cubicBezTo>
                  <a:cubicBezTo>
                    <a:pt x="0" y="4668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77" y="6359"/>
                    <a:pt x="41124" y="6906"/>
                  </a:cubicBezTo>
                  <a:cubicBezTo>
                    <a:pt x="41672" y="7442"/>
                    <a:pt x="42005" y="8192"/>
                    <a:pt x="42005" y="9026"/>
                  </a:cubicBezTo>
                  <a:lnTo>
                    <a:pt x="42005" y="3013"/>
                  </a:lnTo>
                  <a:cubicBezTo>
                    <a:pt x="42005" y="2180"/>
                    <a:pt x="41672" y="1429"/>
                    <a:pt x="41124" y="882"/>
                  </a:cubicBezTo>
                  <a:cubicBezTo>
                    <a:pt x="40577" y="346"/>
                    <a:pt x="39827" y="1"/>
                    <a:pt x="390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17" name="Google Shape;3217;p50"/>
            <p:cNvSpPr txBox="1"/>
            <p:nvPr/>
          </p:nvSpPr>
          <p:spPr>
            <a:xfrm>
              <a:off x="3265722" y="3955988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ThinhDA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18" name="Google Shape;3218;p50"/>
            <p:cNvSpPr txBox="1"/>
            <p:nvPr/>
          </p:nvSpPr>
          <p:spPr>
            <a:xfrm>
              <a:off x="3195450" y="3623825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Thịnh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219" name="Google Shape;3219;p50"/>
          <p:cNvGrpSpPr/>
          <p:nvPr/>
        </p:nvGrpSpPr>
        <p:grpSpPr>
          <a:xfrm>
            <a:off x="3022553" y="2391175"/>
            <a:ext cx="2078594" cy="979041"/>
            <a:chOff x="2723278" y="2387425"/>
            <a:chExt cx="2078594" cy="979041"/>
          </a:xfrm>
        </p:grpSpPr>
        <p:sp>
          <p:nvSpPr>
            <p:cNvPr id="3220" name="Google Shape;3220;p50"/>
            <p:cNvSpPr/>
            <p:nvPr/>
          </p:nvSpPr>
          <p:spPr>
            <a:xfrm>
              <a:off x="2723278" y="2405547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18249" y="1"/>
                  </a:moveTo>
                  <a:cubicBezTo>
                    <a:pt x="16321" y="1"/>
                    <a:pt x="14715" y="1515"/>
                    <a:pt x="14657" y="3431"/>
                  </a:cubicBezTo>
                  <a:lnTo>
                    <a:pt x="14348" y="12599"/>
                  </a:lnTo>
                  <a:cubicBezTo>
                    <a:pt x="14312" y="13708"/>
                    <a:pt x="13396" y="14577"/>
                    <a:pt x="12283" y="14577"/>
                  </a:cubicBezTo>
                  <a:cubicBezTo>
                    <a:pt x="12261" y="14577"/>
                    <a:pt x="12239" y="14576"/>
                    <a:pt x="12216" y="14576"/>
                  </a:cubicBezTo>
                  <a:lnTo>
                    <a:pt x="8871" y="14468"/>
                  </a:lnTo>
                  <a:cubicBezTo>
                    <a:pt x="8121" y="14433"/>
                    <a:pt x="7466" y="14016"/>
                    <a:pt x="7132" y="13397"/>
                  </a:cubicBezTo>
                  <a:cubicBezTo>
                    <a:pt x="6501" y="12301"/>
                    <a:pt x="5334" y="11539"/>
                    <a:pt x="3965" y="11504"/>
                  </a:cubicBezTo>
                  <a:cubicBezTo>
                    <a:pt x="3921" y="11502"/>
                    <a:pt x="3876" y="11501"/>
                    <a:pt x="3832" y="11501"/>
                  </a:cubicBezTo>
                  <a:cubicBezTo>
                    <a:pt x="1807" y="11501"/>
                    <a:pt x="130" y="13084"/>
                    <a:pt x="60" y="15099"/>
                  </a:cubicBezTo>
                  <a:cubicBezTo>
                    <a:pt x="0" y="17159"/>
                    <a:pt x="1632" y="18886"/>
                    <a:pt x="3715" y="18957"/>
                  </a:cubicBezTo>
                  <a:cubicBezTo>
                    <a:pt x="3760" y="18959"/>
                    <a:pt x="3806" y="18959"/>
                    <a:pt x="3850" y="18959"/>
                  </a:cubicBezTo>
                  <a:cubicBezTo>
                    <a:pt x="5164" y="18959"/>
                    <a:pt x="6322" y="18291"/>
                    <a:pt x="7001" y="17266"/>
                  </a:cubicBezTo>
                  <a:cubicBezTo>
                    <a:pt x="7371" y="16700"/>
                    <a:pt x="8021" y="16325"/>
                    <a:pt x="8745" y="16325"/>
                  </a:cubicBezTo>
                  <a:cubicBezTo>
                    <a:pt x="8767" y="16325"/>
                    <a:pt x="8789" y="16325"/>
                    <a:pt x="8811" y="16326"/>
                  </a:cubicBezTo>
                  <a:lnTo>
                    <a:pt x="12157" y="16433"/>
                  </a:lnTo>
                  <a:cubicBezTo>
                    <a:pt x="13300" y="16469"/>
                    <a:pt x="14193" y="17421"/>
                    <a:pt x="14157" y="18540"/>
                  </a:cubicBezTo>
                  <a:lnTo>
                    <a:pt x="14097" y="20481"/>
                  </a:lnTo>
                  <a:cubicBezTo>
                    <a:pt x="14026" y="22434"/>
                    <a:pt x="15586" y="24077"/>
                    <a:pt x="17562" y="24148"/>
                  </a:cubicBezTo>
                  <a:lnTo>
                    <a:pt x="47459" y="25124"/>
                  </a:lnTo>
                  <a:cubicBezTo>
                    <a:pt x="47503" y="25126"/>
                    <a:pt x="47548" y="25127"/>
                    <a:pt x="47592" y="25127"/>
                  </a:cubicBezTo>
                  <a:cubicBezTo>
                    <a:pt x="49520" y="25127"/>
                    <a:pt x="51104" y="23616"/>
                    <a:pt x="51174" y="21695"/>
                  </a:cubicBezTo>
                  <a:lnTo>
                    <a:pt x="51733" y="4658"/>
                  </a:lnTo>
                  <a:cubicBezTo>
                    <a:pt x="51793" y="2693"/>
                    <a:pt x="50245" y="1050"/>
                    <a:pt x="48257" y="991"/>
                  </a:cubicBezTo>
                  <a:lnTo>
                    <a:pt x="18360" y="2"/>
                  </a:lnTo>
                  <a:cubicBezTo>
                    <a:pt x="18323" y="1"/>
                    <a:pt x="18286" y="1"/>
                    <a:pt x="18249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1" name="Google Shape;3221;p50"/>
            <p:cNvSpPr/>
            <p:nvPr/>
          </p:nvSpPr>
          <p:spPr>
            <a:xfrm>
              <a:off x="4624272" y="2643417"/>
              <a:ext cx="177598" cy="256076"/>
            </a:xfrm>
            <a:custGeom>
              <a:rect b="b" l="l" r="r" t="t"/>
              <a:pathLst>
                <a:path extrusionOk="0" h="6014" w="4644">
                  <a:moveTo>
                    <a:pt x="0" y="1"/>
                  </a:moveTo>
                  <a:lnTo>
                    <a:pt x="0" y="6014"/>
                  </a:lnTo>
                  <a:lnTo>
                    <a:pt x="1643" y="6014"/>
                  </a:lnTo>
                  <a:cubicBezTo>
                    <a:pt x="3298" y="6014"/>
                    <a:pt x="4643" y="4668"/>
                    <a:pt x="4643" y="3001"/>
                  </a:cubicBezTo>
                  <a:cubicBezTo>
                    <a:pt x="4643" y="2180"/>
                    <a:pt x="4310" y="1430"/>
                    <a:pt x="3762" y="882"/>
                  </a:cubicBezTo>
                  <a:cubicBezTo>
                    <a:pt x="3215" y="334"/>
                    <a:pt x="2465" y="1"/>
                    <a:pt x="1643" y="1"/>
                  </a:cubicBezTo>
                  <a:close/>
                </a:path>
              </a:pathLst>
            </a:custGeom>
            <a:solidFill>
              <a:srgbClr val="1B1BB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2" name="Google Shape;3222;p50"/>
            <p:cNvSpPr/>
            <p:nvPr/>
          </p:nvSpPr>
          <p:spPr>
            <a:xfrm>
              <a:off x="2725573" y="2387840"/>
              <a:ext cx="1939698" cy="923442"/>
            </a:xfrm>
            <a:custGeom>
              <a:rect b="b" l="l" r="r" t="t"/>
              <a:pathLst>
                <a:path extrusionOk="0" h="24147" w="50721">
                  <a:moveTo>
                    <a:pt x="17597" y="1"/>
                  </a:moveTo>
                  <a:cubicBezTo>
                    <a:pt x="15633" y="1"/>
                    <a:pt x="14037" y="1585"/>
                    <a:pt x="14037" y="3549"/>
                  </a:cubicBezTo>
                  <a:lnTo>
                    <a:pt x="14037" y="12717"/>
                  </a:lnTo>
                  <a:cubicBezTo>
                    <a:pt x="14037" y="13848"/>
                    <a:pt x="13121" y="14765"/>
                    <a:pt x="11990" y="14765"/>
                  </a:cubicBezTo>
                  <a:lnTo>
                    <a:pt x="8692" y="14765"/>
                  </a:lnTo>
                  <a:cubicBezTo>
                    <a:pt x="7941" y="14765"/>
                    <a:pt x="7287" y="14360"/>
                    <a:pt x="6929" y="13753"/>
                  </a:cubicBezTo>
                  <a:cubicBezTo>
                    <a:pt x="6275" y="12681"/>
                    <a:pt x="5084" y="11955"/>
                    <a:pt x="3739" y="11955"/>
                  </a:cubicBezTo>
                  <a:cubicBezTo>
                    <a:pt x="1679" y="11955"/>
                    <a:pt x="0" y="13634"/>
                    <a:pt x="0" y="15693"/>
                  </a:cubicBezTo>
                  <a:cubicBezTo>
                    <a:pt x="0" y="17753"/>
                    <a:pt x="1679" y="19420"/>
                    <a:pt x="3739" y="19420"/>
                  </a:cubicBezTo>
                  <a:cubicBezTo>
                    <a:pt x="5084" y="19420"/>
                    <a:pt x="6275" y="18706"/>
                    <a:pt x="6929" y="17622"/>
                  </a:cubicBezTo>
                  <a:cubicBezTo>
                    <a:pt x="7287" y="17027"/>
                    <a:pt x="7941" y="16622"/>
                    <a:pt x="8692" y="16622"/>
                  </a:cubicBezTo>
                  <a:lnTo>
                    <a:pt x="11990" y="16622"/>
                  </a:lnTo>
                  <a:cubicBezTo>
                    <a:pt x="13121" y="16622"/>
                    <a:pt x="14037" y="17539"/>
                    <a:pt x="14037" y="18670"/>
                  </a:cubicBezTo>
                  <a:lnTo>
                    <a:pt x="14037" y="20599"/>
                  </a:lnTo>
                  <a:cubicBezTo>
                    <a:pt x="14037" y="22551"/>
                    <a:pt x="15633" y="24147"/>
                    <a:pt x="17597" y="24147"/>
                  </a:cubicBezTo>
                  <a:lnTo>
                    <a:pt x="47173" y="24147"/>
                  </a:lnTo>
                  <a:cubicBezTo>
                    <a:pt x="49137" y="24147"/>
                    <a:pt x="50721" y="22551"/>
                    <a:pt x="50721" y="20599"/>
                  </a:cubicBezTo>
                  <a:lnTo>
                    <a:pt x="50721" y="3549"/>
                  </a:lnTo>
                  <a:cubicBezTo>
                    <a:pt x="50721" y="1585"/>
                    <a:pt x="49137" y="1"/>
                    <a:pt x="4717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3" name="Google Shape;3223;p50"/>
            <p:cNvSpPr/>
            <p:nvPr/>
          </p:nvSpPr>
          <p:spPr>
            <a:xfrm>
              <a:off x="2752419" y="2871873"/>
              <a:ext cx="232247" cy="232247"/>
            </a:xfrm>
            <a:custGeom>
              <a:rect b="b" l="l" r="r" t="t"/>
              <a:pathLst>
                <a:path extrusionOk="0" h="6073" w="6073">
                  <a:moveTo>
                    <a:pt x="3037" y="0"/>
                  </a:moveTo>
                  <a:cubicBezTo>
                    <a:pt x="1358" y="0"/>
                    <a:pt x="0" y="1358"/>
                    <a:pt x="0" y="3036"/>
                  </a:cubicBezTo>
                  <a:cubicBezTo>
                    <a:pt x="0" y="4715"/>
                    <a:pt x="1358" y="6072"/>
                    <a:pt x="3037" y="6072"/>
                  </a:cubicBezTo>
                  <a:cubicBezTo>
                    <a:pt x="4715" y="6072"/>
                    <a:pt x="6073" y="4715"/>
                    <a:pt x="6073" y="3036"/>
                  </a:cubicBezTo>
                  <a:cubicBezTo>
                    <a:pt x="6073" y="1358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4" name="Google Shape;3224;p50"/>
            <p:cNvSpPr/>
            <p:nvPr/>
          </p:nvSpPr>
          <p:spPr>
            <a:xfrm>
              <a:off x="3195458" y="2417319"/>
              <a:ext cx="1606414" cy="369126"/>
            </a:xfrm>
            <a:custGeom>
              <a:rect b="b" l="l" r="r" t="t"/>
              <a:pathLst>
                <a:path extrusionOk="0" h="8669" w="42006">
                  <a:moveTo>
                    <a:pt x="3001" y="1"/>
                  </a:moveTo>
                  <a:cubicBezTo>
                    <a:pt x="1465" y="1"/>
                    <a:pt x="191" y="1168"/>
                    <a:pt x="12" y="2656"/>
                  </a:cubicBezTo>
                  <a:cubicBezTo>
                    <a:pt x="0" y="2775"/>
                    <a:pt x="0" y="2894"/>
                    <a:pt x="0" y="3013"/>
                  </a:cubicBezTo>
                  <a:cubicBezTo>
                    <a:pt x="0" y="4680"/>
                    <a:pt x="1346" y="6025"/>
                    <a:pt x="3001" y="6025"/>
                  </a:cubicBezTo>
                  <a:lnTo>
                    <a:pt x="39005" y="6025"/>
                  </a:lnTo>
                  <a:cubicBezTo>
                    <a:pt x="39827" y="6025"/>
                    <a:pt x="40589" y="6359"/>
                    <a:pt x="41124" y="6906"/>
                  </a:cubicBezTo>
                  <a:cubicBezTo>
                    <a:pt x="41589" y="7371"/>
                    <a:pt x="41898" y="7990"/>
                    <a:pt x="41982" y="8668"/>
                  </a:cubicBezTo>
                  <a:lnTo>
                    <a:pt x="42005" y="8311"/>
                  </a:lnTo>
                  <a:lnTo>
                    <a:pt x="42005" y="3013"/>
                  </a:lnTo>
                  <a:cubicBezTo>
                    <a:pt x="42005" y="2192"/>
                    <a:pt x="41672" y="1430"/>
                    <a:pt x="41124" y="894"/>
                  </a:cubicBezTo>
                  <a:cubicBezTo>
                    <a:pt x="40589" y="346"/>
                    <a:pt x="39827" y="1"/>
                    <a:pt x="39005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5" name="Google Shape;3225;p50"/>
            <p:cNvSpPr/>
            <p:nvPr/>
          </p:nvSpPr>
          <p:spPr>
            <a:xfrm>
              <a:off x="3195458" y="2387428"/>
              <a:ext cx="1606414" cy="383816"/>
            </a:xfrm>
            <a:custGeom>
              <a:rect b="b" l="l" r="r" t="t"/>
              <a:pathLst>
                <a:path extrusionOk="0" h="9014" w="42006">
                  <a:moveTo>
                    <a:pt x="3001" y="0"/>
                  </a:moveTo>
                  <a:cubicBezTo>
                    <a:pt x="1346" y="0"/>
                    <a:pt x="0" y="1346"/>
                    <a:pt x="0" y="3013"/>
                  </a:cubicBezTo>
                  <a:cubicBezTo>
                    <a:pt x="0" y="4668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77" y="6346"/>
                    <a:pt x="41124" y="6894"/>
                  </a:cubicBezTo>
                  <a:cubicBezTo>
                    <a:pt x="41672" y="7442"/>
                    <a:pt x="42005" y="8192"/>
                    <a:pt x="42005" y="9013"/>
                  </a:cubicBezTo>
                  <a:lnTo>
                    <a:pt x="42005" y="3013"/>
                  </a:lnTo>
                  <a:cubicBezTo>
                    <a:pt x="42005" y="2179"/>
                    <a:pt x="41672" y="1429"/>
                    <a:pt x="41124" y="881"/>
                  </a:cubicBezTo>
                  <a:cubicBezTo>
                    <a:pt x="40577" y="334"/>
                    <a:pt x="39827" y="0"/>
                    <a:pt x="39005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26" name="Google Shape;3226;p50"/>
            <p:cNvSpPr txBox="1"/>
            <p:nvPr/>
          </p:nvSpPr>
          <p:spPr>
            <a:xfrm>
              <a:off x="3265722" y="2715750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TaiPTHT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27" name="Google Shape;3227;p50"/>
            <p:cNvSpPr txBox="1"/>
            <p:nvPr/>
          </p:nvSpPr>
          <p:spPr>
            <a:xfrm>
              <a:off x="3195450" y="2387425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Tài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228" name="Google Shape;3228;p50"/>
          <p:cNvGrpSpPr/>
          <p:nvPr/>
        </p:nvGrpSpPr>
        <p:grpSpPr>
          <a:xfrm>
            <a:off x="3022553" y="1154500"/>
            <a:ext cx="2078594" cy="979497"/>
            <a:chOff x="2723278" y="1150750"/>
            <a:chExt cx="2078594" cy="979497"/>
          </a:xfrm>
        </p:grpSpPr>
        <p:sp>
          <p:nvSpPr>
            <p:cNvPr id="3229" name="Google Shape;3229;p50"/>
            <p:cNvSpPr/>
            <p:nvPr/>
          </p:nvSpPr>
          <p:spPr>
            <a:xfrm>
              <a:off x="2723278" y="1169328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18228" y="1"/>
                  </a:moveTo>
                  <a:cubicBezTo>
                    <a:pt x="16310" y="1"/>
                    <a:pt x="14715" y="1511"/>
                    <a:pt x="14657" y="3432"/>
                  </a:cubicBezTo>
                  <a:lnTo>
                    <a:pt x="14348" y="12588"/>
                  </a:lnTo>
                  <a:cubicBezTo>
                    <a:pt x="14312" y="13697"/>
                    <a:pt x="13396" y="14565"/>
                    <a:pt x="12283" y="14565"/>
                  </a:cubicBezTo>
                  <a:cubicBezTo>
                    <a:pt x="12261" y="14565"/>
                    <a:pt x="12239" y="14565"/>
                    <a:pt x="12216" y="14564"/>
                  </a:cubicBezTo>
                  <a:lnTo>
                    <a:pt x="8871" y="14457"/>
                  </a:lnTo>
                  <a:cubicBezTo>
                    <a:pt x="8121" y="14433"/>
                    <a:pt x="7466" y="14005"/>
                    <a:pt x="7132" y="13397"/>
                  </a:cubicBezTo>
                  <a:cubicBezTo>
                    <a:pt x="6501" y="12302"/>
                    <a:pt x="5334" y="11540"/>
                    <a:pt x="3965" y="11492"/>
                  </a:cubicBezTo>
                  <a:cubicBezTo>
                    <a:pt x="3921" y="11491"/>
                    <a:pt x="3877" y="11490"/>
                    <a:pt x="3833" y="11490"/>
                  </a:cubicBezTo>
                  <a:cubicBezTo>
                    <a:pt x="1808" y="11490"/>
                    <a:pt x="130" y="13084"/>
                    <a:pt x="60" y="15100"/>
                  </a:cubicBezTo>
                  <a:cubicBezTo>
                    <a:pt x="0" y="17160"/>
                    <a:pt x="1632" y="18886"/>
                    <a:pt x="3715" y="18958"/>
                  </a:cubicBezTo>
                  <a:cubicBezTo>
                    <a:pt x="3750" y="18959"/>
                    <a:pt x="3784" y="18959"/>
                    <a:pt x="3818" y="18959"/>
                  </a:cubicBezTo>
                  <a:cubicBezTo>
                    <a:pt x="5145" y="18959"/>
                    <a:pt x="6317" y="18288"/>
                    <a:pt x="7001" y="17267"/>
                  </a:cubicBezTo>
                  <a:cubicBezTo>
                    <a:pt x="7371" y="16690"/>
                    <a:pt x="8020" y="16325"/>
                    <a:pt x="8743" y="16325"/>
                  </a:cubicBezTo>
                  <a:cubicBezTo>
                    <a:pt x="8765" y="16325"/>
                    <a:pt x="8788" y="16326"/>
                    <a:pt x="8811" y="16326"/>
                  </a:cubicBezTo>
                  <a:lnTo>
                    <a:pt x="12157" y="16434"/>
                  </a:lnTo>
                  <a:cubicBezTo>
                    <a:pt x="13300" y="16469"/>
                    <a:pt x="14193" y="17410"/>
                    <a:pt x="14157" y="18541"/>
                  </a:cubicBezTo>
                  <a:lnTo>
                    <a:pt x="14097" y="20470"/>
                  </a:lnTo>
                  <a:cubicBezTo>
                    <a:pt x="14026" y="22434"/>
                    <a:pt x="15586" y="24077"/>
                    <a:pt x="17562" y="24137"/>
                  </a:cubicBezTo>
                  <a:lnTo>
                    <a:pt x="47459" y="25125"/>
                  </a:lnTo>
                  <a:cubicBezTo>
                    <a:pt x="47496" y="25126"/>
                    <a:pt x="47533" y="25127"/>
                    <a:pt x="47570" y="25127"/>
                  </a:cubicBezTo>
                  <a:cubicBezTo>
                    <a:pt x="49509" y="25127"/>
                    <a:pt x="51103" y="23612"/>
                    <a:pt x="51174" y="21696"/>
                  </a:cubicBezTo>
                  <a:lnTo>
                    <a:pt x="51733" y="4646"/>
                  </a:lnTo>
                  <a:cubicBezTo>
                    <a:pt x="51793" y="2694"/>
                    <a:pt x="50245" y="1051"/>
                    <a:pt x="48257" y="979"/>
                  </a:cubicBezTo>
                  <a:lnTo>
                    <a:pt x="18360" y="3"/>
                  </a:lnTo>
                  <a:cubicBezTo>
                    <a:pt x="18316" y="1"/>
                    <a:pt x="18271" y="1"/>
                    <a:pt x="18228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0" name="Google Shape;3230;p50"/>
            <p:cNvSpPr/>
            <p:nvPr/>
          </p:nvSpPr>
          <p:spPr>
            <a:xfrm>
              <a:off x="4624272" y="1406505"/>
              <a:ext cx="177598" cy="256316"/>
            </a:xfrm>
            <a:custGeom>
              <a:rect b="b" l="l" r="r" t="t"/>
              <a:pathLst>
                <a:path extrusionOk="0" h="6026" w="4644">
                  <a:moveTo>
                    <a:pt x="0" y="1"/>
                  </a:moveTo>
                  <a:lnTo>
                    <a:pt x="0" y="6025"/>
                  </a:lnTo>
                  <a:lnTo>
                    <a:pt x="1643" y="6025"/>
                  </a:lnTo>
                  <a:cubicBezTo>
                    <a:pt x="3298" y="6025"/>
                    <a:pt x="4643" y="4668"/>
                    <a:pt x="4643" y="3013"/>
                  </a:cubicBezTo>
                  <a:cubicBezTo>
                    <a:pt x="4643" y="2179"/>
                    <a:pt x="4310" y="1429"/>
                    <a:pt x="3762" y="894"/>
                  </a:cubicBezTo>
                  <a:cubicBezTo>
                    <a:pt x="3215" y="346"/>
                    <a:pt x="2465" y="1"/>
                    <a:pt x="1643" y="1"/>
                  </a:cubicBezTo>
                  <a:close/>
                </a:path>
              </a:pathLst>
            </a:custGeom>
            <a:solidFill>
              <a:srgbClr val="20C3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1" name="Google Shape;3231;p50"/>
            <p:cNvSpPr/>
            <p:nvPr/>
          </p:nvSpPr>
          <p:spPr>
            <a:xfrm>
              <a:off x="2725573" y="1151201"/>
              <a:ext cx="1939698" cy="923901"/>
            </a:xfrm>
            <a:custGeom>
              <a:rect b="b" l="l" r="r" t="t"/>
              <a:pathLst>
                <a:path extrusionOk="0" h="24159" w="50721">
                  <a:moveTo>
                    <a:pt x="17597" y="1"/>
                  </a:moveTo>
                  <a:cubicBezTo>
                    <a:pt x="15633" y="1"/>
                    <a:pt x="14037" y="1596"/>
                    <a:pt x="14037" y="3561"/>
                  </a:cubicBezTo>
                  <a:lnTo>
                    <a:pt x="14037" y="12717"/>
                  </a:lnTo>
                  <a:cubicBezTo>
                    <a:pt x="14037" y="13848"/>
                    <a:pt x="13121" y="14764"/>
                    <a:pt x="11990" y="14764"/>
                  </a:cubicBezTo>
                  <a:lnTo>
                    <a:pt x="8692" y="14764"/>
                  </a:lnTo>
                  <a:cubicBezTo>
                    <a:pt x="7941" y="14764"/>
                    <a:pt x="7287" y="14360"/>
                    <a:pt x="6929" y="13764"/>
                  </a:cubicBezTo>
                  <a:cubicBezTo>
                    <a:pt x="6275" y="12681"/>
                    <a:pt x="5084" y="11966"/>
                    <a:pt x="3739" y="11966"/>
                  </a:cubicBezTo>
                  <a:cubicBezTo>
                    <a:pt x="1679" y="11966"/>
                    <a:pt x="0" y="13633"/>
                    <a:pt x="0" y="15693"/>
                  </a:cubicBezTo>
                  <a:cubicBezTo>
                    <a:pt x="0" y="17753"/>
                    <a:pt x="1679" y="19432"/>
                    <a:pt x="3739" y="19432"/>
                  </a:cubicBezTo>
                  <a:cubicBezTo>
                    <a:pt x="5084" y="19432"/>
                    <a:pt x="6275" y="18705"/>
                    <a:pt x="6929" y="17634"/>
                  </a:cubicBezTo>
                  <a:cubicBezTo>
                    <a:pt x="7287" y="17027"/>
                    <a:pt x="7941" y="16634"/>
                    <a:pt x="8692" y="16634"/>
                  </a:cubicBezTo>
                  <a:lnTo>
                    <a:pt x="11990" y="16634"/>
                  </a:lnTo>
                  <a:cubicBezTo>
                    <a:pt x="13121" y="16634"/>
                    <a:pt x="14037" y="17539"/>
                    <a:pt x="14037" y="18670"/>
                  </a:cubicBezTo>
                  <a:lnTo>
                    <a:pt x="14037" y="20598"/>
                  </a:lnTo>
                  <a:cubicBezTo>
                    <a:pt x="14037" y="22563"/>
                    <a:pt x="15633" y="24158"/>
                    <a:pt x="17597" y="24158"/>
                  </a:cubicBezTo>
                  <a:lnTo>
                    <a:pt x="47173" y="24158"/>
                  </a:lnTo>
                  <a:cubicBezTo>
                    <a:pt x="49137" y="24158"/>
                    <a:pt x="50721" y="22563"/>
                    <a:pt x="50721" y="20598"/>
                  </a:cubicBezTo>
                  <a:lnTo>
                    <a:pt x="50721" y="3561"/>
                  </a:lnTo>
                  <a:cubicBezTo>
                    <a:pt x="50721" y="1596"/>
                    <a:pt x="49137" y="1"/>
                    <a:pt x="47173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2" name="Google Shape;3232;p50"/>
            <p:cNvSpPr/>
            <p:nvPr/>
          </p:nvSpPr>
          <p:spPr>
            <a:xfrm>
              <a:off x="2752419" y="1635195"/>
              <a:ext cx="232247" cy="232285"/>
            </a:xfrm>
            <a:custGeom>
              <a:rect b="b" l="l" r="r" t="t"/>
              <a:pathLst>
                <a:path extrusionOk="0" h="6074" w="6073">
                  <a:moveTo>
                    <a:pt x="3037" y="1"/>
                  </a:moveTo>
                  <a:cubicBezTo>
                    <a:pt x="1358" y="1"/>
                    <a:pt x="0" y="1358"/>
                    <a:pt x="0" y="3037"/>
                  </a:cubicBezTo>
                  <a:cubicBezTo>
                    <a:pt x="0" y="4716"/>
                    <a:pt x="1358" y="6073"/>
                    <a:pt x="3037" y="6073"/>
                  </a:cubicBezTo>
                  <a:cubicBezTo>
                    <a:pt x="4715" y="6073"/>
                    <a:pt x="6073" y="4716"/>
                    <a:pt x="6073" y="3037"/>
                  </a:cubicBezTo>
                  <a:cubicBezTo>
                    <a:pt x="6073" y="1358"/>
                    <a:pt x="4715" y="1"/>
                    <a:pt x="3037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3" name="Google Shape;3233;p50"/>
            <p:cNvSpPr/>
            <p:nvPr/>
          </p:nvSpPr>
          <p:spPr>
            <a:xfrm>
              <a:off x="3195458" y="1181162"/>
              <a:ext cx="1606414" cy="368736"/>
            </a:xfrm>
            <a:custGeom>
              <a:rect b="b" l="l" r="r" t="t"/>
              <a:pathLst>
                <a:path extrusionOk="0" h="8669" w="42006">
                  <a:moveTo>
                    <a:pt x="3001" y="0"/>
                  </a:moveTo>
                  <a:cubicBezTo>
                    <a:pt x="1465" y="0"/>
                    <a:pt x="191" y="1155"/>
                    <a:pt x="12" y="2655"/>
                  </a:cubicBezTo>
                  <a:cubicBezTo>
                    <a:pt x="0" y="2775"/>
                    <a:pt x="0" y="2894"/>
                    <a:pt x="0" y="3013"/>
                  </a:cubicBezTo>
                  <a:cubicBezTo>
                    <a:pt x="0" y="4668"/>
                    <a:pt x="1346" y="6013"/>
                    <a:pt x="3001" y="6013"/>
                  </a:cubicBezTo>
                  <a:lnTo>
                    <a:pt x="39005" y="6013"/>
                  </a:lnTo>
                  <a:cubicBezTo>
                    <a:pt x="39827" y="6013"/>
                    <a:pt x="40589" y="6358"/>
                    <a:pt x="41124" y="6894"/>
                  </a:cubicBezTo>
                  <a:cubicBezTo>
                    <a:pt x="41589" y="7358"/>
                    <a:pt x="41898" y="7978"/>
                    <a:pt x="41982" y="8668"/>
                  </a:cubicBezTo>
                  <a:lnTo>
                    <a:pt x="42005" y="8311"/>
                  </a:lnTo>
                  <a:lnTo>
                    <a:pt x="42005" y="3013"/>
                  </a:lnTo>
                  <a:cubicBezTo>
                    <a:pt x="42005" y="2179"/>
                    <a:pt x="41672" y="1429"/>
                    <a:pt x="41124" y="881"/>
                  </a:cubicBezTo>
                  <a:cubicBezTo>
                    <a:pt x="40589" y="346"/>
                    <a:pt x="39827" y="0"/>
                    <a:pt x="39005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4" name="Google Shape;3234;p50"/>
            <p:cNvSpPr/>
            <p:nvPr/>
          </p:nvSpPr>
          <p:spPr>
            <a:xfrm>
              <a:off x="3195458" y="1150750"/>
              <a:ext cx="1606414" cy="383921"/>
            </a:xfrm>
            <a:custGeom>
              <a:rect b="b" l="l" r="r" t="t"/>
              <a:pathLst>
                <a:path extrusionOk="0" h="9026" w="42006">
                  <a:moveTo>
                    <a:pt x="3001" y="1"/>
                  </a:moveTo>
                  <a:cubicBezTo>
                    <a:pt x="1346" y="1"/>
                    <a:pt x="0" y="1346"/>
                    <a:pt x="0" y="3013"/>
                  </a:cubicBezTo>
                  <a:cubicBezTo>
                    <a:pt x="0" y="4668"/>
                    <a:pt x="1346" y="6014"/>
                    <a:pt x="3001" y="6014"/>
                  </a:cubicBezTo>
                  <a:lnTo>
                    <a:pt x="39005" y="6014"/>
                  </a:lnTo>
                  <a:cubicBezTo>
                    <a:pt x="39827" y="6014"/>
                    <a:pt x="40577" y="6359"/>
                    <a:pt x="41124" y="6907"/>
                  </a:cubicBezTo>
                  <a:cubicBezTo>
                    <a:pt x="41672" y="7442"/>
                    <a:pt x="42005" y="8192"/>
                    <a:pt x="42005" y="9026"/>
                  </a:cubicBezTo>
                  <a:lnTo>
                    <a:pt x="42005" y="3013"/>
                  </a:lnTo>
                  <a:cubicBezTo>
                    <a:pt x="42005" y="2180"/>
                    <a:pt x="41672" y="1430"/>
                    <a:pt x="41124" y="882"/>
                  </a:cubicBezTo>
                  <a:cubicBezTo>
                    <a:pt x="40577" y="346"/>
                    <a:pt x="39827" y="1"/>
                    <a:pt x="39005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5" name="Google Shape;3235;p50"/>
            <p:cNvSpPr txBox="1"/>
            <p:nvPr/>
          </p:nvSpPr>
          <p:spPr>
            <a:xfrm>
              <a:off x="3265722" y="1475500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ThieuVT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36" name="Google Shape;3236;p50"/>
            <p:cNvSpPr txBox="1"/>
            <p:nvPr/>
          </p:nvSpPr>
          <p:spPr>
            <a:xfrm>
              <a:off x="3195450" y="1150750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Thiều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237" name="Google Shape;3237;p50"/>
          <p:cNvGrpSpPr/>
          <p:nvPr/>
        </p:nvGrpSpPr>
        <p:grpSpPr>
          <a:xfrm>
            <a:off x="1233113" y="536650"/>
            <a:ext cx="2079971" cy="979046"/>
            <a:chOff x="933838" y="532900"/>
            <a:chExt cx="2079971" cy="979046"/>
          </a:xfrm>
        </p:grpSpPr>
        <p:sp>
          <p:nvSpPr>
            <p:cNvPr id="3238" name="Google Shape;3238;p50"/>
            <p:cNvSpPr/>
            <p:nvPr/>
          </p:nvSpPr>
          <p:spPr>
            <a:xfrm>
              <a:off x="1033115" y="551027"/>
              <a:ext cx="1980694" cy="960919"/>
            </a:xfrm>
            <a:custGeom>
              <a:rect b="b" l="l" r="r" t="t"/>
              <a:pathLst>
                <a:path extrusionOk="0" h="25127" w="51793">
                  <a:moveTo>
                    <a:pt x="33544" y="1"/>
                  </a:moveTo>
                  <a:cubicBezTo>
                    <a:pt x="33507" y="1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8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6"/>
                    <a:pt x="4322" y="25124"/>
                  </a:cubicBezTo>
                  <a:lnTo>
                    <a:pt x="34231" y="24136"/>
                  </a:lnTo>
                  <a:cubicBezTo>
                    <a:pt x="36207" y="24077"/>
                    <a:pt x="37767" y="22434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26"/>
                  </a:lnTo>
                  <a:cubicBezTo>
                    <a:pt x="43004" y="16325"/>
                    <a:pt x="43026" y="16325"/>
                    <a:pt x="43049" y="16325"/>
                  </a:cubicBezTo>
                  <a:cubicBezTo>
                    <a:pt x="43772" y="16325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9"/>
                    <a:pt x="48078" y="18957"/>
                  </a:cubicBezTo>
                  <a:cubicBezTo>
                    <a:pt x="50162" y="18886"/>
                    <a:pt x="51793" y="17159"/>
                    <a:pt x="51721" y="15099"/>
                  </a:cubicBezTo>
                  <a:cubicBezTo>
                    <a:pt x="51663" y="13077"/>
                    <a:pt x="49974" y="11490"/>
                    <a:pt x="47940" y="11490"/>
                  </a:cubicBezTo>
                  <a:cubicBezTo>
                    <a:pt x="47903" y="11490"/>
                    <a:pt x="47865" y="11491"/>
                    <a:pt x="47828" y="11492"/>
                  </a:cubicBezTo>
                  <a:cubicBezTo>
                    <a:pt x="46459" y="11539"/>
                    <a:pt x="45292" y="12301"/>
                    <a:pt x="44661" y="13397"/>
                  </a:cubicBezTo>
                  <a:cubicBezTo>
                    <a:pt x="44327" y="14004"/>
                    <a:pt x="43673" y="14433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7"/>
                    <a:pt x="39511" y="14577"/>
                  </a:cubicBezTo>
                  <a:cubicBezTo>
                    <a:pt x="38397" y="14577"/>
                    <a:pt x="37480" y="13697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1"/>
                    <a:pt x="33544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9" name="Google Shape;3239;p50"/>
            <p:cNvSpPr/>
            <p:nvPr/>
          </p:nvSpPr>
          <p:spPr>
            <a:xfrm>
              <a:off x="933838" y="788897"/>
              <a:ext cx="177598" cy="256076"/>
            </a:xfrm>
            <a:custGeom>
              <a:rect b="b" l="l" r="r" t="t"/>
              <a:pathLst>
                <a:path extrusionOk="0" h="6014" w="4644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80"/>
                    <a:pt x="1" y="3001"/>
                  </a:cubicBezTo>
                  <a:cubicBezTo>
                    <a:pt x="1" y="4668"/>
                    <a:pt x="1346" y="6014"/>
                    <a:pt x="3001" y="6014"/>
                  </a:cubicBezTo>
                  <a:lnTo>
                    <a:pt x="4644" y="6014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EB7D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0" name="Google Shape;3240;p50"/>
            <p:cNvSpPr/>
            <p:nvPr/>
          </p:nvSpPr>
          <p:spPr>
            <a:xfrm>
              <a:off x="1071816" y="532900"/>
              <a:ext cx="1939277" cy="923862"/>
            </a:xfrm>
            <a:custGeom>
              <a:rect b="b" l="l" r="r" t="t"/>
              <a:pathLst>
                <a:path extrusionOk="0" h="24158" w="50710">
                  <a:moveTo>
                    <a:pt x="3549" y="0"/>
                  </a:moveTo>
                  <a:cubicBezTo>
                    <a:pt x="1584" y="0"/>
                    <a:pt x="1" y="1595"/>
                    <a:pt x="1" y="3560"/>
                  </a:cubicBezTo>
                  <a:lnTo>
                    <a:pt x="1" y="20610"/>
                  </a:lnTo>
                  <a:cubicBezTo>
                    <a:pt x="1" y="22562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2"/>
                    <a:pt x="36684" y="20610"/>
                  </a:cubicBezTo>
                  <a:lnTo>
                    <a:pt x="36684" y="18669"/>
                  </a:lnTo>
                  <a:cubicBezTo>
                    <a:pt x="36684" y="17550"/>
                    <a:pt x="37600" y="16633"/>
                    <a:pt x="38720" y="16633"/>
                  </a:cubicBezTo>
                  <a:lnTo>
                    <a:pt x="42030" y="16633"/>
                  </a:lnTo>
                  <a:cubicBezTo>
                    <a:pt x="42780" y="16633"/>
                    <a:pt x="43435" y="17038"/>
                    <a:pt x="43792" y="17633"/>
                  </a:cubicBezTo>
                  <a:cubicBezTo>
                    <a:pt x="44447" y="18705"/>
                    <a:pt x="45625" y="19431"/>
                    <a:pt x="46983" y="19431"/>
                  </a:cubicBezTo>
                  <a:cubicBezTo>
                    <a:pt x="49042" y="19431"/>
                    <a:pt x="50709" y="17752"/>
                    <a:pt x="50709" y="15692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2"/>
                    <a:pt x="43792" y="13764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28"/>
                  </a:cubicBezTo>
                  <a:lnTo>
                    <a:pt x="36684" y="3560"/>
                  </a:lnTo>
                  <a:cubicBezTo>
                    <a:pt x="36684" y="1595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1" name="Google Shape;3241;p50"/>
            <p:cNvSpPr/>
            <p:nvPr/>
          </p:nvSpPr>
          <p:spPr>
            <a:xfrm>
              <a:off x="2752419" y="1016894"/>
              <a:ext cx="232247" cy="232706"/>
            </a:xfrm>
            <a:custGeom>
              <a:rect b="b" l="l" r="r" t="t"/>
              <a:pathLst>
                <a:path extrusionOk="0" h="6085" w="6073">
                  <a:moveTo>
                    <a:pt x="3037" y="0"/>
                  </a:moveTo>
                  <a:cubicBezTo>
                    <a:pt x="1358" y="0"/>
                    <a:pt x="0" y="1370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70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2" name="Google Shape;3242;p50"/>
            <p:cNvSpPr/>
            <p:nvPr/>
          </p:nvSpPr>
          <p:spPr>
            <a:xfrm>
              <a:off x="935214" y="562799"/>
              <a:ext cx="1606414" cy="369126"/>
            </a:xfrm>
            <a:custGeom>
              <a:rect b="b" l="l" r="r" t="t"/>
              <a:pathLst>
                <a:path extrusionOk="0" h="8669" w="42006">
                  <a:moveTo>
                    <a:pt x="3001" y="1"/>
                  </a:moveTo>
                  <a:cubicBezTo>
                    <a:pt x="2168" y="1"/>
                    <a:pt x="1417" y="346"/>
                    <a:pt x="882" y="882"/>
                  </a:cubicBezTo>
                  <a:cubicBezTo>
                    <a:pt x="334" y="1429"/>
                    <a:pt x="1" y="2180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1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6"/>
                  </a:cubicBezTo>
                  <a:cubicBezTo>
                    <a:pt x="41815" y="1168"/>
                    <a:pt x="40541" y="1"/>
                    <a:pt x="39006" y="1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3" name="Google Shape;3243;p50"/>
            <p:cNvSpPr/>
            <p:nvPr/>
          </p:nvSpPr>
          <p:spPr>
            <a:xfrm>
              <a:off x="935214" y="532909"/>
              <a:ext cx="1606414" cy="383816"/>
            </a:xfrm>
            <a:custGeom>
              <a:rect b="b" l="l" r="r" t="t"/>
              <a:pathLst>
                <a:path extrusionOk="0" h="9014" w="42006">
                  <a:moveTo>
                    <a:pt x="3001" y="0"/>
                  </a:moveTo>
                  <a:cubicBezTo>
                    <a:pt x="2168" y="0"/>
                    <a:pt x="1417" y="334"/>
                    <a:pt x="882" y="881"/>
                  </a:cubicBezTo>
                  <a:cubicBezTo>
                    <a:pt x="334" y="1417"/>
                    <a:pt x="1" y="2167"/>
                    <a:pt x="1" y="3001"/>
                  </a:cubicBezTo>
                  <a:lnTo>
                    <a:pt x="1" y="9013"/>
                  </a:lnTo>
                  <a:cubicBezTo>
                    <a:pt x="1" y="8192"/>
                    <a:pt x="334" y="7430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01"/>
                  </a:cubicBezTo>
                  <a:cubicBezTo>
                    <a:pt x="42006" y="1346"/>
                    <a:pt x="40660" y="0"/>
                    <a:pt x="39006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4" name="Google Shape;3244;p50"/>
            <p:cNvSpPr txBox="1"/>
            <p:nvPr/>
          </p:nvSpPr>
          <p:spPr>
            <a:xfrm>
              <a:off x="1081172" y="857225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AnhLD2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5" name="Google Shape;3245;p50"/>
            <p:cNvSpPr txBox="1"/>
            <p:nvPr/>
          </p:nvSpPr>
          <p:spPr>
            <a:xfrm>
              <a:off x="1071825" y="532900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Đức Anh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246" name="Google Shape;3246;p50"/>
          <p:cNvGrpSpPr/>
          <p:nvPr/>
        </p:nvGrpSpPr>
        <p:grpSpPr>
          <a:xfrm>
            <a:off x="1233113" y="1772839"/>
            <a:ext cx="2079971" cy="979076"/>
            <a:chOff x="933838" y="1769089"/>
            <a:chExt cx="2079971" cy="979076"/>
          </a:xfrm>
        </p:grpSpPr>
        <p:sp>
          <p:nvSpPr>
            <p:cNvPr id="3247" name="Google Shape;3247;p50"/>
            <p:cNvSpPr/>
            <p:nvPr/>
          </p:nvSpPr>
          <p:spPr>
            <a:xfrm>
              <a:off x="1033115" y="1787667"/>
              <a:ext cx="1980694" cy="960499"/>
            </a:xfrm>
            <a:custGeom>
              <a:rect b="b" l="l" r="r" t="t"/>
              <a:pathLst>
                <a:path extrusionOk="0" h="25116" w="51793">
                  <a:moveTo>
                    <a:pt x="33566" y="0"/>
                  </a:moveTo>
                  <a:cubicBezTo>
                    <a:pt x="33522" y="0"/>
                    <a:pt x="33478" y="1"/>
                    <a:pt x="33433" y="3"/>
                  </a:cubicBezTo>
                  <a:lnTo>
                    <a:pt x="3537" y="979"/>
                  </a:lnTo>
                  <a:cubicBezTo>
                    <a:pt x="1548" y="1050"/>
                    <a:pt x="0" y="2693"/>
                    <a:pt x="60" y="4646"/>
                  </a:cubicBezTo>
                  <a:lnTo>
                    <a:pt x="620" y="21684"/>
                  </a:lnTo>
                  <a:cubicBezTo>
                    <a:pt x="689" y="23604"/>
                    <a:pt x="2273" y="25115"/>
                    <a:pt x="4190" y="25115"/>
                  </a:cubicBezTo>
                  <a:cubicBezTo>
                    <a:pt x="4234" y="25115"/>
                    <a:pt x="4278" y="25114"/>
                    <a:pt x="4322" y="25113"/>
                  </a:cubicBezTo>
                  <a:lnTo>
                    <a:pt x="34231" y="24136"/>
                  </a:lnTo>
                  <a:cubicBezTo>
                    <a:pt x="36207" y="24065"/>
                    <a:pt x="37767" y="22422"/>
                    <a:pt x="37696" y="20469"/>
                  </a:cubicBezTo>
                  <a:lnTo>
                    <a:pt x="37636" y="18541"/>
                  </a:lnTo>
                  <a:cubicBezTo>
                    <a:pt x="37600" y="17409"/>
                    <a:pt x="38493" y="16469"/>
                    <a:pt x="39636" y="16433"/>
                  </a:cubicBezTo>
                  <a:lnTo>
                    <a:pt x="42982" y="16314"/>
                  </a:lnTo>
                  <a:cubicBezTo>
                    <a:pt x="43004" y="16313"/>
                    <a:pt x="43026" y="16313"/>
                    <a:pt x="43048" y="16313"/>
                  </a:cubicBezTo>
                  <a:cubicBezTo>
                    <a:pt x="43772" y="16313"/>
                    <a:pt x="44422" y="16689"/>
                    <a:pt x="44792" y="17267"/>
                  </a:cubicBezTo>
                  <a:cubicBezTo>
                    <a:pt x="45460" y="18280"/>
                    <a:pt x="46628" y="18948"/>
                    <a:pt x="47943" y="18948"/>
                  </a:cubicBezTo>
                  <a:cubicBezTo>
                    <a:pt x="47988" y="18948"/>
                    <a:pt x="48033" y="18947"/>
                    <a:pt x="48078" y="18945"/>
                  </a:cubicBezTo>
                  <a:cubicBezTo>
                    <a:pt x="50162" y="18886"/>
                    <a:pt x="51793" y="17159"/>
                    <a:pt x="51721" y="15100"/>
                  </a:cubicBezTo>
                  <a:cubicBezTo>
                    <a:pt x="51663" y="13084"/>
                    <a:pt x="49985" y="11490"/>
                    <a:pt x="47961" y="11490"/>
                  </a:cubicBezTo>
                  <a:cubicBezTo>
                    <a:pt x="47916" y="11490"/>
                    <a:pt x="47872" y="11491"/>
                    <a:pt x="47828" y="11492"/>
                  </a:cubicBezTo>
                  <a:cubicBezTo>
                    <a:pt x="46459" y="11540"/>
                    <a:pt x="45292" y="12290"/>
                    <a:pt x="44661" y="13397"/>
                  </a:cubicBezTo>
                  <a:cubicBezTo>
                    <a:pt x="44327" y="14004"/>
                    <a:pt x="43673" y="14433"/>
                    <a:pt x="42911" y="14457"/>
                  </a:cubicBezTo>
                  <a:lnTo>
                    <a:pt x="39577" y="14564"/>
                  </a:lnTo>
                  <a:cubicBezTo>
                    <a:pt x="39554" y="14565"/>
                    <a:pt x="39532" y="14565"/>
                    <a:pt x="39510" y="14565"/>
                  </a:cubicBezTo>
                  <a:cubicBezTo>
                    <a:pt x="38397" y="14565"/>
                    <a:pt x="37480" y="13696"/>
                    <a:pt x="37434" y="12587"/>
                  </a:cubicBezTo>
                  <a:lnTo>
                    <a:pt x="37136" y="3432"/>
                  </a:lnTo>
                  <a:cubicBezTo>
                    <a:pt x="37078" y="1511"/>
                    <a:pt x="35484" y="0"/>
                    <a:pt x="3356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8" name="Google Shape;3248;p50"/>
            <p:cNvSpPr/>
            <p:nvPr/>
          </p:nvSpPr>
          <p:spPr>
            <a:xfrm>
              <a:off x="933838" y="2025120"/>
              <a:ext cx="177598" cy="256034"/>
            </a:xfrm>
            <a:custGeom>
              <a:rect b="b" l="l" r="r" t="t"/>
              <a:pathLst>
                <a:path extrusionOk="0" h="6013" w="4644">
                  <a:moveTo>
                    <a:pt x="3001" y="0"/>
                  </a:moveTo>
                  <a:cubicBezTo>
                    <a:pt x="2168" y="0"/>
                    <a:pt x="1417" y="346"/>
                    <a:pt x="882" y="881"/>
                  </a:cubicBezTo>
                  <a:cubicBezTo>
                    <a:pt x="334" y="1429"/>
                    <a:pt x="1" y="2179"/>
                    <a:pt x="1" y="3013"/>
                  </a:cubicBezTo>
                  <a:cubicBezTo>
                    <a:pt x="1" y="4668"/>
                    <a:pt x="1346" y="6013"/>
                    <a:pt x="3001" y="6013"/>
                  </a:cubicBezTo>
                  <a:lnTo>
                    <a:pt x="4644" y="6013"/>
                  </a:lnTo>
                  <a:lnTo>
                    <a:pt x="4644" y="0"/>
                  </a:lnTo>
                  <a:close/>
                </a:path>
              </a:pathLst>
            </a:custGeom>
            <a:solidFill>
              <a:srgbClr val="268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9" name="Google Shape;3249;p50"/>
            <p:cNvSpPr/>
            <p:nvPr/>
          </p:nvSpPr>
          <p:spPr>
            <a:xfrm>
              <a:off x="1071816" y="1769540"/>
              <a:ext cx="1939277" cy="923442"/>
            </a:xfrm>
            <a:custGeom>
              <a:rect b="b" l="l" r="r" t="t"/>
              <a:pathLst>
                <a:path extrusionOk="0" h="24147" w="50710">
                  <a:moveTo>
                    <a:pt x="3549" y="0"/>
                  </a:moveTo>
                  <a:cubicBezTo>
                    <a:pt x="1584" y="0"/>
                    <a:pt x="1" y="1596"/>
                    <a:pt x="1" y="3548"/>
                  </a:cubicBezTo>
                  <a:lnTo>
                    <a:pt x="1" y="20598"/>
                  </a:lnTo>
                  <a:cubicBezTo>
                    <a:pt x="1" y="22563"/>
                    <a:pt x="1584" y="24146"/>
                    <a:pt x="3549" y="24146"/>
                  </a:cubicBezTo>
                  <a:lnTo>
                    <a:pt x="33124" y="24146"/>
                  </a:lnTo>
                  <a:cubicBezTo>
                    <a:pt x="35088" y="24146"/>
                    <a:pt x="36684" y="22563"/>
                    <a:pt x="36684" y="20598"/>
                  </a:cubicBezTo>
                  <a:lnTo>
                    <a:pt x="36684" y="18669"/>
                  </a:lnTo>
                  <a:cubicBezTo>
                    <a:pt x="36684" y="17538"/>
                    <a:pt x="37600" y="16621"/>
                    <a:pt x="38720" y="16621"/>
                  </a:cubicBezTo>
                  <a:lnTo>
                    <a:pt x="42030" y="16621"/>
                  </a:lnTo>
                  <a:cubicBezTo>
                    <a:pt x="42780" y="16621"/>
                    <a:pt x="43435" y="17026"/>
                    <a:pt x="43792" y="17633"/>
                  </a:cubicBezTo>
                  <a:cubicBezTo>
                    <a:pt x="44447" y="18705"/>
                    <a:pt x="45625" y="19419"/>
                    <a:pt x="46983" y="19419"/>
                  </a:cubicBezTo>
                  <a:cubicBezTo>
                    <a:pt x="49042" y="19419"/>
                    <a:pt x="50709" y="17753"/>
                    <a:pt x="50709" y="15693"/>
                  </a:cubicBezTo>
                  <a:cubicBezTo>
                    <a:pt x="50709" y="13633"/>
                    <a:pt x="49042" y="11954"/>
                    <a:pt x="46983" y="11954"/>
                  </a:cubicBezTo>
                  <a:cubicBezTo>
                    <a:pt x="45625" y="11954"/>
                    <a:pt x="44447" y="12680"/>
                    <a:pt x="43792" y="13752"/>
                  </a:cubicBezTo>
                  <a:cubicBezTo>
                    <a:pt x="43435" y="14359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7"/>
                    <a:pt x="36684" y="12716"/>
                  </a:cubicBezTo>
                  <a:lnTo>
                    <a:pt x="36684" y="3548"/>
                  </a:lnTo>
                  <a:cubicBezTo>
                    <a:pt x="36684" y="1596"/>
                    <a:pt x="35088" y="0"/>
                    <a:pt x="33124" y="0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0" name="Google Shape;3250;p50"/>
            <p:cNvSpPr/>
            <p:nvPr/>
          </p:nvSpPr>
          <p:spPr>
            <a:xfrm>
              <a:off x="2752419" y="2253534"/>
              <a:ext cx="232247" cy="232247"/>
            </a:xfrm>
            <a:custGeom>
              <a:rect b="b" l="l" r="r" t="t"/>
              <a:pathLst>
                <a:path extrusionOk="0" h="6073" w="6073">
                  <a:moveTo>
                    <a:pt x="3037" y="1"/>
                  </a:moveTo>
                  <a:cubicBezTo>
                    <a:pt x="1358" y="1"/>
                    <a:pt x="0" y="1358"/>
                    <a:pt x="0" y="3037"/>
                  </a:cubicBezTo>
                  <a:cubicBezTo>
                    <a:pt x="0" y="4716"/>
                    <a:pt x="1358" y="6073"/>
                    <a:pt x="3037" y="6073"/>
                  </a:cubicBezTo>
                  <a:cubicBezTo>
                    <a:pt x="4715" y="6073"/>
                    <a:pt x="6073" y="4716"/>
                    <a:pt x="6073" y="3037"/>
                  </a:cubicBezTo>
                  <a:cubicBezTo>
                    <a:pt x="6073" y="1358"/>
                    <a:pt x="4715" y="1"/>
                    <a:pt x="3037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1" name="Google Shape;3251;p50"/>
            <p:cNvSpPr/>
            <p:nvPr/>
          </p:nvSpPr>
          <p:spPr>
            <a:xfrm>
              <a:off x="935214" y="1799534"/>
              <a:ext cx="1606414" cy="368572"/>
            </a:xfrm>
            <a:custGeom>
              <a:rect b="b" l="l" r="r" t="t"/>
              <a:pathLst>
                <a:path extrusionOk="0" h="8656" w="42006">
                  <a:moveTo>
                    <a:pt x="3001" y="0"/>
                  </a:moveTo>
                  <a:cubicBezTo>
                    <a:pt x="2168" y="0"/>
                    <a:pt x="1417" y="333"/>
                    <a:pt x="882" y="881"/>
                  </a:cubicBezTo>
                  <a:cubicBezTo>
                    <a:pt x="334" y="1429"/>
                    <a:pt x="1" y="2179"/>
                    <a:pt x="1" y="3012"/>
                  </a:cubicBezTo>
                  <a:lnTo>
                    <a:pt x="1" y="8311"/>
                  </a:lnTo>
                  <a:lnTo>
                    <a:pt x="24" y="8656"/>
                  </a:lnTo>
                  <a:cubicBezTo>
                    <a:pt x="108" y="7977"/>
                    <a:pt x="417" y="7358"/>
                    <a:pt x="882" y="6894"/>
                  </a:cubicBezTo>
                  <a:cubicBezTo>
                    <a:pt x="1417" y="6346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7"/>
                    <a:pt x="42006" y="3012"/>
                  </a:cubicBezTo>
                  <a:cubicBezTo>
                    <a:pt x="42006" y="2881"/>
                    <a:pt x="42006" y="2774"/>
                    <a:pt x="41982" y="2655"/>
                  </a:cubicBezTo>
                  <a:cubicBezTo>
                    <a:pt x="41815" y="1155"/>
                    <a:pt x="40541" y="0"/>
                    <a:pt x="3900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2" name="Google Shape;3252;p50"/>
            <p:cNvSpPr/>
            <p:nvPr/>
          </p:nvSpPr>
          <p:spPr>
            <a:xfrm>
              <a:off x="935214" y="1769089"/>
              <a:ext cx="1606414" cy="384327"/>
            </a:xfrm>
            <a:custGeom>
              <a:rect b="b" l="l" r="r" t="t"/>
              <a:pathLst>
                <a:path extrusionOk="0" h="9026" w="42006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29"/>
                    <a:pt x="1" y="2179"/>
                    <a:pt x="1" y="3013"/>
                  </a:cubicBezTo>
                  <a:lnTo>
                    <a:pt x="1" y="9026"/>
                  </a:lnTo>
                  <a:cubicBezTo>
                    <a:pt x="1" y="8192"/>
                    <a:pt x="334" y="7442"/>
                    <a:pt x="882" y="6894"/>
                  </a:cubicBezTo>
                  <a:cubicBezTo>
                    <a:pt x="1417" y="6359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1346"/>
                    <a:pt x="40660" y="1"/>
                    <a:pt x="39006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3" name="Google Shape;3253;p50"/>
            <p:cNvSpPr txBox="1"/>
            <p:nvPr/>
          </p:nvSpPr>
          <p:spPr>
            <a:xfrm>
              <a:off x="1081172" y="2097663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ToanDA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54" name="Google Shape;3254;p50"/>
            <p:cNvSpPr txBox="1"/>
            <p:nvPr/>
          </p:nvSpPr>
          <p:spPr>
            <a:xfrm>
              <a:off x="1071825" y="1769313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Toàn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3255" name="Google Shape;3255;p50"/>
          <p:cNvGrpSpPr/>
          <p:nvPr/>
        </p:nvGrpSpPr>
        <p:grpSpPr>
          <a:xfrm>
            <a:off x="1233113" y="3009471"/>
            <a:ext cx="2079971" cy="979046"/>
            <a:chOff x="933838" y="3005721"/>
            <a:chExt cx="2079971" cy="979046"/>
          </a:xfrm>
        </p:grpSpPr>
        <p:sp>
          <p:nvSpPr>
            <p:cNvPr id="3256" name="Google Shape;3256;p50"/>
            <p:cNvSpPr/>
            <p:nvPr/>
          </p:nvSpPr>
          <p:spPr>
            <a:xfrm>
              <a:off x="1033115" y="3023886"/>
              <a:ext cx="1980694" cy="960881"/>
            </a:xfrm>
            <a:custGeom>
              <a:rect b="b" l="l" r="r" t="t"/>
              <a:pathLst>
                <a:path extrusionOk="0" h="25126" w="51793">
                  <a:moveTo>
                    <a:pt x="33544" y="0"/>
                  </a:moveTo>
                  <a:cubicBezTo>
                    <a:pt x="33507" y="0"/>
                    <a:pt x="33470" y="1"/>
                    <a:pt x="33433" y="2"/>
                  </a:cubicBezTo>
                  <a:lnTo>
                    <a:pt x="3537" y="990"/>
                  </a:lnTo>
                  <a:cubicBezTo>
                    <a:pt x="1548" y="1050"/>
                    <a:pt x="0" y="2693"/>
                    <a:pt x="60" y="4657"/>
                  </a:cubicBezTo>
                  <a:lnTo>
                    <a:pt x="620" y="21695"/>
                  </a:lnTo>
                  <a:cubicBezTo>
                    <a:pt x="690" y="23611"/>
                    <a:pt x="2284" y="25126"/>
                    <a:pt x="4211" y="25126"/>
                  </a:cubicBezTo>
                  <a:cubicBezTo>
                    <a:pt x="4248" y="25126"/>
                    <a:pt x="4285" y="25125"/>
                    <a:pt x="4322" y="25124"/>
                  </a:cubicBezTo>
                  <a:lnTo>
                    <a:pt x="34231" y="24136"/>
                  </a:lnTo>
                  <a:cubicBezTo>
                    <a:pt x="36207" y="24076"/>
                    <a:pt x="37767" y="22433"/>
                    <a:pt x="37696" y="20469"/>
                  </a:cubicBezTo>
                  <a:lnTo>
                    <a:pt x="37636" y="18540"/>
                  </a:lnTo>
                  <a:cubicBezTo>
                    <a:pt x="37600" y="17409"/>
                    <a:pt x="38493" y="16468"/>
                    <a:pt x="39636" y="16433"/>
                  </a:cubicBezTo>
                  <a:lnTo>
                    <a:pt x="42982" y="16325"/>
                  </a:lnTo>
                  <a:cubicBezTo>
                    <a:pt x="43004" y="16325"/>
                    <a:pt x="43026" y="16324"/>
                    <a:pt x="43049" y="16324"/>
                  </a:cubicBezTo>
                  <a:cubicBezTo>
                    <a:pt x="43772" y="16324"/>
                    <a:pt x="44422" y="16700"/>
                    <a:pt x="44792" y="17266"/>
                  </a:cubicBezTo>
                  <a:cubicBezTo>
                    <a:pt x="45460" y="18291"/>
                    <a:pt x="46628" y="18959"/>
                    <a:pt x="47943" y="18959"/>
                  </a:cubicBezTo>
                  <a:cubicBezTo>
                    <a:pt x="47988" y="18959"/>
                    <a:pt x="48033" y="18958"/>
                    <a:pt x="48078" y="18957"/>
                  </a:cubicBezTo>
                  <a:cubicBezTo>
                    <a:pt x="50162" y="18885"/>
                    <a:pt x="51793" y="17159"/>
                    <a:pt x="51721" y="15099"/>
                  </a:cubicBezTo>
                  <a:cubicBezTo>
                    <a:pt x="51663" y="13076"/>
                    <a:pt x="49974" y="11490"/>
                    <a:pt x="47940" y="11490"/>
                  </a:cubicBezTo>
                  <a:cubicBezTo>
                    <a:pt x="47903" y="11490"/>
                    <a:pt x="47865" y="11490"/>
                    <a:pt x="47828" y="11491"/>
                  </a:cubicBezTo>
                  <a:cubicBezTo>
                    <a:pt x="46459" y="11539"/>
                    <a:pt x="45292" y="12301"/>
                    <a:pt x="44661" y="13396"/>
                  </a:cubicBezTo>
                  <a:cubicBezTo>
                    <a:pt x="44327" y="14004"/>
                    <a:pt x="43673" y="14432"/>
                    <a:pt x="42911" y="14456"/>
                  </a:cubicBezTo>
                  <a:lnTo>
                    <a:pt x="39577" y="14575"/>
                  </a:lnTo>
                  <a:cubicBezTo>
                    <a:pt x="39555" y="14576"/>
                    <a:pt x="39533" y="14576"/>
                    <a:pt x="39511" y="14576"/>
                  </a:cubicBezTo>
                  <a:cubicBezTo>
                    <a:pt x="38397" y="14576"/>
                    <a:pt x="37480" y="13696"/>
                    <a:pt x="37434" y="12599"/>
                  </a:cubicBezTo>
                  <a:lnTo>
                    <a:pt x="37136" y="3431"/>
                  </a:lnTo>
                  <a:cubicBezTo>
                    <a:pt x="37078" y="1515"/>
                    <a:pt x="35472" y="0"/>
                    <a:pt x="33544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7" name="Google Shape;3257;p50"/>
            <p:cNvSpPr/>
            <p:nvPr/>
          </p:nvSpPr>
          <p:spPr>
            <a:xfrm>
              <a:off x="933838" y="3261739"/>
              <a:ext cx="177598" cy="256061"/>
            </a:xfrm>
            <a:custGeom>
              <a:rect b="b" l="l" r="r" t="t"/>
              <a:pathLst>
                <a:path extrusionOk="0" h="6014" w="4644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7"/>
                    <a:pt x="1" y="2179"/>
                    <a:pt x="1" y="3001"/>
                  </a:cubicBezTo>
                  <a:cubicBezTo>
                    <a:pt x="1" y="4668"/>
                    <a:pt x="1346" y="6013"/>
                    <a:pt x="3001" y="6013"/>
                  </a:cubicBezTo>
                  <a:lnTo>
                    <a:pt x="4644" y="6013"/>
                  </a:lnTo>
                  <a:lnTo>
                    <a:pt x="4644" y="1"/>
                  </a:lnTo>
                  <a:close/>
                </a:path>
              </a:pathLst>
            </a:custGeom>
            <a:solidFill>
              <a:srgbClr val="CF12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8" name="Google Shape;3258;p50"/>
            <p:cNvSpPr/>
            <p:nvPr/>
          </p:nvSpPr>
          <p:spPr>
            <a:xfrm>
              <a:off x="1071816" y="3005721"/>
              <a:ext cx="1939277" cy="923901"/>
            </a:xfrm>
            <a:custGeom>
              <a:rect b="b" l="l" r="r" t="t"/>
              <a:pathLst>
                <a:path extrusionOk="0" h="24159" w="50710">
                  <a:moveTo>
                    <a:pt x="3549" y="1"/>
                  </a:moveTo>
                  <a:cubicBezTo>
                    <a:pt x="1584" y="1"/>
                    <a:pt x="1" y="1596"/>
                    <a:pt x="1" y="3561"/>
                  </a:cubicBezTo>
                  <a:lnTo>
                    <a:pt x="1" y="20610"/>
                  </a:lnTo>
                  <a:cubicBezTo>
                    <a:pt x="1" y="22563"/>
                    <a:pt x="1584" y="24158"/>
                    <a:pt x="3549" y="24158"/>
                  </a:cubicBezTo>
                  <a:lnTo>
                    <a:pt x="33124" y="24158"/>
                  </a:lnTo>
                  <a:cubicBezTo>
                    <a:pt x="35088" y="24158"/>
                    <a:pt x="36684" y="22563"/>
                    <a:pt x="36684" y="20610"/>
                  </a:cubicBezTo>
                  <a:lnTo>
                    <a:pt x="36684" y="18670"/>
                  </a:lnTo>
                  <a:cubicBezTo>
                    <a:pt x="36684" y="17550"/>
                    <a:pt x="37600" y="16634"/>
                    <a:pt x="38720" y="16634"/>
                  </a:cubicBezTo>
                  <a:lnTo>
                    <a:pt x="42030" y="16634"/>
                  </a:lnTo>
                  <a:cubicBezTo>
                    <a:pt x="42780" y="16634"/>
                    <a:pt x="43435" y="17039"/>
                    <a:pt x="43792" y="17634"/>
                  </a:cubicBezTo>
                  <a:cubicBezTo>
                    <a:pt x="44447" y="18705"/>
                    <a:pt x="45625" y="19432"/>
                    <a:pt x="46983" y="19432"/>
                  </a:cubicBezTo>
                  <a:cubicBezTo>
                    <a:pt x="49042" y="19432"/>
                    <a:pt x="50709" y="17765"/>
                    <a:pt x="50709" y="15693"/>
                  </a:cubicBezTo>
                  <a:cubicBezTo>
                    <a:pt x="50709" y="13633"/>
                    <a:pt x="49042" y="11966"/>
                    <a:pt x="46983" y="11966"/>
                  </a:cubicBezTo>
                  <a:cubicBezTo>
                    <a:pt x="45625" y="11966"/>
                    <a:pt x="44447" y="12693"/>
                    <a:pt x="43792" y="13764"/>
                  </a:cubicBezTo>
                  <a:cubicBezTo>
                    <a:pt x="43435" y="14360"/>
                    <a:pt x="42780" y="14764"/>
                    <a:pt x="42030" y="14764"/>
                  </a:cubicBezTo>
                  <a:lnTo>
                    <a:pt x="38720" y="14764"/>
                  </a:lnTo>
                  <a:cubicBezTo>
                    <a:pt x="37600" y="14764"/>
                    <a:pt x="36684" y="13848"/>
                    <a:pt x="36684" y="12728"/>
                  </a:cubicBezTo>
                  <a:lnTo>
                    <a:pt x="36684" y="3561"/>
                  </a:lnTo>
                  <a:cubicBezTo>
                    <a:pt x="36684" y="1596"/>
                    <a:pt x="35088" y="1"/>
                    <a:pt x="33124" y="1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9" name="Google Shape;3259;p50"/>
            <p:cNvSpPr/>
            <p:nvPr/>
          </p:nvSpPr>
          <p:spPr>
            <a:xfrm>
              <a:off x="2752419" y="3489753"/>
              <a:ext cx="232247" cy="232706"/>
            </a:xfrm>
            <a:custGeom>
              <a:rect b="b" l="l" r="r" t="t"/>
              <a:pathLst>
                <a:path extrusionOk="0" h="6085" w="6073">
                  <a:moveTo>
                    <a:pt x="3037" y="0"/>
                  </a:moveTo>
                  <a:cubicBezTo>
                    <a:pt x="1358" y="0"/>
                    <a:pt x="0" y="1369"/>
                    <a:pt x="0" y="3036"/>
                  </a:cubicBezTo>
                  <a:cubicBezTo>
                    <a:pt x="0" y="4715"/>
                    <a:pt x="1358" y="6084"/>
                    <a:pt x="3037" y="6084"/>
                  </a:cubicBezTo>
                  <a:cubicBezTo>
                    <a:pt x="4715" y="6084"/>
                    <a:pt x="6073" y="4715"/>
                    <a:pt x="6073" y="3036"/>
                  </a:cubicBezTo>
                  <a:cubicBezTo>
                    <a:pt x="6073" y="1369"/>
                    <a:pt x="4715" y="0"/>
                    <a:pt x="3037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60" name="Google Shape;3260;p50"/>
            <p:cNvSpPr/>
            <p:nvPr/>
          </p:nvSpPr>
          <p:spPr>
            <a:xfrm>
              <a:off x="935214" y="3035660"/>
              <a:ext cx="1606414" cy="369104"/>
            </a:xfrm>
            <a:custGeom>
              <a:rect b="b" l="l" r="r" t="t"/>
              <a:pathLst>
                <a:path extrusionOk="0" h="8669" w="42006">
                  <a:moveTo>
                    <a:pt x="3001" y="0"/>
                  </a:moveTo>
                  <a:cubicBezTo>
                    <a:pt x="2168" y="0"/>
                    <a:pt x="1417" y="346"/>
                    <a:pt x="882" y="881"/>
                  </a:cubicBezTo>
                  <a:cubicBezTo>
                    <a:pt x="334" y="1429"/>
                    <a:pt x="1" y="2179"/>
                    <a:pt x="1" y="3013"/>
                  </a:cubicBezTo>
                  <a:lnTo>
                    <a:pt x="1" y="8311"/>
                  </a:lnTo>
                  <a:lnTo>
                    <a:pt x="24" y="8668"/>
                  </a:lnTo>
                  <a:cubicBezTo>
                    <a:pt x="108" y="7978"/>
                    <a:pt x="417" y="7370"/>
                    <a:pt x="882" y="6894"/>
                  </a:cubicBezTo>
                  <a:cubicBezTo>
                    <a:pt x="1417" y="6358"/>
                    <a:pt x="2168" y="6013"/>
                    <a:pt x="3001" y="6013"/>
                  </a:cubicBezTo>
                  <a:lnTo>
                    <a:pt x="39006" y="6013"/>
                  </a:lnTo>
                  <a:cubicBezTo>
                    <a:pt x="40660" y="6013"/>
                    <a:pt x="42006" y="4668"/>
                    <a:pt x="42006" y="3013"/>
                  </a:cubicBezTo>
                  <a:cubicBezTo>
                    <a:pt x="42006" y="2894"/>
                    <a:pt x="42006" y="2775"/>
                    <a:pt x="41982" y="2655"/>
                  </a:cubicBezTo>
                  <a:cubicBezTo>
                    <a:pt x="41815" y="1167"/>
                    <a:pt x="40541" y="0"/>
                    <a:pt x="39006" y="0"/>
                  </a:cubicBezTo>
                  <a:close/>
                </a:path>
              </a:pathLst>
            </a:custGeom>
            <a:solidFill>
              <a:srgbClr val="B7B7B7">
                <a:alpha val="553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61" name="Google Shape;3261;p50"/>
            <p:cNvSpPr/>
            <p:nvPr/>
          </p:nvSpPr>
          <p:spPr>
            <a:xfrm>
              <a:off x="935214" y="3005729"/>
              <a:ext cx="1606414" cy="383794"/>
            </a:xfrm>
            <a:custGeom>
              <a:rect b="b" l="l" r="r" t="t"/>
              <a:pathLst>
                <a:path extrusionOk="0" h="9014" w="42006">
                  <a:moveTo>
                    <a:pt x="3001" y="1"/>
                  </a:moveTo>
                  <a:cubicBezTo>
                    <a:pt x="2168" y="1"/>
                    <a:pt x="1417" y="334"/>
                    <a:pt x="882" y="882"/>
                  </a:cubicBezTo>
                  <a:cubicBezTo>
                    <a:pt x="334" y="1418"/>
                    <a:pt x="1" y="2168"/>
                    <a:pt x="1" y="3001"/>
                  </a:cubicBezTo>
                  <a:lnTo>
                    <a:pt x="1" y="9014"/>
                  </a:lnTo>
                  <a:cubicBezTo>
                    <a:pt x="1" y="8192"/>
                    <a:pt x="334" y="7430"/>
                    <a:pt x="882" y="6895"/>
                  </a:cubicBezTo>
                  <a:cubicBezTo>
                    <a:pt x="1417" y="6347"/>
                    <a:pt x="2168" y="6014"/>
                    <a:pt x="3001" y="6014"/>
                  </a:cubicBezTo>
                  <a:lnTo>
                    <a:pt x="39006" y="6014"/>
                  </a:lnTo>
                  <a:cubicBezTo>
                    <a:pt x="40660" y="6014"/>
                    <a:pt x="42006" y="4668"/>
                    <a:pt x="42006" y="3001"/>
                  </a:cubicBezTo>
                  <a:cubicBezTo>
                    <a:pt x="42006" y="1346"/>
                    <a:pt x="40660" y="1"/>
                    <a:pt x="39006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62" name="Google Shape;3262;p50"/>
            <p:cNvSpPr txBox="1"/>
            <p:nvPr/>
          </p:nvSpPr>
          <p:spPr>
            <a:xfrm>
              <a:off x="1081172" y="3338113"/>
              <a:ext cx="13902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ThuyenPT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3" name="Google Shape;3263;p50"/>
            <p:cNvSpPr txBox="1"/>
            <p:nvPr/>
          </p:nvSpPr>
          <p:spPr>
            <a:xfrm>
              <a:off x="1071825" y="3005788"/>
              <a:ext cx="1469700" cy="25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Anh Thuyên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3264" name="Google Shape;3264;p50"/>
          <p:cNvSpPr txBox="1"/>
          <p:nvPr/>
        </p:nvSpPr>
        <p:spPr>
          <a:xfrm>
            <a:off x="5217325" y="2939875"/>
            <a:ext cx="26238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… đã hỗ trợ em hoàn thành các modules của chương trình</a:t>
            </a:r>
            <a:endParaRPr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3" name="Google Shape;1823;p33"/>
          <p:cNvGrpSpPr/>
          <p:nvPr/>
        </p:nvGrpSpPr>
        <p:grpSpPr>
          <a:xfrm>
            <a:off x="3994598" y="1510458"/>
            <a:ext cx="4430405" cy="3106404"/>
            <a:chOff x="862950" y="825025"/>
            <a:chExt cx="5862650" cy="4111175"/>
          </a:xfrm>
        </p:grpSpPr>
        <p:sp>
          <p:nvSpPr>
            <p:cNvPr id="1824" name="Google Shape;1824;p33"/>
            <p:cNvSpPr/>
            <p:nvPr/>
          </p:nvSpPr>
          <p:spPr>
            <a:xfrm>
              <a:off x="918425" y="825150"/>
              <a:ext cx="5767425" cy="4096250"/>
            </a:xfrm>
            <a:custGeom>
              <a:rect b="b" l="l" r="r" t="t"/>
              <a:pathLst>
                <a:path extrusionOk="0" h="163850" w="230697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3"/>
            <p:cNvSpPr/>
            <p:nvPr/>
          </p:nvSpPr>
          <p:spPr>
            <a:xfrm>
              <a:off x="934125" y="825025"/>
              <a:ext cx="5751725" cy="4096375"/>
            </a:xfrm>
            <a:custGeom>
              <a:rect b="b" l="l" r="r" t="t"/>
              <a:pathLst>
                <a:path extrusionOk="0" h="163855" w="230069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3"/>
            <p:cNvSpPr/>
            <p:nvPr/>
          </p:nvSpPr>
          <p:spPr>
            <a:xfrm>
              <a:off x="3502650" y="1514850"/>
              <a:ext cx="2496475" cy="3178275"/>
            </a:xfrm>
            <a:custGeom>
              <a:rect b="b" l="l" r="r" t="t"/>
              <a:pathLst>
                <a:path extrusionOk="0" h="127131" w="99859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3"/>
            <p:cNvSpPr/>
            <p:nvPr/>
          </p:nvSpPr>
          <p:spPr>
            <a:xfrm>
              <a:off x="3547025" y="1507125"/>
              <a:ext cx="2405875" cy="3193375"/>
            </a:xfrm>
            <a:custGeom>
              <a:rect b="b" l="l" r="r" t="t"/>
              <a:pathLst>
                <a:path extrusionOk="0" h="127735" w="96235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3"/>
            <p:cNvSpPr/>
            <p:nvPr/>
          </p:nvSpPr>
          <p:spPr>
            <a:xfrm>
              <a:off x="4746725" y="1839875"/>
              <a:ext cx="464000" cy="184875"/>
            </a:xfrm>
            <a:custGeom>
              <a:rect b="b" l="l" r="r" t="t"/>
              <a:pathLst>
                <a:path extrusionOk="0" h="7395" w="1856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3"/>
            <p:cNvSpPr/>
            <p:nvPr/>
          </p:nvSpPr>
          <p:spPr>
            <a:xfrm>
              <a:off x="5240275" y="1582925"/>
              <a:ext cx="685825" cy="691375"/>
            </a:xfrm>
            <a:custGeom>
              <a:rect b="b" l="l" r="r" t="t"/>
              <a:pathLst>
                <a:path extrusionOk="0" h="27655" w="27433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3"/>
            <p:cNvSpPr/>
            <p:nvPr/>
          </p:nvSpPr>
          <p:spPr>
            <a:xfrm>
              <a:off x="5406650" y="1584775"/>
              <a:ext cx="438125" cy="367875"/>
            </a:xfrm>
            <a:custGeom>
              <a:rect b="b" l="l" r="r" t="t"/>
              <a:pathLst>
                <a:path extrusionOk="0" h="14715" w="17525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3"/>
            <p:cNvSpPr/>
            <p:nvPr/>
          </p:nvSpPr>
          <p:spPr>
            <a:xfrm>
              <a:off x="4434325" y="2717300"/>
              <a:ext cx="1258875" cy="2210575"/>
            </a:xfrm>
            <a:custGeom>
              <a:rect b="b" l="l" r="r" t="t"/>
              <a:pathLst>
                <a:path extrusionOk="0" h="88423" w="50355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3"/>
            <p:cNvSpPr/>
            <p:nvPr/>
          </p:nvSpPr>
          <p:spPr>
            <a:xfrm>
              <a:off x="4426000" y="2709600"/>
              <a:ext cx="1275500" cy="2226600"/>
            </a:xfrm>
            <a:custGeom>
              <a:rect b="b" l="l" r="r" t="t"/>
              <a:pathLst>
                <a:path extrusionOk="0" h="89064" w="5102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3"/>
            <p:cNvSpPr/>
            <p:nvPr/>
          </p:nvSpPr>
          <p:spPr>
            <a:xfrm>
              <a:off x="5009200" y="2762300"/>
              <a:ext cx="495450" cy="732950"/>
            </a:xfrm>
            <a:custGeom>
              <a:rect b="b" l="l" r="r" t="t"/>
              <a:pathLst>
                <a:path extrusionOk="0" h="29318" w="19818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3"/>
            <p:cNvSpPr/>
            <p:nvPr/>
          </p:nvSpPr>
          <p:spPr>
            <a:xfrm>
              <a:off x="5024925" y="2762300"/>
              <a:ext cx="478800" cy="363925"/>
            </a:xfrm>
            <a:custGeom>
              <a:rect b="b" l="l" r="r" t="t"/>
              <a:pathLst>
                <a:path extrusionOk="0" h="14557" w="19152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3"/>
            <p:cNvSpPr/>
            <p:nvPr/>
          </p:nvSpPr>
          <p:spPr>
            <a:xfrm>
              <a:off x="5031400" y="2805725"/>
              <a:ext cx="452900" cy="320750"/>
            </a:xfrm>
            <a:custGeom>
              <a:rect b="b" l="l" r="r" t="t"/>
              <a:pathLst>
                <a:path extrusionOk="0" h="12830" w="18116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3"/>
            <p:cNvSpPr/>
            <p:nvPr/>
          </p:nvSpPr>
          <p:spPr>
            <a:xfrm>
              <a:off x="5001825" y="2754200"/>
              <a:ext cx="510200" cy="748450"/>
            </a:xfrm>
            <a:custGeom>
              <a:rect b="b" l="l" r="r" t="t"/>
              <a:pathLst>
                <a:path extrusionOk="0" h="29938" w="20408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3"/>
            <p:cNvSpPr/>
            <p:nvPr/>
          </p:nvSpPr>
          <p:spPr>
            <a:xfrm>
              <a:off x="5354875" y="2859575"/>
              <a:ext cx="133125" cy="419400"/>
            </a:xfrm>
            <a:custGeom>
              <a:rect b="b" l="l" r="r" t="t"/>
              <a:pathLst>
                <a:path extrusionOk="0" h="16776" w="5325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3"/>
            <p:cNvSpPr/>
            <p:nvPr/>
          </p:nvSpPr>
          <p:spPr>
            <a:xfrm>
              <a:off x="3913950" y="2701900"/>
              <a:ext cx="2461350" cy="2225975"/>
            </a:xfrm>
            <a:custGeom>
              <a:rect b="b" l="l" r="r" t="t"/>
              <a:pathLst>
                <a:path extrusionOk="0" h="89039" w="98454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3"/>
            <p:cNvSpPr/>
            <p:nvPr/>
          </p:nvSpPr>
          <p:spPr>
            <a:xfrm>
              <a:off x="5139525" y="3731850"/>
              <a:ext cx="1235775" cy="1196025"/>
            </a:xfrm>
            <a:custGeom>
              <a:rect b="b" l="l" r="r" t="t"/>
              <a:pathLst>
                <a:path extrusionOk="0" h="47841" w="49431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3"/>
            <p:cNvSpPr/>
            <p:nvPr/>
          </p:nvSpPr>
          <p:spPr>
            <a:xfrm>
              <a:off x="3913950" y="3766050"/>
              <a:ext cx="429825" cy="1161825"/>
            </a:xfrm>
            <a:custGeom>
              <a:rect b="b" l="l" r="r" t="t"/>
              <a:pathLst>
                <a:path extrusionOk="0" h="46473" w="17193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3"/>
            <p:cNvSpPr/>
            <p:nvPr/>
          </p:nvSpPr>
          <p:spPr>
            <a:xfrm>
              <a:off x="5142300" y="4519325"/>
              <a:ext cx="933525" cy="401150"/>
            </a:xfrm>
            <a:custGeom>
              <a:rect b="b" l="l" r="r" t="t"/>
              <a:pathLst>
                <a:path extrusionOk="0" h="16046" w="37341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3"/>
            <p:cNvSpPr/>
            <p:nvPr/>
          </p:nvSpPr>
          <p:spPr>
            <a:xfrm>
              <a:off x="3925975" y="4024850"/>
              <a:ext cx="355850" cy="895625"/>
            </a:xfrm>
            <a:custGeom>
              <a:rect b="b" l="l" r="r" t="t"/>
              <a:pathLst>
                <a:path extrusionOk="0" h="35825" w="14234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3"/>
            <p:cNvSpPr/>
            <p:nvPr/>
          </p:nvSpPr>
          <p:spPr>
            <a:xfrm>
              <a:off x="3906550" y="2694575"/>
              <a:ext cx="2476150" cy="2241625"/>
            </a:xfrm>
            <a:custGeom>
              <a:rect b="b" l="l" r="r" t="t"/>
              <a:pathLst>
                <a:path extrusionOk="0" h="89665" w="99046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3"/>
            <p:cNvSpPr/>
            <p:nvPr/>
          </p:nvSpPr>
          <p:spPr>
            <a:xfrm>
              <a:off x="4643200" y="2691125"/>
              <a:ext cx="389150" cy="1764450"/>
            </a:xfrm>
            <a:custGeom>
              <a:rect b="b" l="l" r="r" t="t"/>
              <a:pathLst>
                <a:path extrusionOk="0" h="70578" w="15566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3"/>
            <p:cNvSpPr/>
            <p:nvPr/>
          </p:nvSpPr>
          <p:spPr>
            <a:xfrm>
              <a:off x="5353025" y="2758425"/>
              <a:ext cx="360500" cy="1559225"/>
            </a:xfrm>
            <a:custGeom>
              <a:rect b="b" l="l" r="r" t="t"/>
              <a:pathLst>
                <a:path extrusionOk="0" h="62369" w="1442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3"/>
            <p:cNvSpPr/>
            <p:nvPr/>
          </p:nvSpPr>
          <p:spPr>
            <a:xfrm>
              <a:off x="4686650" y="3654175"/>
              <a:ext cx="1109125" cy="736700"/>
            </a:xfrm>
            <a:custGeom>
              <a:rect b="b" l="l" r="r" t="t"/>
              <a:pathLst>
                <a:path extrusionOk="0" h="29468" w="44365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3"/>
            <p:cNvSpPr/>
            <p:nvPr/>
          </p:nvSpPr>
          <p:spPr>
            <a:xfrm>
              <a:off x="5364125" y="3758650"/>
              <a:ext cx="397450" cy="161775"/>
            </a:xfrm>
            <a:custGeom>
              <a:rect b="b" l="l" r="r" t="t"/>
              <a:pathLst>
                <a:path extrusionOk="0" h="6471" w="15898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3"/>
            <p:cNvSpPr/>
            <p:nvPr/>
          </p:nvSpPr>
          <p:spPr>
            <a:xfrm>
              <a:off x="4686650" y="3815025"/>
              <a:ext cx="824450" cy="575850"/>
            </a:xfrm>
            <a:custGeom>
              <a:rect b="b" l="l" r="r" t="t"/>
              <a:pathLst>
                <a:path extrusionOk="0" h="23034" w="32978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3"/>
            <p:cNvSpPr/>
            <p:nvPr/>
          </p:nvSpPr>
          <p:spPr>
            <a:xfrm>
              <a:off x="5364125" y="3758650"/>
              <a:ext cx="329075" cy="154375"/>
            </a:xfrm>
            <a:custGeom>
              <a:rect b="b" l="l" r="r" t="t"/>
              <a:pathLst>
                <a:path extrusionOk="0" h="6175" w="13163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3"/>
            <p:cNvSpPr/>
            <p:nvPr/>
          </p:nvSpPr>
          <p:spPr>
            <a:xfrm>
              <a:off x="4747650" y="3832600"/>
              <a:ext cx="740350" cy="496350"/>
            </a:xfrm>
            <a:custGeom>
              <a:rect b="b" l="l" r="r" t="t"/>
              <a:pathLst>
                <a:path extrusionOk="0" h="19854" w="29614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3"/>
            <p:cNvSpPr/>
            <p:nvPr/>
          </p:nvSpPr>
          <p:spPr>
            <a:xfrm>
              <a:off x="5105325" y="4022100"/>
              <a:ext cx="42550" cy="68175"/>
            </a:xfrm>
            <a:custGeom>
              <a:rect b="b" l="l" r="r" t="t"/>
              <a:pathLst>
                <a:path extrusionOk="0" h="2727" w="1702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3"/>
            <p:cNvSpPr/>
            <p:nvPr/>
          </p:nvSpPr>
          <p:spPr>
            <a:xfrm>
              <a:off x="5196825" y="3955100"/>
              <a:ext cx="80450" cy="159375"/>
            </a:xfrm>
            <a:custGeom>
              <a:rect b="b" l="l" r="r" t="t"/>
              <a:pathLst>
                <a:path extrusionOk="0" h="6375" w="3218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3"/>
            <p:cNvSpPr/>
            <p:nvPr/>
          </p:nvSpPr>
          <p:spPr>
            <a:xfrm>
              <a:off x="5292025" y="3860550"/>
              <a:ext cx="109100" cy="194575"/>
            </a:xfrm>
            <a:custGeom>
              <a:rect b="b" l="l" r="r" t="t"/>
              <a:pathLst>
                <a:path extrusionOk="0" h="7783" w="4364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3"/>
            <p:cNvSpPr/>
            <p:nvPr/>
          </p:nvSpPr>
          <p:spPr>
            <a:xfrm>
              <a:off x="4678325" y="3645900"/>
              <a:ext cx="1122075" cy="752975"/>
            </a:xfrm>
            <a:custGeom>
              <a:rect b="b" l="l" r="r" t="t"/>
              <a:pathLst>
                <a:path extrusionOk="0" h="30119" w="44883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3"/>
            <p:cNvSpPr/>
            <p:nvPr/>
          </p:nvSpPr>
          <p:spPr>
            <a:xfrm>
              <a:off x="3709700" y="2698525"/>
              <a:ext cx="1055525" cy="2070975"/>
            </a:xfrm>
            <a:custGeom>
              <a:rect b="b" l="l" r="r" t="t"/>
              <a:pathLst>
                <a:path extrusionOk="0" h="82839" w="42221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3"/>
            <p:cNvSpPr/>
            <p:nvPr/>
          </p:nvSpPr>
          <p:spPr>
            <a:xfrm>
              <a:off x="3709700" y="3396325"/>
              <a:ext cx="1024100" cy="1373175"/>
            </a:xfrm>
            <a:custGeom>
              <a:rect b="b" l="l" r="r" t="t"/>
              <a:pathLst>
                <a:path extrusionOk="0" h="54927" w="40964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3"/>
            <p:cNvSpPr/>
            <p:nvPr/>
          </p:nvSpPr>
          <p:spPr>
            <a:xfrm>
              <a:off x="3718000" y="3645900"/>
              <a:ext cx="1007475" cy="1115600"/>
            </a:xfrm>
            <a:custGeom>
              <a:rect b="b" l="l" r="r" t="t"/>
              <a:pathLst>
                <a:path extrusionOk="0" h="44624" w="40299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3"/>
            <p:cNvSpPr/>
            <p:nvPr/>
          </p:nvSpPr>
          <p:spPr>
            <a:xfrm>
              <a:off x="3702300" y="2691125"/>
              <a:ext cx="1071250" cy="2086100"/>
            </a:xfrm>
            <a:custGeom>
              <a:rect b="b" l="l" r="r" t="t"/>
              <a:pathLst>
                <a:path extrusionOk="0" h="83444" w="4285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3"/>
            <p:cNvSpPr/>
            <p:nvPr/>
          </p:nvSpPr>
          <p:spPr>
            <a:xfrm>
              <a:off x="4389950" y="3681000"/>
              <a:ext cx="277300" cy="403025"/>
            </a:xfrm>
            <a:custGeom>
              <a:rect b="b" l="l" r="r" t="t"/>
              <a:pathLst>
                <a:path extrusionOk="0" h="16121" w="11092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3"/>
            <p:cNvSpPr/>
            <p:nvPr/>
          </p:nvSpPr>
          <p:spPr>
            <a:xfrm>
              <a:off x="4381625" y="3673250"/>
              <a:ext cx="293950" cy="419075"/>
            </a:xfrm>
            <a:custGeom>
              <a:rect b="b" l="l" r="r" t="t"/>
              <a:pathLst>
                <a:path extrusionOk="0" h="16763" w="11758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3"/>
            <p:cNvSpPr/>
            <p:nvPr/>
          </p:nvSpPr>
          <p:spPr>
            <a:xfrm>
              <a:off x="4512875" y="3582125"/>
              <a:ext cx="70275" cy="158075"/>
            </a:xfrm>
            <a:custGeom>
              <a:rect b="b" l="l" r="r" t="t"/>
              <a:pathLst>
                <a:path extrusionOk="0" h="6323" w="2811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3"/>
            <p:cNvSpPr/>
            <p:nvPr/>
          </p:nvSpPr>
          <p:spPr>
            <a:xfrm>
              <a:off x="4505475" y="3574725"/>
              <a:ext cx="85075" cy="172850"/>
            </a:xfrm>
            <a:custGeom>
              <a:rect b="b" l="l" r="r" t="t"/>
              <a:pathLst>
                <a:path extrusionOk="0" h="6914" w="3403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3"/>
            <p:cNvSpPr/>
            <p:nvPr/>
          </p:nvSpPr>
          <p:spPr>
            <a:xfrm>
              <a:off x="5426975" y="3461900"/>
              <a:ext cx="1298625" cy="1073150"/>
            </a:xfrm>
            <a:custGeom>
              <a:rect b="b" l="l" r="r" t="t"/>
              <a:pathLst>
                <a:path extrusionOk="0" h="42926" w="51945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3"/>
            <p:cNvSpPr/>
            <p:nvPr/>
          </p:nvSpPr>
          <p:spPr>
            <a:xfrm>
              <a:off x="5426975" y="3453650"/>
              <a:ext cx="1297700" cy="1088800"/>
            </a:xfrm>
            <a:custGeom>
              <a:rect b="b" l="l" r="r" t="t"/>
              <a:pathLst>
                <a:path extrusionOk="0" h="43552" w="51908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3"/>
            <p:cNvSpPr/>
            <p:nvPr/>
          </p:nvSpPr>
          <p:spPr>
            <a:xfrm>
              <a:off x="5548050" y="4175700"/>
              <a:ext cx="53625" cy="94825"/>
            </a:xfrm>
            <a:custGeom>
              <a:rect b="b" l="l" r="r" t="t"/>
              <a:pathLst>
                <a:path extrusionOk="0" h="3793" w="2145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3"/>
            <p:cNvSpPr/>
            <p:nvPr/>
          </p:nvSpPr>
          <p:spPr>
            <a:xfrm>
              <a:off x="5610900" y="3469350"/>
              <a:ext cx="451075" cy="661600"/>
            </a:xfrm>
            <a:custGeom>
              <a:rect b="b" l="l" r="r" t="t"/>
              <a:pathLst>
                <a:path extrusionOk="0" h="26464" w="18043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3"/>
            <p:cNvSpPr/>
            <p:nvPr/>
          </p:nvSpPr>
          <p:spPr>
            <a:xfrm>
              <a:off x="6081350" y="3473050"/>
              <a:ext cx="74900" cy="17575"/>
            </a:xfrm>
            <a:custGeom>
              <a:rect b="b" l="l" r="r" t="t"/>
              <a:pathLst>
                <a:path extrusionOk="0" h="703" w="2996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3"/>
            <p:cNvSpPr/>
            <p:nvPr/>
          </p:nvSpPr>
          <p:spPr>
            <a:xfrm>
              <a:off x="6350325" y="4060025"/>
              <a:ext cx="263225" cy="113650"/>
            </a:xfrm>
            <a:custGeom>
              <a:rect b="b" l="l" r="r" t="t"/>
              <a:pathLst>
                <a:path extrusionOk="0" h="4546" w="10529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3"/>
            <p:cNvSpPr/>
            <p:nvPr/>
          </p:nvSpPr>
          <p:spPr>
            <a:xfrm>
              <a:off x="6386375" y="4075675"/>
              <a:ext cx="210750" cy="90600"/>
            </a:xfrm>
            <a:custGeom>
              <a:rect b="b" l="l" r="r" t="t"/>
              <a:pathLst>
                <a:path extrusionOk="0" h="3624" w="843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3"/>
            <p:cNvSpPr/>
            <p:nvPr/>
          </p:nvSpPr>
          <p:spPr>
            <a:xfrm>
              <a:off x="6371575" y="4051650"/>
              <a:ext cx="240325" cy="130350"/>
            </a:xfrm>
            <a:custGeom>
              <a:rect b="b" l="l" r="r" t="t"/>
              <a:pathLst>
                <a:path extrusionOk="0" h="5214" w="9613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3"/>
            <p:cNvSpPr/>
            <p:nvPr/>
          </p:nvSpPr>
          <p:spPr>
            <a:xfrm>
              <a:off x="6319825" y="3967450"/>
              <a:ext cx="358550" cy="155375"/>
            </a:xfrm>
            <a:custGeom>
              <a:rect b="b" l="l" r="r" t="t"/>
              <a:pathLst>
                <a:path extrusionOk="0" h="6215" w="14342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3"/>
            <p:cNvSpPr/>
            <p:nvPr/>
          </p:nvSpPr>
          <p:spPr>
            <a:xfrm>
              <a:off x="6366950" y="3975850"/>
              <a:ext cx="291175" cy="139600"/>
            </a:xfrm>
            <a:custGeom>
              <a:rect b="b" l="l" r="r" t="t"/>
              <a:pathLst>
                <a:path extrusionOk="0" h="5584" w="11647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3"/>
            <p:cNvSpPr/>
            <p:nvPr/>
          </p:nvSpPr>
          <p:spPr>
            <a:xfrm>
              <a:off x="6351250" y="3960150"/>
              <a:ext cx="321650" cy="170075"/>
            </a:xfrm>
            <a:custGeom>
              <a:rect b="b" l="l" r="r" t="t"/>
              <a:pathLst>
                <a:path extrusionOk="0" h="6803" w="12866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3"/>
            <p:cNvSpPr/>
            <p:nvPr/>
          </p:nvSpPr>
          <p:spPr>
            <a:xfrm>
              <a:off x="6287475" y="3882150"/>
              <a:ext cx="392175" cy="169525"/>
            </a:xfrm>
            <a:custGeom>
              <a:rect b="b" l="l" r="r" t="t"/>
              <a:pathLst>
                <a:path extrusionOk="0" h="6781" w="15687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3"/>
            <p:cNvSpPr/>
            <p:nvPr/>
          </p:nvSpPr>
          <p:spPr>
            <a:xfrm>
              <a:off x="6338300" y="3891750"/>
              <a:ext cx="320750" cy="152525"/>
            </a:xfrm>
            <a:custGeom>
              <a:rect b="b" l="l" r="r" t="t"/>
              <a:pathLst>
                <a:path extrusionOk="0" h="6101" w="1283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3"/>
            <p:cNvSpPr/>
            <p:nvPr/>
          </p:nvSpPr>
          <p:spPr>
            <a:xfrm>
              <a:off x="6323525" y="3874175"/>
              <a:ext cx="350300" cy="184875"/>
            </a:xfrm>
            <a:custGeom>
              <a:rect b="b" l="l" r="r" t="t"/>
              <a:pathLst>
                <a:path extrusionOk="0" h="7395" w="14012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3"/>
            <p:cNvSpPr/>
            <p:nvPr/>
          </p:nvSpPr>
          <p:spPr>
            <a:xfrm>
              <a:off x="6297625" y="3803775"/>
              <a:ext cx="392475" cy="169325"/>
            </a:xfrm>
            <a:custGeom>
              <a:rect b="b" l="l" r="r" t="t"/>
              <a:pathLst>
                <a:path extrusionOk="0" h="6773" w="15699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3"/>
            <p:cNvSpPr/>
            <p:nvPr/>
          </p:nvSpPr>
          <p:spPr>
            <a:xfrm>
              <a:off x="6341075" y="3803950"/>
              <a:ext cx="335525" cy="169150"/>
            </a:xfrm>
            <a:custGeom>
              <a:rect b="b" l="l" r="r" t="t"/>
              <a:pathLst>
                <a:path extrusionOk="0" h="6766" w="13421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3"/>
            <p:cNvSpPr/>
            <p:nvPr/>
          </p:nvSpPr>
          <p:spPr>
            <a:xfrm>
              <a:off x="6333675" y="3795625"/>
              <a:ext cx="350325" cy="185800"/>
            </a:xfrm>
            <a:custGeom>
              <a:rect b="b" l="l" r="r" t="t"/>
              <a:pathLst>
                <a:path extrusionOk="0" h="7432" w="14013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3"/>
            <p:cNvSpPr/>
            <p:nvPr/>
          </p:nvSpPr>
          <p:spPr>
            <a:xfrm>
              <a:off x="4942650" y="1866675"/>
              <a:ext cx="849425" cy="1047800"/>
            </a:xfrm>
            <a:custGeom>
              <a:rect b="b" l="l" r="r" t="t"/>
              <a:pathLst>
                <a:path extrusionOk="0" h="41912" w="33977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3"/>
            <p:cNvSpPr/>
            <p:nvPr/>
          </p:nvSpPr>
          <p:spPr>
            <a:xfrm>
              <a:off x="4970400" y="1866675"/>
              <a:ext cx="695050" cy="401125"/>
            </a:xfrm>
            <a:custGeom>
              <a:rect b="b" l="l" r="r" t="t"/>
              <a:pathLst>
                <a:path extrusionOk="0" h="16045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3"/>
            <p:cNvSpPr/>
            <p:nvPr/>
          </p:nvSpPr>
          <p:spPr>
            <a:xfrm>
              <a:off x="4968550" y="2285850"/>
              <a:ext cx="823525" cy="628625"/>
            </a:xfrm>
            <a:custGeom>
              <a:rect b="b" l="l" r="r" t="t"/>
              <a:pathLst>
                <a:path extrusionOk="0" h="25145" w="32941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3"/>
            <p:cNvSpPr/>
            <p:nvPr/>
          </p:nvSpPr>
          <p:spPr>
            <a:xfrm>
              <a:off x="4968550" y="2286300"/>
              <a:ext cx="823525" cy="628525"/>
            </a:xfrm>
            <a:custGeom>
              <a:rect b="b" l="l" r="r" t="t"/>
              <a:pathLst>
                <a:path extrusionOk="0" h="25141" w="32941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3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3"/>
            <p:cNvSpPr/>
            <p:nvPr/>
          </p:nvSpPr>
          <p:spPr>
            <a:xfrm>
              <a:off x="5305900" y="2213275"/>
              <a:ext cx="281000" cy="281000"/>
            </a:xfrm>
            <a:custGeom>
              <a:rect b="b" l="l" r="r" t="t"/>
              <a:pathLst>
                <a:path extrusionOk="0" h="11240" w="1124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3"/>
            <p:cNvSpPr/>
            <p:nvPr/>
          </p:nvSpPr>
          <p:spPr>
            <a:xfrm>
              <a:off x="4970400" y="1866675"/>
              <a:ext cx="695050" cy="401150"/>
            </a:xfrm>
            <a:custGeom>
              <a:rect b="b" l="l" r="r" t="t"/>
              <a:pathLst>
                <a:path extrusionOk="0" h="16046" w="27802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3"/>
            <p:cNvSpPr/>
            <p:nvPr/>
          </p:nvSpPr>
          <p:spPr>
            <a:xfrm>
              <a:off x="5512925" y="2229900"/>
              <a:ext cx="9275" cy="5575"/>
            </a:xfrm>
            <a:custGeom>
              <a:rect b="b" l="l" r="r" t="t"/>
              <a:pathLst>
                <a:path extrusionOk="0" h="223" w="371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rgbClr val="DD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3"/>
            <p:cNvSpPr/>
            <p:nvPr/>
          </p:nvSpPr>
          <p:spPr>
            <a:xfrm>
              <a:off x="4953750" y="1859125"/>
              <a:ext cx="846650" cy="1063075"/>
            </a:xfrm>
            <a:custGeom>
              <a:rect b="b" l="l" r="r" t="t"/>
              <a:pathLst>
                <a:path extrusionOk="0" h="42523" w="33866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3"/>
            <p:cNvSpPr/>
            <p:nvPr/>
          </p:nvSpPr>
          <p:spPr>
            <a:xfrm>
              <a:off x="4911225" y="2165200"/>
              <a:ext cx="287475" cy="288400"/>
            </a:xfrm>
            <a:custGeom>
              <a:rect b="b" l="l" r="r" t="t"/>
              <a:pathLst>
                <a:path extrusionOk="0" h="11536" w="11499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3"/>
            <p:cNvSpPr/>
            <p:nvPr/>
          </p:nvSpPr>
          <p:spPr>
            <a:xfrm>
              <a:off x="4936200" y="2265950"/>
              <a:ext cx="262500" cy="187650"/>
            </a:xfrm>
            <a:custGeom>
              <a:rect b="b" l="l" r="r" t="t"/>
              <a:pathLst>
                <a:path extrusionOk="0" h="7506" w="1050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3"/>
            <p:cNvSpPr/>
            <p:nvPr/>
          </p:nvSpPr>
          <p:spPr>
            <a:xfrm>
              <a:off x="4902925" y="2157825"/>
              <a:ext cx="303175" cy="303175"/>
            </a:xfrm>
            <a:custGeom>
              <a:rect b="b" l="l" r="r" t="t"/>
              <a:pathLst>
                <a:path extrusionOk="0" h="12127" w="12127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3"/>
            <p:cNvSpPr/>
            <p:nvPr/>
          </p:nvSpPr>
          <p:spPr>
            <a:xfrm>
              <a:off x="5304050" y="2165200"/>
              <a:ext cx="288400" cy="288400"/>
            </a:xfrm>
            <a:custGeom>
              <a:rect b="b" l="l" r="r" t="t"/>
              <a:pathLst>
                <a:path extrusionOk="0" h="11536" w="11536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3"/>
            <p:cNvSpPr/>
            <p:nvPr/>
          </p:nvSpPr>
          <p:spPr>
            <a:xfrm>
              <a:off x="5318825" y="2264100"/>
              <a:ext cx="273625" cy="189500"/>
            </a:xfrm>
            <a:custGeom>
              <a:rect b="b" l="l" r="r" t="t"/>
              <a:pathLst>
                <a:path extrusionOk="0" h="7580" w="10945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3"/>
            <p:cNvSpPr/>
            <p:nvPr/>
          </p:nvSpPr>
          <p:spPr>
            <a:xfrm>
              <a:off x="5296650" y="2157825"/>
              <a:ext cx="303200" cy="303175"/>
            </a:xfrm>
            <a:custGeom>
              <a:rect b="b" l="l" r="r" t="t"/>
              <a:pathLst>
                <a:path extrusionOk="0" h="12127" w="12128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3"/>
            <p:cNvSpPr/>
            <p:nvPr/>
          </p:nvSpPr>
          <p:spPr>
            <a:xfrm>
              <a:off x="5190375" y="2221600"/>
              <a:ext cx="129400" cy="39075"/>
            </a:xfrm>
            <a:custGeom>
              <a:rect b="b" l="l" r="r" t="t"/>
              <a:pathLst>
                <a:path extrusionOk="0" h="1563" w="5176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3"/>
            <p:cNvSpPr/>
            <p:nvPr/>
          </p:nvSpPr>
          <p:spPr>
            <a:xfrm>
              <a:off x="4993500" y="2059850"/>
              <a:ext cx="154375" cy="74650"/>
            </a:xfrm>
            <a:custGeom>
              <a:rect b="b" l="l" r="r" t="t"/>
              <a:pathLst>
                <a:path extrusionOk="0" h="2986" w="6175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3"/>
            <p:cNvSpPr/>
            <p:nvPr/>
          </p:nvSpPr>
          <p:spPr>
            <a:xfrm>
              <a:off x="5316075" y="2049675"/>
              <a:ext cx="183025" cy="81200"/>
            </a:xfrm>
            <a:custGeom>
              <a:rect b="b" l="l" r="r" t="t"/>
              <a:pathLst>
                <a:path extrusionOk="0" h="3248" w="7321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3"/>
            <p:cNvSpPr/>
            <p:nvPr/>
          </p:nvSpPr>
          <p:spPr>
            <a:xfrm>
              <a:off x="5148775" y="2298125"/>
              <a:ext cx="97075" cy="268425"/>
            </a:xfrm>
            <a:custGeom>
              <a:rect b="b" l="l" r="r" t="t"/>
              <a:pathLst>
                <a:path extrusionOk="0" h="10737" w="3883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3"/>
            <p:cNvSpPr/>
            <p:nvPr/>
          </p:nvSpPr>
          <p:spPr>
            <a:xfrm>
              <a:off x="5215325" y="2589325"/>
              <a:ext cx="163625" cy="61150"/>
            </a:xfrm>
            <a:custGeom>
              <a:rect b="b" l="l" r="r" t="t"/>
              <a:pathLst>
                <a:path extrusionOk="0" h="2446" w="6545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3"/>
            <p:cNvSpPr/>
            <p:nvPr/>
          </p:nvSpPr>
          <p:spPr>
            <a:xfrm>
              <a:off x="862950" y="4920450"/>
              <a:ext cx="1188625" cy="15750"/>
            </a:xfrm>
            <a:custGeom>
              <a:rect b="b" l="l" r="r" t="t"/>
              <a:pathLst>
                <a:path extrusionOk="0" h="630" w="47545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3"/>
            <p:cNvSpPr/>
            <p:nvPr/>
          </p:nvSpPr>
          <p:spPr>
            <a:xfrm>
              <a:off x="2173575" y="4920450"/>
              <a:ext cx="4043675" cy="15750"/>
            </a:xfrm>
            <a:custGeom>
              <a:rect b="b" l="l" r="r" t="t"/>
              <a:pathLst>
                <a:path extrusionOk="0" h="630" w="161747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3"/>
            <p:cNvSpPr/>
            <p:nvPr/>
          </p:nvSpPr>
          <p:spPr>
            <a:xfrm>
              <a:off x="6316125" y="4920450"/>
              <a:ext cx="159000" cy="15750"/>
            </a:xfrm>
            <a:custGeom>
              <a:rect b="b" l="l" r="r" t="t"/>
              <a:pathLst>
                <a:path extrusionOk="0" h="630" w="636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3"/>
            <p:cNvSpPr/>
            <p:nvPr/>
          </p:nvSpPr>
          <p:spPr>
            <a:xfrm>
              <a:off x="4014700" y="2706825"/>
              <a:ext cx="350325" cy="819850"/>
            </a:xfrm>
            <a:custGeom>
              <a:rect b="b" l="l" r="r" t="t"/>
              <a:pathLst>
                <a:path extrusionOk="0" h="32794" w="14013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3"/>
            <p:cNvSpPr/>
            <p:nvPr/>
          </p:nvSpPr>
          <p:spPr>
            <a:xfrm>
              <a:off x="1582025" y="1799200"/>
              <a:ext cx="1080500" cy="1727475"/>
            </a:xfrm>
            <a:custGeom>
              <a:rect b="b" l="l" r="r" t="t"/>
              <a:pathLst>
                <a:path extrusionOk="0" h="69099" w="4322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3"/>
            <p:cNvSpPr/>
            <p:nvPr/>
          </p:nvSpPr>
          <p:spPr>
            <a:xfrm>
              <a:off x="1582025" y="1799200"/>
              <a:ext cx="2783000" cy="1727475"/>
            </a:xfrm>
            <a:custGeom>
              <a:rect b="b" l="l" r="r" t="t"/>
              <a:pathLst>
                <a:path extrusionOk="0" h="69099" w="11132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rgbClr val="F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3"/>
            <p:cNvSpPr/>
            <p:nvPr/>
          </p:nvSpPr>
          <p:spPr>
            <a:xfrm>
              <a:off x="3977725" y="3502625"/>
              <a:ext cx="27750" cy="24050"/>
            </a:xfrm>
            <a:custGeom>
              <a:rect b="b" l="l" r="r" t="t"/>
              <a:pathLst>
                <a:path extrusionOk="0" h="962" w="111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3"/>
            <p:cNvSpPr/>
            <p:nvPr/>
          </p:nvSpPr>
          <p:spPr>
            <a:xfrm>
              <a:off x="3954625" y="3476750"/>
              <a:ext cx="57325" cy="49925"/>
            </a:xfrm>
            <a:custGeom>
              <a:rect b="b" l="l" r="r" t="t"/>
              <a:pathLst>
                <a:path extrusionOk="0" h="1997" w="2293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3"/>
            <p:cNvSpPr/>
            <p:nvPr/>
          </p:nvSpPr>
          <p:spPr>
            <a:xfrm>
              <a:off x="3998975" y="2691125"/>
              <a:ext cx="366050" cy="835550"/>
            </a:xfrm>
            <a:custGeom>
              <a:rect b="b" l="l" r="r" t="t"/>
              <a:pathLst>
                <a:path extrusionOk="0" h="33422" w="14642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3"/>
            <p:cNvSpPr/>
            <p:nvPr/>
          </p:nvSpPr>
          <p:spPr>
            <a:xfrm>
              <a:off x="1529350" y="1687375"/>
              <a:ext cx="2889275" cy="1951150"/>
            </a:xfrm>
            <a:custGeom>
              <a:rect b="b" l="l" r="r" t="t"/>
              <a:pathLst>
                <a:path extrusionOk="0" h="78046" w="115571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3"/>
            <p:cNvSpPr/>
            <p:nvPr/>
          </p:nvSpPr>
          <p:spPr>
            <a:xfrm>
              <a:off x="1521025" y="1679050"/>
              <a:ext cx="2905000" cy="1966875"/>
            </a:xfrm>
            <a:custGeom>
              <a:rect b="b" l="l" r="r" t="t"/>
              <a:pathLst>
                <a:path extrusionOk="0" h="78675" w="11620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3"/>
            <p:cNvSpPr/>
            <p:nvPr/>
          </p:nvSpPr>
          <p:spPr>
            <a:xfrm>
              <a:off x="1634725" y="1846350"/>
              <a:ext cx="1974250" cy="154375"/>
            </a:xfrm>
            <a:custGeom>
              <a:rect b="b" l="l" r="r" t="t"/>
              <a:pathLst>
                <a:path extrusionOk="0" h="6175" w="7897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3"/>
            <p:cNvSpPr/>
            <p:nvPr/>
          </p:nvSpPr>
          <p:spPr>
            <a:xfrm>
              <a:off x="1626400" y="1838950"/>
              <a:ext cx="1989975" cy="170075"/>
            </a:xfrm>
            <a:custGeom>
              <a:rect b="b" l="l" r="r" t="t"/>
              <a:pathLst>
                <a:path extrusionOk="0" h="6803" w="79599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3"/>
            <p:cNvSpPr/>
            <p:nvPr/>
          </p:nvSpPr>
          <p:spPr>
            <a:xfrm>
              <a:off x="1658750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3"/>
            <p:cNvSpPr/>
            <p:nvPr/>
          </p:nvSpPr>
          <p:spPr>
            <a:xfrm>
              <a:off x="1658750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3"/>
            <p:cNvSpPr/>
            <p:nvPr/>
          </p:nvSpPr>
          <p:spPr>
            <a:xfrm>
              <a:off x="1658750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3"/>
            <p:cNvSpPr/>
            <p:nvPr/>
          </p:nvSpPr>
          <p:spPr>
            <a:xfrm>
              <a:off x="1658750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3"/>
            <p:cNvSpPr/>
            <p:nvPr/>
          </p:nvSpPr>
          <p:spPr>
            <a:xfrm>
              <a:off x="2144000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3"/>
            <p:cNvSpPr/>
            <p:nvPr/>
          </p:nvSpPr>
          <p:spPr>
            <a:xfrm>
              <a:off x="2144000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3"/>
            <p:cNvSpPr/>
            <p:nvPr/>
          </p:nvSpPr>
          <p:spPr>
            <a:xfrm>
              <a:off x="2144000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3"/>
            <p:cNvSpPr/>
            <p:nvPr/>
          </p:nvSpPr>
          <p:spPr>
            <a:xfrm>
              <a:off x="2144000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3"/>
            <p:cNvSpPr/>
            <p:nvPr/>
          </p:nvSpPr>
          <p:spPr>
            <a:xfrm>
              <a:off x="2629225" y="21679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3"/>
            <p:cNvSpPr/>
            <p:nvPr/>
          </p:nvSpPr>
          <p:spPr>
            <a:xfrm>
              <a:off x="2629225" y="225947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3"/>
            <p:cNvSpPr/>
            <p:nvPr/>
          </p:nvSpPr>
          <p:spPr>
            <a:xfrm>
              <a:off x="2629225" y="2351000"/>
              <a:ext cx="421500" cy="15725"/>
            </a:xfrm>
            <a:custGeom>
              <a:rect b="b" l="l" r="r" t="t"/>
              <a:pathLst>
                <a:path extrusionOk="0" h="629" w="1686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3"/>
            <p:cNvSpPr/>
            <p:nvPr/>
          </p:nvSpPr>
          <p:spPr>
            <a:xfrm>
              <a:off x="2629225" y="2448025"/>
              <a:ext cx="421500" cy="15750"/>
            </a:xfrm>
            <a:custGeom>
              <a:rect b="b" l="l" r="r" t="t"/>
              <a:pathLst>
                <a:path extrusionOk="0" h="630" w="1686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3"/>
            <p:cNvSpPr/>
            <p:nvPr/>
          </p:nvSpPr>
          <p:spPr>
            <a:xfrm>
              <a:off x="3114475" y="21679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3"/>
            <p:cNvSpPr/>
            <p:nvPr/>
          </p:nvSpPr>
          <p:spPr>
            <a:xfrm>
              <a:off x="3114475" y="225947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3"/>
            <p:cNvSpPr/>
            <p:nvPr/>
          </p:nvSpPr>
          <p:spPr>
            <a:xfrm>
              <a:off x="3114475" y="2351000"/>
              <a:ext cx="421475" cy="15725"/>
            </a:xfrm>
            <a:custGeom>
              <a:rect b="b" l="l" r="r" t="t"/>
              <a:pathLst>
                <a:path extrusionOk="0" h="629" w="16859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3"/>
            <p:cNvSpPr/>
            <p:nvPr/>
          </p:nvSpPr>
          <p:spPr>
            <a:xfrm>
              <a:off x="3114475" y="2448025"/>
              <a:ext cx="421475" cy="15750"/>
            </a:xfrm>
            <a:custGeom>
              <a:rect b="b" l="l" r="r" t="t"/>
              <a:pathLst>
                <a:path extrusionOk="0" h="630" w="16859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3"/>
            <p:cNvSpPr/>
            <p:nvPr/>
          </p:nvSpPr>
          <p:spPr>
            <a:xfrm>
              <a:off x="1902750" y="2663150"/>
              <a:ext cx="1494575" cy="451550"/>
            </a:xfrm>
            <a:custGeom>
              <a:rect b="b" l="l" r="r" t="t"/>
              <a:pathLst>
                <a:path extrusionOk="0" h="18062" w="59783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3"/>
            <p:cNvSpPr/>
            <p:nvPr/>
          </p:nvSpPr>
          <p:spPr>
            <a:xfrm>
              <a:off x="2210525" y="2716075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3"/>
            <p:cNvSpPr/>
            <p:nvPr/>
          </p:nvSpPr>
          <p:spPr>
            <a:xfrm>
              <a:off x="2203150" y="270867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3"/>
            <p:cNvSpPr/>
            <p:nvPr/>
          </p:nvSpPr>
          <p:spPr>
            <a:xfrm>
              <a:off x="2679125" y="2748425"/>
              <a:ext cx="91550" cy="91525"/>
            </a:xfrm>
            <a:custGeom>
              <a:rect b="b" l="l" r="r" t="t"/>
              <a:pathLst>
                <a:path extrusionOk="0" h="3661" w="3662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3"/>
            <p:cNvSpPr/>
            <p:nvPr/>
          </p:nvSpPr>
          <p:spPr>
            <a:xfrm>
              <a:off x="2671750" y="2741025"/>
              <a:ext cx="106300" cy="106325"/>
            </a:xfrm>
            <a:custGeom>
              <a:rect b="b" l="l" r="r" t="t"/>
              <a:pathLst>
                <a:path extrusionOk="0" h="4253" w="4252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3"/>
            <p:cNvSpPr/>
            <p:nvPr/>
          </p:nvSpPr>
          <p:spPr>
            <a:xfrm>
              <a:off x="2998000" y="2989650"/>
              <a:ext cx="91525" cy="91525"/>
            </a:xfrm>
            <a:custGeom>
              <a:rect b="b" l="l" r="r" t="t"/>
              <a:pathLst>
                <a:path extrusionOk="0" h="3661" w="3661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3"/>
            <p:cNvSpPr/>
            <p:nvPr/>
          </p:nvSpPr>
          <p:spPr>
            <a:xfrm>
              <a:off x="2990625" y="2982275"/>
              <a:ext cx="106300" cy="106300"/>
            </a:xfrm>
            <a:custGeom>
              <a:rect b="b" l="l" r="r" t="t"/>
              <a:pathLst>
                <a:path extrusionOk="0" h="4252" w="4252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3"/>
            <p:cNvSpPr/>
            <p:nvPr/>
          </p:nvSpPr>
          <p:spPr>
            <a:xfrm>
              <a:off x="3336300" y="2625500"/>
              <a:ext cx="91525" cy="90600"/>
            </a:xfrm>
            <a:custGeom>
              <a:rect b="b" l="l" r="r" t="t"/>
              <a:pathLst>
                <a:path extrusionOk="0" h="3624" w="3661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3"/>
            <p:cNvSpPr/>
            <p:nvPr/>
          </p:nvSpPr>
          <p:spPr>
            <a:xfrm>
              <a:off x="3328900" y="2617175"/>
              <a:ext cx="106300" cy="107250"/>
            </a:xfrm>
            <a:custGeom>
              <a:rect b="b" l="l" r="r" t="t"/>
              <a:pathLst>
                <a:path extrusionOk="0" h="4290" w="4252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3"/>
            <p:cNvSpPr/>
            <p:nvPr/>
          </p:nvSpPr>
          <p:spPr>
            <a:xfrm>
              <a:off x="1865775" y="3060825"/>
              <a:ext cx="90600" cy="91525"/>
            </a:xfrm>
            <a:custGeom>
              <a:rect b="b" l="l" r="r" t="t"/>
              <a:pathLst>
                <a:path extrusionOk="0" h="3661" w="3624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3"/>
            <p:cNvSpPr/>
            <p:nvPr/>
          </p:nvSpPr>
          <p:spPr>
            <a:xfrm>
              <a:off x="1857475" y="3053425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3"/>
            <p:cNvSpPr/>
            <p:nvPr/>
          </p:nvSpPr>
          <p:spPr>
            <a:xfrm>
              <a:off x="2464700" y="2931425"/>
              <a:ext cx="90600" cy="90600"/>
            </a:xfrm>
            <a:custGeom>
              <a:rect b="b" l="l" r="r" t="t"/>
              <a:pathLst>
                <a:path extrusionOk="0" h="3624" w="3624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3"/>
            <p:cNvSpPr/>
            <p:nvPr/>
          </p:nvSpPr>
          <p:spPr>
            <a:xfrm>
              <a:off x="2456400" y="2923100"/>
              <a:ext cx="107225" cy="106325"/>
            </a:xfrm>
            <a:custGeom>
              <a:rect b="b" l="l" r="r" t="t"/>
              <a:pathLst>
                <a:path extrusionOk="0" h="4253" w="4289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3"/>
            <p:cNvSpPr/>
            <p:nvPr/>
          </p:nvSpPr>
          <p:spPr>
            <a:xfrm>
              <a:off x="3707850" y="1843575"/>
              <a:ext cx="52700" cy="1651675"/>
            </a:xfrm>
            <a:custGeom>
              <a:rect b="b" l="l" r="r" t="t"/>
              <a:pathLst>
                <a:path extrusionOk="0" h="66067" w="2108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3"/>
            <p:cNvSpPr/>
            <p:nvPr/>
          </p:nvSpPr>
          <p:spPr>
            <a:xfrm>
              <a:off x="3700450" y="1836175"/>
              <a:ext cx="67500" cy="1666475"/>
            </a:xfrm>
            <a:custGeom>
              <a:rect b="b" l="l" r="r" t="t"/>
              <a:pathLst>
                <a:path extrusionOk="0" h="66659" w="270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3"/>
            <p:cNvSpPr/>
            <p:nvPr/>
          </p:nvSpPr>
          <p:spPr>
            <a:xfrm>
              <a:off x="4015625" y="2157825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3"/>
            <p:cNvSpPr/>
            <p:nvPr/>
          </p:nvSpPr>
          <p:spPr>
            <a:xfrm>
              <a:off x="3805825" y="2157825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3"/>
            <p:cNvSpPr/>
            <p:nvPr/>
          </p:nvSpPr>
          <p:spPr>
            <a:xfrm>
              <a:off x="4256850" y="2234525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3"/>
            <p:cNvSpPr/>
            <p:nvPr/>
          </p:nvSpPr>
          <p:spPr>
            <a:xfrm>
              <a:off x="4112675" y="2234525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3"/>
            <p:cNvSpPr/>
            <p:nvPr/>
          </p:nvSpPr>
          <p:spPr>
            <a:xfrm>
              <a:off x="3805825" y="2234525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3"/>
            <p:cNvSpPr/>
            <p:nvPr/>
          </p:nvSpPr>
          <p:spPr>
            <a:xfrm>
              <a:off x="4047975" y="2312175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3"/>
            <p:cNvSpPr/>
            <p:nvPr/>
          </p:nvSpPr>
          <p:spPr>
            <a:xfrm>
              <a:off x="3805825" y="2312175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3"/>
            <p:cNvSpPr/>
            <p:nvPr/>
          </p:nvSpPr>
          <p:spPr>
            <a:xfrm>
              <a:off x="4196775" y="2389800"/>
              <a:ext cx="126650" cy="14825"/>
            </a:xfrm>
            <a:custGeom>
              <a:rect b="b" l="l" r="r" t="t"/>
              <a:pathLst>
                <a:path extrusionOk="0" h="593" w="5066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3"/>
            <p:cNvSpPr/>
            <p:nvPr/>
          </p:nvSpPr>
          <p:spPr>
            <a:xfrm>
              <a:off x="3917650" y="2389800"/>
              <a:ext cx="247725" cy="14825"/>
            </a:xfrm>
            <a:custGeom>
              <a:rect b="b" l="l" r="r" t="t"/>
              <a:pathLst>
                <a:path extrusionOk="0" h="593" w="9909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3"/>
            <p:cNvSpPr/>
            <p:nvPr/>
          </p:nvSpPr>
          <p:spPr>
            <a:xfrm>
              <a:off x="3805825" y="2389800"/>
              <a:ext cx="75800" cy="14825"/>
            </a:xfrm>
            <a:custGeom>
              <a:rect b="b" l="l" r="r" t="t"/>
              <a:pathLst>
                <a:path extrusionOk="0" h="593" w="3032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3"/>
            <p:cNvSpPr/>
            <p:nvPr/>
          </p:nvSpPr>
          <p:spPr>
            <a:xfrm>
              <a:off x="4015625" y="2457275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3"/>
            <p:cNvSpPr/>
            <p:nvPr/>
          </p:nvSpPr>
          <p:spPr>
            <a:xfrm>
              <a:off x="3805825" y="2457275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3"/>
            <p:cNvSpPr/>
            <p:nvPr/>
          </p:nvSpPr>
          <p:spPr>
            <a:xfrm>
              <a:off x="4256850" y="2534000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3"/>
            <p:cNvSpPr/>
            <p:nvPr/>
          </p:nvSpPr>
          <p:spPr>
            <a:xfrm>
              <a:off x="4112675" y="2534000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3"/>
            <p:cNvSpPr/>
            <p:nvPr/>
          </p:nvSpPr>
          <p:spPr>
            <a:xfrm>
              <a:off x="3805825" y="2534000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3"/>
            <p:cNvSpPr/>
            <p:nvPr/>
          </p:nvSpPr>
          <p:spPr>
            <a:xfrm>
              <a:off x="4047975" y="2611625"/>
              <a:ext cx="275450" cy="15750"/>
            </a:xfrm>
            <a:custGeom>
              <a:rect b="b" l="l" r="r" t="t"/>
              <a:pathLst>
                <a:path extrusionOk="0" h="630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3"/>
            <p:cNvSpPr/>
            <p:nvPr/>
          </p:nvSpPr>
          <p:spPr>
            <a:xfrm>
              <a:off x="3805825" y="2611625"/>
              <a:ext cx="201500" cy="15750"/>
            </a:xfrm>
            <a:custGeom>
              <a:rect b="b" l="l" r="r" t="t"/>
              <a:pathLst>
                <a:path extrusionOk="0" h="630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3"/>
            <p:cNvSpPr/>
            <p:nvPr/>
          </p:nvSpPr>
          <p:spPr>
            <a:xfrm>
              <a:off x="4196775" y="2688350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3"/>
            <p:cNvSpPr/>
            <p:nvPr/>
          </p:nvSpPr>
          <p:spPr>
            <a:xfrm>
              <a:off x="3917650" y="2688350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3"/>
            <p:cNvSpPr/>
            <p:nvPr/>
          </p:nvSpPr>
          <p:spPr>
            <a:xfrm>
              <a:off x="3805825" y="2688350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3"/>
            <p:cNvSpPr/>
            <p:nvPr/>
          </p:nvSpPr>
          <p:spPr>
            <a:xfrm>
              <a:off x="4015625" y="2756750"/>
              <a:ext cx="307800" cy="14800"/>
            </a:xfrm>
            <a:custGeom>
              <a:rect b="b" l="l" r="r" t="t"/>
              <a:pathLst>
                <a:path extrusionOk="0" h="592" w="12312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3"/>
            <p:cNvSpPr/>
            <p:nvPr/>
          </p:nvSpPr>
          <p:spPr>
            <a:xfrm>
              <a:off x="3805825" y="2756750"/>
              <a:ext cx="118325" cy="14800"/>
            </a:xfrm>
            <a:custGeom>
              <a:rect b="b" l="l" r="r" t="t"/>
              <a:pathLst>
                <a:path extrusionOk="0" h="592" w="4733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3"/>
            <p:cNvSpPr/>
            <p:nvPr/>
          </p:nvSpPr>
          <p:spPr>
            <a:xfrm>
              <a:off x="4256850" y="2833450"/>
              <a:ext cx="66575" cy="15750"/>
            </a:xfrm>
            <a:custGeom>
              <a:rect b="b" l="l" r="r" t="t"/>
              <a:pathLst>
                <a:path extrusionOk="0" h="630" w="2663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3"/>
            <p:cNvSpPr/>
            <p:nvPr/>
          </p:nvSpPr>
          <p:spPr>
            <a:xfrm>
              <a:off x="4112675" y="2833450"/>
              <a:ext cx="118325" cy="15750"/>
            </a:xfrm>
            <a:custGeom>
              <a:rect b="b" l="l" r="r" t="t"/>
              <a:pathLst>
                <a:path extrusionOk="0" h="630" w="4733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3"/>
            <p:cNvSpPr/>
            <p:nvPr/>
          </p:nvSpPr>
          <p:spPr>
            <a:xfrm>
              <a:off x="3805825" y="2833450"/>
              <a:ext cx="253275" cy="15750"/>
            </a:xfrm>
            <a:custGeom>
              <a:rect b="b" l="l" r="r" t="t"/>
              <a:pathLst>
                <a:path extrusionOk="0" h="630" w="10131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3"/>
            <p:cNvSpPr/>
            <p:nvPr/>
          </p:nvSpPr>
          <p:spPr>
            <a:xfrm>
              <a:off x="4047975" y="2911100"/>
              <a:ext cx="275450" cy="15725"/>
            </a:xfrm>
            <a:custGeom>
              <a:rect b="b" l="l" r="r" t="t"/>
              <a:pathLst>
                <a:path extrusionOk="0" h="629" w="11018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3"/>
            <p:cNvSpPr/>
            <p:nvPr/>
          </p:nvSpPr>
          <p:spPr>
            <a:xfrm>
              <a:off x="3805825" y="2911100"/>
              <a:ext cx="201500" cy="15725"/>
            </a:xfrm>
            <a:custGeom>
              <a:rect b="b" l="l" r="r" t="t"/>
              <a:pathLst>
                <a:path extrusionOk="0" h="629" w="806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3"/>
            <p:cNvSpPr/>
            <p:nvPr/>
          </p:nvSpPr>
          <p:spPr>
            <a:xfrm>
              <a:off x="4196775" y="2987800"/>
              <a:ext cx="126650" cy="15750"/>
            </a:xfrm>
            <a:custGeom>
              <a:rect b="b" l="l" r="r" t="t"/>
              <a:pathLst>
                <a:path extrusionOk="0" h="630" w="5066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3"/>
            <p:cNvSpPr/>
            <p:nvPr/>
          </p:nvSpPr>
          <p:spPr>
            <a:xfrm>
              <a:off x="3917650" y="2987800"/>
              <a:ext cx="247725" cy="15750"/>
            </a:xfrm>
            <a:custGeom>
              <a:rect b="b" l="l" r="r" t="t"/>
              <a:pathLst>
                <a:path extrusionOk="0" h="630" w="9909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3"/>
            <p:cNvSpPr/>
            <p:nvPr/>
          </p:nvSpPr>
          <p:spPr>
            <a:xfrm>
              <a:off x="3805825" y="2987800"/>
              <a:ext cx="75800" cy="15750"/>
            </a:xfrm>
            <a:custGeom>
              <a:rect b="b" l="l" r="r" t="t"/>
              <a:pathLst>
                <a:path extrusionOk="0" h="630" w="3032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3"/>
            <p:cNvSpPr/>
            <p:nvPr/>
          </p:nvSpPr>
          <p:spPr>
            <a:xfrm>
              <a:off x="4015625" y="3056200"/>
              <a:ext cx="307800" cy="14825"/>
            </a:xfrm>
            <a:custGeom>
              <a:rect b="b" l="l" r="r" t="t"/>
              <a:pathLst>
                <a:path extrusionOk="0" h="593" w="12312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3"/>
            <p:cNvSpPr/>
            <p:nvPr/>
          </p:nvSpPr>
          <p:spPr>
            <a:xfrm>
              <a:off x="3805825" y="3056200"/>
              <a:ext cx="118325" cy="14825"/>
            </a:xfrm>
            <a:custGeom>
              <a:rect b="b" l="l" r="r" t="t"/>
              <a:pathLst>
                <a:path extrusionOk="0" h="593" w="4733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3"/>
            <p:cNvSpPr/>
            <p:nvPr/>
          </p:nvSpPr>
          <p:spPr>
            <a:xfrm>
              <a:off x="4256850" y="3132925"/>
              <a:ext cx="66575" cy="15725"/>
            </a:xfrm>
            <a:custGeom>
              <a:rect b="b" l="l" r="r" t="t"/>
              <a:pathLst>
                <a:path extrusionOk="0" h="629" w="266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3"/>
            <p:cNvSpPr/>
            <p:nvPr/>
          </p:nvSpPr>
          <p:spPr>
            <a:xfrm>
              <a:off x="4112675" y="3132925"/>
              <a:ext cx="118325" cy="15725"/>
            </a:xfrm>
            <a:custGeom>
              <a:rect b="b" l="l" r="r" t="t"/>
              <a:pathLst>
                <a:path extrusionOk="0" h="629" w="4733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3"/>
            <p:cNvSpPr/>
            <p:nvPr/>
          </p:nvSpPr>
          <p:spPr>
            <a:xfrm>
              <a:off x="3805825" y="3132925"/>
              <a:ext cx="253275" cy="15725"/>
            </a:xfrm>
            <a:custGeom>
              <a:rect b="b" l="l" r="r" t="t"/>
              <a:pathLst>
                <a:path extrusionOk="0" h="629" w="10131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3"/>
            <p:cNvSpPr/>
            <p:nvPr/>
          </p:nvSpPr>
          <p:spPr>
            <a:xfrm>
              <a:off x="4047975" y="3210550"/>
              <a:ext cx="275450" cy="14825"/>
            </a:xfrm>
            <a:custGeom>
              <a:rect b="b" l="l" r="r" t="t"/>
              <a:pathLst>
                <a:path extrusionOk="0" h="593" w="11018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3"/>
            <p:cNvSpPr/>
            <p:nvPr/>
          </p:nvSpPr>
          <p:spPr>
            <a:xfrm>
              <a:off x="3805825" y="3210550"/>
              <a:ext cx="201500" cy="14825"/>
            </a:xfrm>
            <a:custGeom>
              <a:rect b="b" l="l" r="r" t="t"/>
              <a:pathLst>
                <a:path extrusionOk="0" h="593" w="806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3"/>
            <p:cNvSpPr/>
            <p:nvPr/>
          </p:nvSpPr>
          <p:spPr>
            <a:xfrm>
              <a:off x="4196775" y="3287275"/>
              <a:ext cx="126650" cy="15725"/>
            </a:xfrm>
            <a:custGeom>
              <a:rect b="b" l="l" r="r" t="t"/>
              <a:pathLst>
                <a:path extrusionOk="0" h="629" w="5066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3"/>
            <p:cNvSpPr/>
            <p:nvPr/>
          </p:nvSpPr>
          <p:spPr>
            <a:xfrm>
              <a:off x="3917650" y="3287275"/>
              <a:ext cx="247725" cy="15725"/>
            </a:xfrm>
            <a:custGeom>
              <a:rect b="b" l="l" r="r" t="t"/>
              <a:pathLst>
                <a:path extrusionOk="0" h="629" w="9909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3"/>
            <p:cNvSpPr/>
            <p:nvPr/>
          </p:nvSpPr>
          <p:spPr>
            <a:xfrm>
              <a:off x="3805825" y="3287275"/>
              <a:ext cx="75800" cy="15725"/>
            </a:xfrm>
            <a:custGeom>
              <a:rect b="b" l="l" r="r" t="t"/>
              <a:pathLst>
                <a:path extrusionOk="0" h="629" w="3032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3"/>
            <p:cNvSpPr/>
            <p:nvPr/>
          </p:nvSpPr>
          <p:spPr>
            <a:xfrm>
              <a:off x="1700350" y="3333475"/>
              <a:ext cx="69325" cy="154400"/>
            </a:xfrm>
            <a:custGeom>
              <a:rect b="b" l="l" r="r" t="t"/>
              <a:pathLst>
                <a:path extrusionOk="0" h="6176" w="2773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3"/>
            <p:cNvSpPr/>
            <p:nvPr/>
          </p:nvSpPr>
          <p:spPr>
            <a:xfrm>
              <a:off x="1838975" y="3401875"/>
              <a:ext cx="69350" cy="86000"/>
            </a:xfrm>
            <a:custGeom>
              <a:rect b="b" l="l" r="r" t="t"/>
              <a:pathLst>
                <a:path extrusionOk="0" h="3440" w="2774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3"/>
            <p:cNvSpPr/>
            <p:nvPr/>
          </p:nvSpPr>
          <p:spPr>
            <a:xfrm>
              <a:off x="1977625" y="3441625"/>
              <a:ext cx="69350" cy="46250"/>
            </a:xfrm>
            <a:custGeom>
              <a:rect b="b" l="l" r="r" t="t"/>
              <a:pathLst>
                <a:path extrusionOk="0" h="1850" w="2774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3"/>
            <p:cNvSpPr/>
            <p:nvPr/>
          </p:nvSpPr>
          <p:spPr>
            <a:xfrm>
              <a:off x="2116250" y="3378775"/>
              <a:ext cx="69350" cy="109100"/>
            </a:xfrm>
            <a:custGeom>
              <a:rect b="b" l="l" r="r" t="t"/>
              <a:pathLst>
                <a:path extrusionOk="0" h="4364" w="2774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3"/>
            <p:cNvSpPr/>
            <p:nvPr/>
          </p:nvSpPr>
          <p:spPr>
            <a:xfrm>
              <a:off x="2254900" y="3418525"/>
              <a:ext cx="69350" cy="69350"/>
            </a:xfrm>
            <a:custGeom>
              <a:rect b="b" l="l" r="r" t="t"/>
              <a:pathLst>
                <a:path extrusionOk="0" h="2774" w="2774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3"/>
            <p:cNvSpPr/>
            <p:nvPr/>
          </p:nvSpPr>
          <p:spPr>
            <a:xfrm>
              <a:off x="2393550" y="3373225"/>
              <a:ext cx="69325" cy="114650"/>
            </a:xfrm>
            <a:custGeom>
              <a:rect b="b" l="l" r="r" t="t"/>
              <a:pathLst>
                <a:path extrusionOk="0" h="4586" w="2773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3"/>
            <p:cNvSpPr/>
            <p:nvPr/>
          </p:nvSpPr>
          <p:spPr>
            <a:xfrm>
              <a:off x="2532175" y="3468425"/>
              <a:ext cx="69350" cy="19450"/>
            </a:xfrm>
            <a:custGeom>
              <a:rect b="b" l="l" r="r" t="t"/>
              <a:pathLst>
                <a:path extrusionOk="0" h="778" w="2774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3"/>
            <p:cNvSpPr/>
            <p:nvPr/>
          </p:nvSpPr>
          <p:spPr>
            <a:xfrm>
              <a:off x="267082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3"/>
            <p:cNvSpPr/>
            <p:nvPr/>
          </p:nvSpPr>
          <p:spPr>
            <a:xfrm>
              <a:off x="2809450" y="3431450"/>
              <a:ext cx="69350" cy="56425"/>
            </a:xfrm>
            <a:custGeom>
              <a:rect b="b" l="l" r="r" t="t"/>
              <a:pathLst>
                <a:path extrusionOk="0" h="2257" w="2774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3"/>
            <p:cNvSpPr/>
            <p:nvPr/>
          </p:nvSpPr>
          <p:spPr>
            <a:xfrm>
              <a:off x="2948100" y="3465650"/>
              <a:ext cx="69350" cy="22225"/>
            </a:xfrm>
            <a:custGeom>
              <a:rect b="b" l="l" r="r" t="t"/>
              <a:pathLst>
                <a:path extrusionOk="0" h="889" w="2774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3"/>
            <p:cNvSpPr/>
            <p:nvPr/>
          </p:nvSpPr>
          <p:spPr>
            <a:xfrm>
              <a:off x="3086750" y="3437000"/>
              <a:ext cx="69325" cy="50875"/>
            </a:xfrm>
            <a:custGeom>
              <a:rect b="b" l="l" r="r" t="t"/>
              <a:pathLst>
                <a:path extrusionOk="0" h="2035" w="2773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3"/>
            <p:cNvSpPr/>
            <p:nvPr/>
          </p:nvSpPr>
          <p:spPr>
            <a:xfrm>
              <a:off x="3225375" y="3333475"/>
              <a:ext cx="69350" cy="154400"/>
            </a:xfrm>
            <a:custGeom>
              <a:rect b="b" l="l" r="r" t="t"/>
              <a:pathLst>
                <a:path extrusionOk="0" h="6176" w="2774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3"/>
            <p:cNvSpPr/>
            <p:nvPr/>
          </p:nvSpPr>
          <p:spPr>
            <a:xfrm>
              <a:off x="3364025" y="3364900"/>
              <a:ext cx="69325" cy="122975"/>
            </a:xfrm>
            <a:custGeom>
              <a:rect b="b" l="l" r="r" t="t"/>
              <a:pathLst>
                <a:path extrusionOk="0" h="4919" w="2773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3"/>
            <p:cNvSpPr/>
            <p:nvPr/>
          </p:nvSpPr>
          <p:spPr>
            <a:xfrm>
              <a:off x="3502650" y="3386175"/>
              <a:ext cx="69350" cy="101700"/>
            </a:xfrm>
            <a:custGeom>
              <a:rect b="b" l="l" r="r" t="t"/>
              <a:pathLst>
                <a:path extrusionOk="0" h="4068" w="2774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3"/>
            <p:cNvSpPr/>
            <p:nvPr/>
          </p:nvSpPr>
          <p:spPr>
            <a:xfrm>
              <a:off x="3855725" y="1244650"/>
              <a:ext cx="170100" cy="822625"/>
            </a:xfrm>
            <a:custGeom>
              <a:rect b="b" l="l" r="r" t="t"/>
              <a:pathLst>
                <a:path extrusionOk="0" h="32905" w="6804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3"/>
            <p:cNvSpPr/>
            <p:nvPr/>
          </p:nvSpPr>
          <p:spPr>
            <a:xfrm>
              <a:off x="4130225" y="1239100"/>
              <a:ext cx="302275" cy="14800"/>
            </a:xfrm>
            <a:custGeom>
              <a:rect b="b" l="l" r="r" t="t"/>
              <a:pathLst>
                <a:path extrusionOk="0" h="592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3"/>
            <p:cNvSpPr/>
            <p:nvPr/>
          </p:nvSpPr>
          <p:spPr>
            <a:xfrm>
              <a:off x="4130225" y="13306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3"/>
            <p:cNvSpPr/>
            <p:nvPr/>
          </p:nvSpPr>
          <p:spPr>
            <a:xfrm>
              <a:off x="4130225" y="1422100"/>
              <a:ext cx="302275" cy="15725"/>
            </a:xfrm>
            <a:custGeom>
              <a:rect b="b" l="l" r="r" t="t"/>
              <a:pathLst>
                <a:path extrusionOk="0" h="629" w="12091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3"/>
            <p:cNvSpPr/>
            <p:nvPr/>
          </p:nvSpPr>
          <p:spPr>
            <a:xfrm>
              <a:off x="1709575" y="454520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3"/>
            <p:cNvSpPr/>
            <p:nvPr/>
          </p:nvSpPr>
          <p:spPr>
            <a:xfrm>
              <a:off x="1709575" y="4631150"/>
              <a:ext cx="317975" cy="15750"/>
            </a:xfrm>
            <a:custGeom>
              <a:rect b="b" l="l" r="r" t="t"/>
              <a:pathLst>
                <a:path extrusionOk="0" h="630" w="12719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3"/>
            <p:cNvSpPr/>
            <p:nvPr/>
          </p:nvSpPr>
          <p:spPr>
            <a:xfrm>
              <a:off x="1709575" y="4717125"/>
              <a:ext cx="317975" cy="15725"/>
            </a:xfrm>
            <a:custGeom>
              <a:rect b="b" l="l" r="r" t="t"/>
              <a:pathLst>
                <a:path extrusionOk="0" h="629" w="1271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3"/>
            <p:cNvSpPr/>
            <p:nvPr/>
          </p:nvSpPr>
          <p:spPr>
            <a:xfrm>
              <a:off x="1709575" y="4803075"/>
              <a:ext cx="317975" cy="14800"/>
            </a:xfrm>
            <a:custGeom>
              <a:rect b="b" l="l" r="r" t="t"/>
              <a:pathLst>
                <a:path extrusionOk="0" h="592" w="12719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3"/>
            <p:cNvSpPr/>
            <p:nvPr/>
          </p:nvSpPr>
          <p:spPr>
            <a:xfrm>
              <a:off x="2163400" y="3753100"/>
              <a:ext cx="949250" cy="949250"/>
            </a:xfrm>
            <a:custGeom>
              <a:rect b="b" l="l" r="r" t="t"/>
              <a:pathLst>
                <a:path extrusionOk="0" h="37970" w="3797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3"/>
            <p:cNvSpPr/>
            <p:nvPr/>
          </p:nvSpPr>
          <p:spPr>
            <a:xfrm>
              <a:off x="2155075" y="3744775"/>
              <a:ext cx="965875" cy="965900"/>
            </a:xfrm>
            <a:custGeom>
              <a:rect b="b" l="l" r="r" t="t"/>
              <a:pathLst>
                <a:path extrusionOk="0" h="38636" w="38635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3"/>
            <p:cNvSpPr/>
            <p:nvPr/>
          </p:nvSpPr>
          <p:spPr>
            <a:xfrm>
              <a:off x="2283550" y="3873250"/>
              <a:ext cx="708950" cy="708950"/>
            </a:xfrm>
            <a:custGeom>
              <a:rect b="b" l="l" r="r" t="t"/>
              <a:pathLst>
                <a:path extrusionOk="0" h="28358" w="28358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3"/>
            <p:cNvSpPr/>
            <p:nvPr/>
          </p:nvSpPr>
          <p:spPr>
            <a:xfrm>
              <a:off x="2275225" y="3864950"/>
              <a:ext cx="725575" cy="725575"/>
            </a:xfrm>
            <a:custGeom>
              <a:rect b="b" l="l" r="r" t="t"/>
              <a:pathLst>
                <a:path extrusionOk="0" h="29023" w="29023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3"/>
            <p:cNvSpPr/>
            <p:nvPr/>
          </p:nvSpPr>
          <p:spPr>
            <a:xfrm>
              <a:off x="2413875" y="4003575"/>
              <a:ext cx="448300" cy="448300"/>
            </a:xfrm>
            <a:custGeom>
              <a:rect b="b" l="l" r="r" t="t"/>
              <a:pathLst>
                <a:path extrusionOk="0" h="17932" w="17932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3"/>
            <p:cNvSpPr/>
            <p:nvPr/>
          </p:nvSpPr>
          <p:spPr>
            <a:xfrm>
              <a:off x="2406475" y="3996175"/>
              <a:ext cx="463075" cy="463100"/>
            </a:xfrm>
            <a:custGeom>
              <a:rect b="b" l="l" r="r" t="t"/>
              <a:pathLst>
                <a:path extrusionOk="0" h="18524" w="18523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3"/>
            <p:cNvSpPr/>
            <p:nvPr/>
          </p:nvSpPr>
          <p:spPr>
            <a:xfrm>
              <a:off x="1636575" y="3993425"/>
              <a:ext cx="469550" cy="468625"/>
            </a:xfrm>
            <a:custGeom>
              <a:rect b="b" l="l" r="r" t="t"/>
              <a:pathLst>
                <a:path extrusionOk="0" h="18745" w="18782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3"/>
            <p:cNvSpPr/>
            <p:nvPr/>
          </p:nvSpPr>
          <p:spPr>
            <a:xfrm>
              <a:off x="1629175" y="3985100"/>
              <a:ext cx="484325" cy="485250"/>
            </a:xfrm>
            <a:custGeom>
              <a:rect b="b" l="l" r="r" t="t"/>
              <a:pathLst>
                <a:path extrusionOk="0" h="19410" w="19373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3"/>
            <p:cNvSpPr/>
            <p:nvPr/>
          </p:nvSpPr>
          <p:spPr>
            <a:xfrm>
              <a:off x="1740075" y="4096925"/>
              <a:ext cx="262525" cy="262525"/>
            </a:xfrm>
            <a:custGeom>
              <a:rect b="b" l="l" r="r" t="t"/>
              <a:pathLst>
                <a:path extrusionOk="0" h="10501" w="10501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3"/>
            <p:cNvSpPr/>
            <p:nvPr/>
          </p:nvSpPr>
          <p:spPr>
            <a:xfrm>
              <a:off x="1732700" y="4088600"/>
              <a:ext cx="277300" cy="278250"/>
            </a:xfrm>
            <a:custGeom>
              <a:rect b="b" l="l" r="r" t="t"/>
              <a:pathLst>
                <a:path extrusionOk="0" h="11130" w="11092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3"/>
            <p:cNvSpPr/>
            <p:nvPr/>
          </p:nvSpPr>
          <p:spPr>
            <a:xfrm>
              <a:off x="1304750" y="4090450"/>
              <a:ext cx="274525" cy="274550"/>
            </a:xfrm>
            <a:custGeom>
              <a:rect b="b" l="l" r="r" t="t"/>
              <a:pathLst>
                <a:path extrusionOk="0" h="10982" w="10981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3"/>
            <p:cNvSpPr/>
            <p:nvPr/>
          </p:nvSpPr>
          <p:spPr>
            <a:xfrm>
              <a:off x="1297350" y="4083075"/>
              <a:ext cx="290250" cy="289300"/>
            </a:xfrm>
            <a:custGeom>
              <a:rect b="b" l="l" r="r" t="t"/>
              <a:pathLst>
                <a:path extrusionOk="0" h="11572" w="1161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3"/>
            <p:cNvSpPr/>
            <p:nvPr/>
          </p:nvSpPr>
          <p:spPr>
            <a:xfrm>
              <a:off x="1364825" y="4150550"/>
              <a:ext cx="154375" cy="154375"/>
            </a:xfrm>
            <a:custGeom>
              <a:rect b="b" l="l" r="r" t="t"/>
              <a:pathLst>
                <a:path extrusionOk="0" h="6175" w="6175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3"/>
            <p:cNvSpPr/>
            <p:nvPr/>
          </p:nvSpPr>
          <p:spPr>
            <a:xfrm>
              <a:off x="1357450" y="4143150"/>
              <a:ext cx="169150" cy="169150"/>
            </a:xfrm>
            <a:custGeom>
              <a:rect b="b" l="l" r="r" t="t"/>
              <a:pathLst>
                <a:path extrusionOk="0" h="6766" w="6766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3"/>
            <p:cNvSpPr/>
            <p:nvPr/>
          </p:nvSpPr>
          <p:spPr>
            <a:xfrm>
              <a:off x="1150400" y="4228175"/>
              <a:ext cx="1488100" cy="25"/>
            </a:xfrm>
            <a:custGeom>
              <a:rect b="b" l="l" r="r" t="t"/>
              <a:pathLst>
                <a:path extrusionOk="0" h="1" w="59524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3"/>
            <p:cNvSpPr/>
            <p:nvPr/>
          </p:nvSpPr>
          <p:spPr>
            <a:xfrm>
              <a:off x="1143000" y="4219850"/>
              <a:ext cx="1502900" cy="15750"/>
            </a:xfrm>
            <a:custGeom>
              <a:rect b="b" l="l" r="r" t="t"/>
              <a:pathLst>
                <a:path extrusionOk="0" h="630" w="60116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2662500" y="939625"/>
              <a:ext cx="943700" cy="739450"/>
            </a:xfrm>
            <a:custGeom>
              <a:rect b="b" l="l" r="r" t="t"/>
              <a:pathLst>
                <a:path extrusionOk="0" h="29578" w="37748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2752150" y="1489575"/>
              <a:ext cx="854050" cy="189500"/>
            </a:xfrm>
            <a:custGeom>
              <a:rect b="b" l="l" r="r" t="t"/>
              <a:pathLst>
                <a:path extrusionOk="0" h="7580" w="34162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rgbClr val="F3FA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2662500" y="1694750"/>
              <a:ext cx="943700" cy="74900"/>
            </a:xfrm>
            <a:custGeom>
              <a:rect b="b" l="l" r="r" t="t"/>
              <a:pathLst>
                <a:path extrusionOk="0" h="2996" w="37748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rgbClr val="D8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3"/>
            <p:cNvSpPr/>
            <p:nvPr/>
          </p:nvSpPr>
          <p:spPr>
            <a:xfrm>
              <a:off x="2662500" y="1679050"/>
              <a:ext cx="943700" cy="15725"/>
            </a:xfrm>
            <a:custGeom>
              <a:rect b="b" l="l" r="r" t="t"/>
              <a:pathLst>
                <a:path extrusionOk="0" h="629" w="37748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rgbClr val="CACA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3"/>
            <p:cNvSpPr/>
            <p:nvPr/>
          </p:nvSpPr>
          <p:spPr>
            <a:xfrm>
              <a:off x="2655100" y="932250"/>
              <a:ext cx="959425" cy="844800"/>
            </a:xfrm>
            <a:custGeom>
              <a:rect b="b" l="l" r="r" t="t"/>
              <a:pathLst>
                <a:path extrusionOk="0" h="33792" w="38377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3"/>
            <p:cNvSpPr/>
            <p:nvPr/>
          </p:nvSpPr>
          <p:spPr>
            <a:xfrm>
              <a:off x="2662500" y="939625"/>
              <a:ext cx="943700" cy="141450"/>
            </a:xfrm>
            <a:custGeom>
              <a:rect b="b" l="l" r="r" t="t"/>
              <a:pathLst>
                <a:path extrusionOk="0" h="5658" w="37748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3"/>
            <p:cNvSpPr/>
            <p:nvPr/>
          </p:nvSpPr>
          <p:spPr>
            <a:xfrm>
              <a:off x="2655100" y="932250"/>
              <a:ext cx="959425" cy="156225"/>
            </a:xfrm>
            <a:custGeom>
              <a:rect b="b" l="l" r="r" t="t"/>
              <a:pathLst>
                <a:path extrusionOk="0" h="6249" w="38377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3"/>
            <p:cNvSpPr/>
            <p:nvPr/>
          </p:nvSpPr>
          <p:spPr>
            <a:xfrm>
              <a:off x="2942550" y="1191950"/>
              <a:ext cx="389150" cy="389150"/>
            </a:xfrm>
            <a:custGeom>
              <a:rect b="b" l="l" r="r" t="t"/>
              <a:pathLst>
                <a:path extrusionOk="0" h="15566" w="15566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3"/>
            <p:cNvSpPr/>
            <p:nvPr/>
          </p:nvSpPr>
          <p:spPr>
            <a:xfrm>
              <a:off x="2935150" y="1183650"/>
              <a:ext cx="404850" cy="404850"/>
            </a:xfrm>
            <a:custGeom>
              <a:rect b="b" l="l" r="r" t="t"/>
              <a:pathLst>
                <a:path extrusionOk="0" h="16194" w="16194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3046075" y="1257575"/>
              <a:ext cx="228325" cy="263450"/>
            </a:xfrm>
            <a:custGeom>
              <a:rect b="b" l="l" r="r" t="t"/>
              <a:pathLst>
                <a:path extrusionOk="0" h="10538" w="9133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3038675" y="1250425"/>
              <a:ext cx="243100" cy="278675"/>
            </a:xfrm>
            <a:custGeom>
              <a:rect b="b" l="l" r="r" t="t"/>
              <a:pathLst>
                <a:path extrusionOk="0" h="11147" w="9724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33" name="Google Shape;2033;p33"/>
          <p:cNvGrpSpPr/>
          <p:nvPr/>
        </p:nvGrpSpPr>
        <p:grpSpPr>
          <a:xfrm>
            <a:off x="662047" y="267323"/>
            <a:ext cx="635100" cy="734640"/>
            <a:chOff x="731647" y="573573"/>
            <a:chExt cx="635100" cy="734640"/>
          </a:xfrm>
        </p:grpSpPr>
        <p:grpSp>
          <p:nvGrpSpPr>
            <p:cNvPr id="2034" name="Google Shape;2034;p33"/>
            <p:cNvGrpSpPr/>
            <p:nvPr/>
          </p:nvGrpSpPr>
          <p:grpSpPr>
            <a:xfrm>
              <a:off x="731647" y="573573"/>
              <a:ext cx="635100" cy="635100"/>
              <a:chOff x="917231" y="750460"/>
              <a:chExt cx="635100" cy="635100"/>
            </a:xfrm>
          </p:grpSpPr>
          <p:sp>
            <p:nvSpPr>
              <p:cNvPr id="2035" name="Google Shape;2035;p33"/>
              <p:cNvSpPr/>
              <p:nvPr/>
            </p:nvSpPr>
            <p:spPr>
              <a:xfrm>
                <a:off x="917231" y="750460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6" name="Google Shape;2036;p33"/>
              <p:cNvSpPr/>
              <p:nvPr/>
            </p:nvSpPr>
            <p:spPr>
              <a:xfrm>
                <a:off x="1001943" y="835185"/>
                <a:ext cx="465600" cy="4656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7" name="Google Shape;2037;p33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038" name="Google Shape;2038;p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39" name="Google Shape;2039;p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40" name="Google Shape;2040;p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041" name="Google Shape;2041;p33"/>
          <p:cNvGrpSpPr/>
          <p:nvPr/>
        </p:nvGrpSpPr>
        <p:grpSpPr>
          <a:xfrm>
            <a:off x="662047" y="1192435"/>
            <a:ext cx="635100" cy="733490"/>
            <a:chOff x="731647" y="1650460"/>
            <a:chExt cx="635100" cy="733490"/>
          </a:xfrm>
        </p:grpSpPr>
        <p:grpSp>
          <p:nvGrpSpPr>
            <p:cNvPr id="2042" name="Google Shape;2042;p33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043" name="Google Shape;2043;p33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4" name="Google Shape;2044;p33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45" name="Google Shape;2045;p33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046" name="Google Shape;2046;p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47" name="Google Shape;2047;p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48" name="Google Shape;2048;p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049" name="Google Shape;2049;p33"/>
          <p:cNvGrpSpPr/>
          <p:nvPr/>
        </p:nvGrpSpPr>
        <p:grpSpPr>
          <a:xfrm>
            <a:off x="662047" y="2177827"/>
            <a:ext cx="635100" cy="734984"/>
            <a:chOff x="731647" y="2728277"/>
            <a:chExt cx="635100" cy="734984"/>
          </a:xfrm>
        </p:grpSpPr>
        <p:grpSp>
          <p:nvGrpSpPr>
            <p:cNvPr id="2050" name="Google Shape;2050;p33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051" name="Google Shape;2051;p33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2" name="Google Shape;2052;p33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53" name="Google Shape;2053;p33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054" name="Google Shape;2054;p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55" name="Google Shape;2055;p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56" name="Google Shape;2056;p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057" name="Google Shape;2057;p33"/>
          <p:cNvGrpSpPr/>
          <p:nvPr/>
        </p:nvGrpSpPr>
        <p:grpSpPr>
          <a:xfrm>
            <a:off x="662047" y="3179825"/>
            <a:ext cx="635100" cy="734704"/>
            <a:chOff x="731647" y="3806675"/>
            <a:chExt cx="635100" cy="734704"/>
          </a:xfrm>
        </p:grpSpPr>
        <p:grpSp>
          <p:nvGrpSpPr>
            <p:cNvPr id="2058" name="Google Shape;2058;p33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059" name="Google Shape;2059;p33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0" name="Google Shape;2060;p33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1" name="Google Shape;2061;p33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062" name="Google Shape;2062;p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63" name="Google Shape;2063;p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64" name="Google Shape;2064;p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065" name="Google Shape;2065;p33"/>
          <p:cNvSpPr txBox="1"/>
          <p:nvPr>
            <p:ph type="title"/>
          </p:nvPr>
        </p:nvSpPr>
        <p:spPr>
          <a:xfrm>
            <a:off x="5872224" y="333771"/>
            <a:ext cx="26151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N</a:t>
            </a: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ội dung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66" name="Google Shape;2066;p33"/>
          <p:cNvSpPr txBox="1"/>
          <p:nvPr>
            <p:ph idx="2" type="subTitle"/>
          </p:nvPr>
        </p:nvSpPr>
        <p:spPr>
          <a:xfrm>
            <a:off x="1594608" y="406982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Chức năng, timeline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67" name="Google Shape;2067;p33"/>
          <p:cNvSpPr txBox="1"/>
          <p:nvPr>
            <p:ph idx="1" type="subTitle"/>
          </p:nvPr>
        </p:nvSpPr>
        <p:spPr>
          <a:xfrm>
            <a:off x="1594608" y="123518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Giới thiệu</a:t>
            </a:r>
            <a:endParaRPr/>
          </a:p>
        </p:txBody>
      </p:sp>
      <p:sp>
        <p:nvSpPr>
          <p:cNvPr id="2068" name="Google Shape;2068;p33"/>
          <p:cNvSpPr txBox="1"/>
          <p:nvPr>
            <p:ph idx="3" type="subTitle"/>
          </p:nvPr>
        </p:nvSpPr>
        <p:spPr>
          <a:xfrm>
            <a:off x="1594608" y="1050735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Thiết kế</a:t>
            </a:r>
            <a:endParaRPr/>
          </a:p>
        </p:txBody>
      </p:sp>
      <p:sp>
        <p:nvSpPr>
          <p:cNvPr id="2069" name="Google Shape;2069;p33"/>
          <p:cNvSpPr txBox="1"/>
          <p:nvPr>
            <p:ph idx="4" type="subTitle"/>
          </p:nvPr>
        </p:nvSpPr>
        <p:spPr>
          <a:xfrm>
            <a:off x="1594608" y="1334199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Database, cache </a:t>
            </a:r>
            <a:endParaRPr/>
          </a:p>
        </p:txBody>
      </p:sp>
      <p:sp>
        <p:nvSpPr>
          <p:cNvPr id="2070" name="Google Shape;2070;p33"/>
          <p:cNvSpPr txBox="1"/>
          <p:nvPr>
            <p:ph idx="5" type="subTitle"/>
          </p:nvPr>
        </p:nvSpPr>
        <p:spPr>
          <a:xfrm>
            <a:off x="1594608" y="2037302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Demo</a:t>
            </a:r>
            <a:endParaRPr/>
          </a:p>
        </p:txBody>
      </p:sp>
      <p:sp>
        <p:nvSpPr>
          <p:cNvPr id="2071" name="Google Shape;2071;p33"/>
          <p:cNvSpPr txBox="1"/>
          <p:nvPr>
            <p:ph idx="6" type="subTitle"/>
          </p:nvPr>
        </p:nvSpPr>
        <p:spPr>
          <a:xfrm>
            <a:off x="1594608" y="2320766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Live demo app</a:t>
            </a:r>
            <a:endParaRPr/>
          </a:p>
        </p:txBody>
      </p:sp>
      <p:sp>
        <p:nvSpPr>
          <p:cNvPr id="2072" name="Google Shape;2072;p33"/>
          <p:cNvSpPr txBox="1"/>
          <p:nvPr>
            <p:ph idx="7" type="subTitle"/>
          </p:nvPr>
        </p:nvSpPr>
        <p:spPr>
          <a:xfrm>
            <a:off x="1594608" y="3039894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Testing và benchmark</a:t>
            </a:r>
            <a:endParaRPr/>
          </a:p>
        </p:txBody>
      </p:sp>
      <p:sp>
        <p:nvSpPr>
          <p:cNvPr id="2073" name="Google Shape;2073;p33"/>
          <p:cNvSpPr txBox="1"/>
          <p:nvPr>
            <p:ph idx="8" type="subTitle"/>
          </p:nvPr>
        </p:nvSpPr>
        <p:spPr>
          <a:xfrm>
            <a:off x="1594608" y="3323358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Unit test và benchmark</a:t>
            </a:r>
            <a:endParaRPr/>
          </a:p>
        </p:txBody>
      </p:sp>
      <p:sp>
        <p:nvSpPr>
          <p:cNvPr id="2074" name="Google Shape;2074;p33"/>
          <p:cNvSpPr txBox="1"/>
          <p:nvPr>
            <p:ph idx="9" type="title"/>
          </p:nvPr>
        </p:nvSpPr>
        <p:spPr>
          <a:xfrm>
            <a:off x="744216" y="416126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75" name="Google Shape;2075;p33"/>
          <p:cNvSpPr txBox="1"/>
          <p:nvPr>
            <p:ph idx="13" type="title"/>
          </p:nvPr>
        </p:nvSpPr>
        <p:spPr>
          <a:xfrm>
            <a:off x="744216" y="1343343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76" name="Google Shape;2076;p33"/>
          <p:cNvSpPr txBox="1"/>
          <p:nvPr>
            <p:ph idx="14" type="title"/>
          </p:nvPr>
        </p:nvSpPr>
        <p:spPr>
          <a:xfrm>
            <a:off x="744216" y="2329910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77" name="Google Shape;2077;p33"/>
          <p:cNvSpPr txBox="1"/>
          <p:nvPr>
            <p:ph idx="15" type="title"/>
          </p:nvPr>
        </p:nvSpPr>
        <p:spPr>
          <a:xfrm>
            <a:off x="744216" y="333250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078" name="Google Shape;2078;p33"/>
          <p:cNvGrpSpPr/>
          <p:nvPr/>
        </p:nvGrpSpPr>
        <p:grpSpPr>
          <a:xfrm>
            <a:off x="662047" y="4255475"/>
            <a:ext cx="635100" cy="734704"/>
            <a:chOff x="731647" y="3806675"/>
            <a:chExt cx="635100" cy="734704"/>
          </a:xfrm>
        </p:grpSpPr>
        <p:grpSp>
          <p:nvGrpSpPr>
            <p:cNvPr id="2079" name="Google Shape;2079;p33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080" name="Google Shape;2080;p33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rgbClr val="FFFFFF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1" name="Google Shape;2081;p33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rgbClr val="77C6FC"/>
              </a:solidFill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2" name="Google Shape;2082;p33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083" name="Google Shape;2083;p3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84" name="Google Shape;2084;p3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085" name="Google Shape;2085;p3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086" name="Google Shape;2086;p33"/>
          <p:cNvSpPr txBox="1"/>
          <p:nvPr>
            <p:ph idx="7" type="subTitle"/>
          </p:nvPr>
        </p:nvSpPr>
        <p:spPr>
          <a:xfrm>
            <a:off x="1559808" y="4052219"/>
            <a:ext cx="2615100" cy="3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Hỏi đáp ?</a:t>
            </a:r>
            <a:endParaRPr/>
          </a:p>
        </p:txBody>
      </p:sp>
      <p:sp>
        <p:nvSpPr>
          <p:cNvPr id="2087" name="Google Shape;2087;p33"/>
          <p:cNvSpPr txBox="1"/>
          <p:nvPr>
            <p:ph idx="8" type="subTitle"/>
          </p:nvPr>
        </p:nvSpPr>
        <p:spPr>
          <a:xfrm>
            <a:off x="1594608" y="4399008"/>
            <a:ext cx="26151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Kết thúc !</a:t>
            </a:r>
            <a:endParaRPr/>
          </a:p>
        </p:txBody>
      </p:sp>
      <p:sp>
        <p:nvSpPr>
          <p:cNvPr id="2088" name="Google Shape;2088;p33"/>
          <p:cNvSpPr txBox="1"/>
          <p:nvPr>
            <p:ph idx="15" type="title"/>
          </p:nvPr>
        </p:nvSpPr>
        <p:spPr>
          <a:xfrm>
            <a:off x="744216" y="4408152"/>
            <a:ext cx="457200" cy="3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8" name="Shape 3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9" name="Google Shape;3269;p51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3270" name="Google Shape;3270;p51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77C6FC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Do you have any questions?</a:t>
            </a:r>
            <a:endParaRPr>
              <a:solidFill>
                <a:srgbClr val="77C6FC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youremail@freepik.com </a:t>
            </a:r>
            <a:endParaRPr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+91  620 421 838 </a:t>
            </a:r>
            <a:endParaRPr>
              <a:solidFill>
                <a:srgbClr val="59595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59595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yourcompany.com</a:t>
            </a:r>
            <a:endParaRPr>
              <a:solidFill>
                <a:srgbClr val="595959"/>
              </a:solidFill>
              <a:latin typeface="Barlow Semi Condensed Light"/>
              <a:ea typeface="Barlow Semi Condensed Light"/>
              <a:cs typeface="Barlow Semi Condensed Light"/>
              <a:sym typeface="Barlow Semi Condensed Light"/>
            </a:endParaRPr>
          </a:p>
        </p:txBody>
      </p:sp>
      <p:sp>
        <p:nvSpPr>
          <p:cNvPr id="3271" name="Google Shape;3271;p51"/>
          <p:cNvSpPr txBox="1"/>
          <p:nvPr>
            <p:ph idx="4294967295" type="subTitle"/>
          </p:nvPr>
        </p:nvSpPr>
        <p:spPr>
          <a:xfrm>
            <a:off x="2673650" y="4233275"/>
            <a:ext cx="3793200" cy="3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Please keep this slide for attribution</a:t>
            </a:r>
            <a:endParaRPr sz="1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2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" name="Google Shape;2093;p34"/>
          <p:cNvSpPr txBox="1"/>
          <p:nvPr>
            <p:ph type="title"/>
          </p:nvPr>
        </p:nvSpPr>
        <p:spPr>
          <a:xfrm>
            <a:off x="2971088" y="2231136"/>
            <a:ext cx="3200400" cy="8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latin typeface="Fira Sans"/>
                <a:ea typeface="Fira Sans"/>
                <a:cs typeface="Fira Sans"/>
                <a:sym typeface="Fira Sans"/>
              </a:rPr>
              <a:t>Giới thiệu</a:t>
            </a:r>
            <a:endParaRPr sz="47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094" name="Google Shape;2094;p34"/>
          <p:cNvSpPr txBox="1"/>
          <p:nvPr>
            <p:ph idx="2" type="title"/>
          </p:nvPr>
        </p:nvSpPr>
        <p:spPr>
          <a:xfrm>
            <a:off x="3087488" y="1161288"/>
            <a:ext cx="2967600" cy="10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8" name="Shape 2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9" name="Google Shape;2099;p35"/>
          <p:cNvGrpSpPr/>
          <p:nvPr/>
        </p:nvGrpSpPr>
        <p:grpSpPr>
          <a:xfrm>
            <a:off x="3732436" y="526916"/>
            <a:ext cx="1679127" cy="1679127"/>
            <a:chOff x="3614228" y="234880"/>
            <a:chExt cx="1915500" cy="1915500"/>
          </a:xfrm>
        </p:grpSpPr>
        <p:sp>
          <p:nvSpPr>
            <p:cNvPr id="2100" name="Google Shape;2100;p35"/>
            <p:cNvSpPr/>
            <p:nvPr/>
          </p:nvSpPr>
          <p:spPr>
            <a:xfrm>
              <a:off x="3614228" y="234880"/>
              <a:ext cx="1915500" cy="1915500"/>
            </a:xfrm>
            <a:prstGeom prst="ellipse">
              <a:avLst/>
            </a:prstGeom>
            <a:solidFill>
              <a:srgbClr val="77C6FC"/>
            </a:solidFill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5"/>
            <p:cNvSpPr/>
            <p:nvPr/>
          </p:nvSpPr>
          <p:spPr>
            <a:xfrm>
              <a:off x="3869711" y="490401"/>
              <a:ext cx="1404000" cy="14040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2" name="Google Shape;2102;p35"/>
          <p:cNvSpPr txBox="1"/>
          <p:nvPr/>
        </p:nvSpPr>
        <p:spPr>
          <a:xfrm>
            <a:off x="4039175" y="1473608"/>
            <a:ext cx="10656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95959"/>
                </a:solidFill>
                <a:latin typeface="Abel"/>
                <a:ea typeface="Abel"/>
                <a:cs typeface="Abel"/>
                <a:sym typeface="Abel"/>
              </a:rPr>
              <a:t>Your logo</a:t>
            </a:r>
            <a:endParaRPr>
              <a:solidFill>
                <a:srgbClr val="595959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2103" name="Google Shape;2103;p35"/>
          <p:cNvGrpSpPr/>
          <p:nvPr/>
        </p:nvGrpSpPr>
        <p:grpSpPr>
          <a:xfrm>
            <a:off x="4276542" y="950661"/>
            <a:ext cx="591455" cy="590639"/>
            <a:chOff x="1190625" y="238125"/>
            <a:chExt cx="5238750" cy="5231525"/>
          </a:xfrm>
        </p:grpSpPr>
        <p:sp>
          <p:nvSpPr>
            <p:cNvPr id="2104" name="Google Shape;2104;p35"/>
            <p:cNvSpPr/>
            <p:nvPr/>
          </p:nvSpPr>
          <p:spPr>
            <a:xfrm>
              <a:off x="1190625" y="259325"/>
              <a:ext cx="5238750" cy="5210325"/>
            </a:xfrm>
            <a:custGeom>
              <a:rect b="b" l="l" r="r" t="t"/>
              <a:pathLst>
                <a:path extrusionOk="0" h="208413" w="209550">
                  <a:moveTo>
                    <a:pt x="149830" y="7449"/>
                  </a:moveTo>
                  <a:lnTo>
                    <a:pt x="163530" y="9379"/>
                  </a:lnTo>
                  <a:lnTo>
                    <a:pt x="162179" y="19412"/>
                  </a:lnTo>
                  <a:cubicBezTo>
                    <a:pt x="161311" y="25105"/>
                    <a:pt x="165267" y="30411"/>
                    <a:pt x="170959" y="31279"/>
                  </a:cubicBezTo>
                  <a:cubicBezTo>
                    <a:pt x="171435" y="31345"/>
                    <a:pt x="171909" y="31377"/>
                    <a:pt x="172378" y="31377"/>
                  </a:cubicBezTo>
                  <a:cubicBezTo>
                    <a:pt x="174663" y="31377"/>
                    <a:pt x="176836" y="30614"/>
                    <a:pt x="178677" y="29253"/>
                  </a:cubicBezTo>
                  <a:lnTo>
                    <a:pt x="186878" y="23175"/>
                  </a:lnTo>
                  <a:lnTo>
                    <a:pt x="195175" y="34270"/>
                  </a:lnTo>
                  <a:lnTo>
                    <a:pt x="187071" y="40348"/>
                  </a:lnTo>
                  <a:cubicBezTo>
                    <a:pt x="182440" y="43821"/>
                    <a:pt x="181475" y="50382"/>
                    <a:pt x="184948" y="54916"/>
                  </a:cubicBezTo>
                  <a:cubicBezTo>
                    <a:pt x="186588" y="57135"/>
                    <a:pt x="189097" y="58679"/>
                    <a:pt x="191798" y="59065"/>
                  </a:cubicBezTo>
                  <a:lnTo>
                    <a:pt x="201832" y="60415"/>
                  </a:lnTo>
                  <a:lnTo>
                    <a:pt x="199902" y="74212"/>
                  </a:lnTo>
                  <a:lnTo>
                    <a:pt x="189869" y="72765"/>
                  </a:lnTo>
                  <a:cubicBezTo>
                    <a:pt x="189391" y="72700"/>
                    <a:pt x="188917" y="72668"/>
                    <a:pt x="188447" y="72668"/>
                  </a:cubicBezTo>
                  <a:cubicBezTo>
                    <a:pt x="183318" y="72668"/>
                    <a:pt x="178797" y="76426"/>
                    <a:pt x="178002" y="81641"/>
                  </a:cubicBezTo>
                  <a:cubicBezTo>
                    <a:pt x="177616" y="84342"/>
                    <a:pt x="178388" y="87140"/>
                    <a:pt x="180028" y="89359"/>
                  </a:cubicBezTo>
                  <a:lnTo>
                    <a:pt x="186106" y="97463"/>
                  </a:lnTo>
                  <a:lnTo>
                    <a:pt x="175011" y="105760"/>
                  </a:lnTo>
                  <a:lnTo>
                    <a:pt x="168933" y="97656"/>
                  </a:lnTo>
                  <a:cubicBezTo>
                    <a:pt x="166888" y="94930"/>
                    <a:pt x="163773" y="93507"/>
                    <a:pt x="160632" y="93507"/>
                  </a:cubicBezTo>
                  <a:cubicBezTo>
                    <a:pt x="158437" y="93507"/>
                    <a:pt x="156230" y="94201"/>
                    <a:pt x="154365" y="95630"/>
                  </a:cubicBezTo>
                  <a:cubicBezTo>
                    <a:pt x="152146" y="97270"/>
                    <a:pt x="150698" y="99682"/>
                    <a:pt x="150216" y="102480"/>
                  </a:cubicBezTo>
                  <a:lnTo>
                    <a:pt x="148865" y="112514"/>
                  </a:lnTo>
                  <a:lnTo>
                    <a:pt x="135069" y="110584"/>
                  </a:lnTo>
                  <a:lnTo>
                    <a:pt x="136516" y="100454"/>
                  </a:lnTo>
                  <a:cubicBezTo>
                    <a:pt x="137385" y="94762"/>
                    <a:pt x="133429" y="89552"/>
                    <a:pt x="127737" y="88683"/>
                  </a:cubicBezTo>
                  <a:cubicBezTo>
                    <a:pt x="127260" y="88618"/>
                    <a:pt x="126787" y="88586"/>
                    <a:pt x="126318" y="88586"/>
                  </a:cubicBezTo>
                  <a:cubicBezTo>
                    <a:pt x="124033" y="88586"/>
                    <a:pt x="121860" y="89349"/>
                    <a:pt x="120019" y="90710"/>
                  </a:cubicBezTo>
                  <a:lnTo>
                    <a:pt x="111818" y="96788"/>
                  </a:lnTo>
                  <a:lnTo>
                    <a:pt x="103521" y="85693"/>
                  </a:lnTo>
                  <a:lnTo>
                    <a:pt x="111625" y="79615"/>
                  </a:lnTo>
                  <a:cubicBezTo>
                    <a:pt x="116256" y="76141"/>
                    <a:pt x="117221" y="69581"/>
                    <a:pt x="113747" y="64950"/>
                  </a:cubicBezTo>
                  <a:cubicBezTo>
                    <a:pt x="112107" y="62731"/>
                    <a:pt x="109599" y="61284"/>
                    <a:pt x="106898" y="60898"/>
                  </a:cubicBezTo>
                  <a:lnTo>
                    <a:pt x="96767" y="59451"/>
                  </a:lnTo>
                  <a:lnTo>
                    <a:pt x="98793" y="45751"/>
                  </a:lnTo>
                  <a:lnTo>
                    <a:pt x="108827" y="47198"/>
                  </a:lnTo>
                  <a:cubicBezTo>
                    <a:pt x="109304" y="47263"/>
                    <a:pt x="109779" y="47294"/>
                    <a:pt x="110248" y="47294"/>
                  </a:cubicBezTo>
                  <a:cubicBezTo>
                    <a:pt x="115377" y="47294"/>
                    <a:pt x="119890" y="43537"/>
                    <a:pt x="120597" y="38322"/>
                  </a:cubicBezTo>
                  <a:cubicBezTo>
                    <a:pt x="120983" y="35621"/>
                    <a:pt x="120308" y="32823"/>
                    <a:pt x="118668" y="30604"/>
                  </a:cubicBezTo>
                  <a:lnTo>
                    <a:pt x="112493" y="22500"/>
                  </a:lnTo>
                  <a:lnTo>
                    <a:pt x="123588" y="14106"/>
                  </a:lnTo>
                  <a:lnTo>
                    <a:pt x="129763" y="22307"/>
                  </a:lnTo>
                  <a:cubicBezTo>
                    <a:pt x="131820" y="24993"/>
                    <a:pt x="134928" y="26427"/>
                    <a:pt x="138082" y="26427"/>
                  </a:cubicBezTo>
                  <a:cubicBezTo>
                    <a:pt x="140252" y="26427"/>
                    <a:pt x="142444" y="25748"/>
                    <a:pt x="144331" y="24333"/>
                  </a:cubicBezTo>
                  <a:cubicBezTo>
                    <a:pt x="146550" y="22693"/>
                    <a:pt x="147997" y="20184"/>
                    <a:pt x="148383" y="17483"/>
                  </a:cubicBezTo>
                  <a:lnTo>
                    <a:pt x="149830" y="7449"/>
                  </a:lnTo>
                  <a:close/>
                  <a:moveTo>
                    <a:pt x="45248" y="107690"/>
                  </a:moveTo>
                  <a:cubicBezTo>
                    <a:pt x="48432" y="114540"/>
                    <a:pt x="52870" y="120811"/>
                    <a:pt x="58176" y="126213"/>
                  </a:cubicBezTo>
                  <a:cubicBezTo>
                    <a:pt x="56131" y="131893"/>
                    <a:pt x="50817" y="135433"/>
                    <a:pt x="45127" y="135433"/>
                  </a:cubicBezTo>
                  <a:cubicBezTo>
                    <a:pt x="43568" y="135433"/>
                    <a:pt x="41980" y="135167"/>
                    <a:pt x="40424" y="134607"/>
                  </a:cubicBezTo>
                  <a:cubicBezTo>
                    <a:pt x="33188" y="132002"/>
                    <a:pt x="29426" y="124091"/>
                    <a:pt x="32031" y="116855"/>
                  </a:cubicBezTo>
                  <a:cubicBezTo>
                    <a:pt x="34057" y="111356"/>
                    <a:pt x="39267" y="107690"/>
                    <a:pt x="45152" y="107690"/>
                  </a:cubicBezTo>
                  <a:close/>
                  <a:moveTo>
                    <a:pt x="39845" y="89166"/>
                  </a:moveTo>
                  <a:cubicBezTo>
                    <a:pt x="40328" y="93121"/>
                    <a:pt x="41293" y="97077"/>
                    <a:pt x="42547" y="100936"/>
                  </a:cubicBezTo>
                  <a:cubicBezTo>
                    <a:pt x="31162" y="102287"/>
                    <a:pt x="22962" y="112610"/>
                    <a:pt x="24312" y="124091"/>
                  </a:cubicBezTo>
                  <a:cubicBezTo>
                    <a:pt x="25565" y="134650"/>
                    <a:pt x="34620" y="142471"/>
                    <a:pt x="45011" y="142471"/>
                  </a:cubicBezTo>
                  <a:cubicBezTo>
                    <a:pt x="45822" y="142471"/>
                    <a:pt x="46642" y="142423"/>
                    <a:pt x="47467" y="142325"/>
                  </a:cubicBezTo>
                  <a:cubicBezTo>
                    <a:pt x="54414" y="141457"/>
                    <a:pt x="60395" y="137308"/>
                    <a:pt x="63579" y="131134"/>
                  </a:cubicBezTo>
                  <a:cubicBezTo>
                    <a:pt x="65412" y="132677"/>
                    <a:pt x="67438" y="134125"/>
                    <a:pt x="69464" y="135475"/>
                  </a:cubicBezTo>
                  <a:cubicBezTo>
                    <a:pt x="72744" y="137501"/>
                    <a:pt x="75253" y="140685"/>
                    <a:pt x="76507" y="144351"/>
                  </a:cubicBezTo>
                  <a:lnTo>
                    <a:pt x="69078" y="151780"/>
                  </a:lnTo>
                  <a:lnTo>
                    <a:pt x="61842" y="146763"/>
                  </a:lnTo>
                  <a:cubicBezTo>
                    <a:pt x="60637" y="145960"/>
                    <a:pt x="59266" y="145571"/>
                    <a:pt x="57911" y="145571"/>
                  </a:cubicBezTo>
                  <a:cubicBezTo>
                    <a:pt x="55689" y="145571"/>
                    <a:pt x="53513" y="146618"/>
                    <a:pt x="52195" y="148596"/>
                  </a:cubicBezTo>
                  <a:cubicBezTo>
                    <a:pt x="51616" y="149368"/>
                    <a:pt x="51326" y="150236"/>
                    <a:pt x="51133" y="151105"/>
                  </a:cubicBezTo>
                  <a:lnTo>
                    <a:pt x="49300" y="159788"/>
                  </a:lnTo>
                  <a:lnTo>
                    <a:pt x="41003" y="159788"/>
                  </a:lnTo>
                  <a:lnTo>
                    <a:pt x="39170" y="151105"/>
                  </a:lnTo>
                  <a:cubicBezTo>
                    <a:pt x="38495" y="147815"/>
                    <a:pt x="35608" y="145558"/>
                    <a:pt x="32379" y="145558"/>
                  </a:cubicBezTo>
                  <a:cubicBezTo>
                    <a:pt x="31914" y="145558"/>
                    <a:pt x="31443" y="145605"/>
                    <a:pt x="30969" y="145702"/>
                  </a:cubicBezTo>
                  <a:cubicBezTo>
                    <a:pt x="30101" y="145895"/>
                    <a:pt x="29233" y="146281"/>
                    <a:pt x="28461" y="146860"/>
                  </a:cubicBezTo>
                  <a:lnTo>
                    <a:pt x="21225" y="151780"/>
                  </a:lnTo>
                  <a:lnTo>
                    <a:pt x="14954" y="145509"/>
                  </a:lnTo>
                  <a:lnTo>
                    <a:pt x="19874" y="138273"/>
                  </a:lnTo>
                  <a:cubicBezTo>
                    <a:pt x="22093" y="135089"/>
                    <a:pt x="21322" y="130748"/>
                    <a:pt x="18138" y="128625"/>
                  </a:cubicBezTo>
                  <a:cubicBezTo>
                    <a:pt x="17366" y="128046"/>
                    <a:pt x="16498" y="127661"/>
                    <a:pt x="15629" y="127468"/>
                  </a:cubicBezTo>
                  <a:lnTo>
                    <a:pt x="6946" y="125731"/>
                  </a:lnTo>
                  <a:lnTo>
                    <a:pt x="6946" y="117434"/>
                  </a:lnTo>
                  <a:lnTo>
                    <a:pt x="15629" y="115601"/>
                  </a:lnTo>
                  <a:cubicBezTo>
                    <a:pt x="19392" y="114829"/>
                    <a:pt x="21708" y="111163"/>
                    <a:pt x="20936" y="107400"/>
                  </a:cubicBezTo>
                  <a:cubicBezTo>
                    <a:pt x="20743" y="106532"/>
                    <a:pt x="20453" y="105664"/>
                    <a:pt x="19874" y="104892"/>
                  </a:cubicBezTo>
                  <a:lnTo>
                    <a:pt x="14954" y="97656"/>
                  </a:lnTo>
                  <a:lnTo>
                    <a:pt x="21225" y="91385"/>
                  </a:lnTo>
                  <a:lnTo>
                    <a:pt x="28461" y="96305"/>
                  </a:lnTo>
                  <a:cubicBezTo>
                    <a:pt x="29670" y="97148"/>
                    <a:pt x="31045" y="97545"/>
                    <a:pt x="32403" y="97545"/>
                  </a:cubicBezTo>
                  <a:cubicBezTo>
                    <a:pt x="34621" y="97545"/>
                    <a:pt x="36792" y="96484"/>
                    <a:pt x="38109" y="94569"/>
                  </a:cubicBezTo>
                  <a:cubicBezTo>
                    <a:pt x="38688" y="93797"/>
                    <a:pt x="38977" y="92929"/>
                    <a:pt x="39170" y="92060"/>
                  </a:cubicBezTo>
                  <a:lnTo>
                    <a:pt x="39845" y="89166"/>
                  </a:lnTo>
                  <a:close/>
                  <a:moveTo>
                    <a:pt x="118957" y="177154"/>
                  </a:moveTo>
                  <a:lnTo>
                    <a:pt x="118957" y="184100"/>
                  </a:lnTo>
                  <a:lnTo>
                    <a:pt x="91172" y="184100"/>
                  </a:lnTo>
                  <a:lnTo>
                    <a:pt x="91172" y="177154"/>
                  </a:lnTo>
                  <a:close/>
                  <a:moveTo>
                    <a:pt x="118957" y="191047"/>
                  </a:moveTo>
                  <a:lnTo>
                    <a:pt x="118957" y="194520"/>
                  </a:lnTo>
                  <a:cubicBezTo>
                    <a:pt x="118957" y="198282"/>
                    <a:pt x="115870" y="201466"/>
                    <a:pt x="112011" y="201466"/>
                  </a:cubicBezTo>
                  <a:lnTo>
                    <a:pt x="98118" y="201466"/>
                  </a:lnTo>
                  <a:cubicBezTo>
                    <a:pt x="94355" y="201466"/>
                    <a:pt x="91172" y="198282"/>
                    <a:pt x="91172" y="194520"/>
                  </a:cubicBezTo>
                  <a:lnTo>
                    <a:pt x="91172" y="191047"/>
                  </a:lnTo>
                  <a:close/>
                  <a:moveTo>
                    <a:pt x="146950" y="1"/>
                  </a:moveTo>
                  <a:cubicBezTo>
                    <a:pt x="145260" y="1"/>
                    <a:pt x="143732" y="1213"/>
                    <a:pt x="143463" y="3011"/>
                  </a:cubicBezTo>
                  <a:lnTo>
                    <a:pt x="141533" y="16518"/>
                  </a:lnTo>
                  <a:cubicBezTo>
                    <a:pt x="141272" y="18262"/>
                    <a:pt x="139828" y="19454"/>
                    <a:pt x="138129" y="19454"/>
                  </a:cubicBezTo>
                  <a:cubicBezTo>
                    <a:pt x="137948" y="19454"/>
                    <a:pt x="137763" y="19440"/>
                    <a:pt x="137577" y="19412"/>
                  </a:cubicBezTo>
                  <a:cubicBezTo>
                    <a:pt x="136709" y="19316"/>
                    <a:pt x="135841" y="18833"/>
                    <a:pt x="135262" y="18062"/>
                  </a:cubicBezTo>
                  <a:lnTo>
                    <a:pt x="127061" y="7160"/>
                  </a:lnTo>
                  <a:cubicBezTo>
                    <a:pt x="126437" y="6251"/>
                    <a:pt x="125411" y="5777"/>
                    <a:pt x="124357" y="5777"/>
                  </a:cubicBezTo>
                  <a:cubicBezTo>
                    <a:pt x="123621" y="5777"/>
                    <a:pt x="122872" y="6008"/>
                    <a:pt x="122238" y="6484"/>
                  </a:cubicBezTo>
                  <a:lnTo>
                    <a:pt x="111818" y="14299"/>
                  </a:lnTo>
                  <a:cubicBezTo>
                    <a:pt x="109454" y="14058"/>
                    <a:pt x="107090" y="13937"/>
                    <a:pt x="104727" y="13937"/>
                  </a:cubicBezTo>
                  <a:cubicBezTo>
                    <a:pt x="102363" y="13937"/>
                    <a:pt x="99999" y="14058"/>
                    <a:pt x="97636" y="14299"/>
                  </a:cubicBezTo>
                  <a:cubicBezTo>
                    <a:pt x="66666" y="17869"/>
                    <a:pt x="42450" y="42471"/>
                    <a:pt x="39459" y="73440"/>
                  </a:cubicBezTo>
                  <a:cubicBezTo>
                    <a:pt x="39363" y="74501"/>
                    <a:pt x="39267" y="75466"/>
                    <a:pt x="39267" y="76431"/>
                  </a:cubicBezTo>
                  <a:lnTo>
                    <a:pt x="38205" y="76431"/>
                  </a:lnTo>
                  <a:cubicBezTo>
                    <a:pt x="36565" y="76431"/>
                    <a:pt x="35118" y="77589"/>
                    <a:pt x="34829" y="79229"/>
                  </a:cubicBezTo>
                  <a:lnTo>
                    <a:pt x="32417" y="90613"/>
                  </a:lnTo>
                  <a:lnTo>
                    <a:pt x="22769" y="83956"/>
                  </a:lnTo>
                  <a:cubicBezTo>
                    <a:pt x="22185" y="83539"/>
                    <a:pt x="21511" y="83338"/>
                    <a:pt x="20833" y="83338"/>
                  </a:cubicBezTo>
                  <a:cubicBezTo>
                    <a:pt x="19942" y="83338"/>
                    <a:pt x="19043" y="83685"/>
                    <a:pt x="18331" y="84342"/>
                  </a:cubicBezTo>
                  <a:lnTo>
                    <a:pt x="7911" y="94762"/>
                  </a:lnTo>
                  <a:cubicBezTo>
                    <a:pt x="6753" y="96016"/>
                    <a:pt x="6560" y="97849"/>
                    <a:pt x="7525" y="99200"/>
                  </a:cubicBezTo>
                  <a:lnTo>
                    <a:pt x="14182" y="108847"/>
                  </a:lnTo>
                  <a:lnTo>
                    <a:pt x="2701" y="111259"/>
                  </a:lnTo>
                  <a:cubicBezTo>
                    <a:pt x="1158" y="111549"/>
                    <a:pt x="0" y="112996"/>
                    <a:pt x="0" y="114636"/>
                  </a:cubicBezTo>
                  <a:lnTo>
                    <a:pt x="0" y="128529"/>
                  </a:lnTo>
                  <a:cubicBezTo>
                    <a:pt x="0" y="130169"/>
                    <a:pt x="1158" y="131616"/>
                    <a:pt x="2798" y="131906"/>
                  </a:cubicBezTo>
                  <a:lnTo>
                    <a:pt x="14182" y="134318"/>
                  </a:lnTo>
                  <a:lnTo>
                    <a:pt x="7622" y="143869"/>
                  </a:lnTo>
                  <a:cubicBezTo>
                    <a:pt x="6657" y="145316"/>
                    <a:pt x="6753" y="147149"/>
                    <a:pt x="8008" y="148307"/>
                  </a:cubicBezTo>
                  <a:lnTo>
                    <a:pt x="18427" y="158726"/>
                  </a:lnTo>
                  <a:cubicBezTo>
                    <a:pt x="19085" y="159384"/>
                    <a:pt x="19960" y="159730"/>
                    <a:pt x="20858" y="159730"/>
                  </a:cubicBezTo>
                  <a:cubicBezTo>
                    <a:pt x="21542" y="159730"/>
                    <a:pt x="22240" y="159529"/>
                    <a:pt x="22865" y="159112"/>
                  </a:cubicBezTo>
                  <a:lnTo>
                    <a:pt x="32417" y="152552"/>
                  </a:lnTo>
                  <a:lnTo>
                    <a:pt x="34829" y="163936"/>
                  </a:lnTo>
                  <a:cubicBezTo>
                    <a:pt x="35118" y="165576"/>
                    <a:pt x="36565" y="166734"/>
                    <a:pt x="38205" y="166734"/>
                  </a:cubicBezTo>
                  <a:lnTo>
                    <a:pt x="52098" y="166734"/>
                  </a:lnTo>
                  <a:cubicBezTo>
                    <a:pt x="53738" y="166734"/>
                    <a:pt x="55185" y="165576"/>
                    <a:pt x="55475" y="163936"/>
                  </a:cubicBezTo>
                  <a:lnTo>
                    <a:pt x="57887" y="152552"/>
                  </a:lnTo>
                  <a:lnTo>
                    <a:pt x="67535" y="159112"/>
                  </a:lnTo>
                  <a:cubicBezTo>
                    <a:pt x="68118" y="159529"/>
                    <a:pt x="68792" y="159730"/>
                    <a:pt x="69463" y="159730"/>
                  </a:cubicBezTo>
                  <a:cubicBezTo>
                    <a:pt x="70344" y="159730"/>
                    <a:pt x="71219" y="159384"/>
                    <a:pt x="71876" y="158726"/>
                  </a:cubicBezTo>
                  <a:lnTo>
                    <a:pt x="77279" y="153324"/>
                  </a:lnTo>
                  <a:lnTo>
                    <a:pt x="77279" y="163261"/>
                  </a:lnTo>
                  <a:cubicBezTo>
                    <a:pt x="77375" y="168181"/>
                    <a:pt x="79980" y="172716"/>
                    <a:pt x="84225" y="175224"/>
                  </a:cubicBezTo>
                  <a:lnTo>
                    <a:pt x="84225" y="194520"/>
                  </a:lnTo>
                  <a:cubicBezTo>
                    <a:pt x="84225" y="202142"/>
                    <a:pt x="90496" y="208413"/>
                    <a:pt x="98118" y="208413"/>
                  </a:cubicBezTo>
                  <a:lnTo>
                    <a:pt x="112011" y="208413"/>
                  </a:lnTo>
                  <a:cubicBezTo>
                    <a:pt x="119729" y="208413"/>
                    <a:pt x="125904" y="202142"/>
                    <a:pt x="125904" y="194520"/>
                  </a:cubicBezTo>
                  <a:lnTo>
                    <a:pt x="125904" y="175224"/>
                  </a:lnTo>
                  <a:cubicBezTo>
                    <a:pt x="130245" y="172716"/>
                    <a:pt x="132850" y="168181"/>
                    <a:pt x="132850" y="163261"/>
                  </a:cubicBezTo>
                  <a:lnTo>
                    <a:pt x="132850" y="149465"/>
                  </a:lnTo>
                  <a:cubicBezTo>
                    <a:pt x="132947" y="143676"/>
                    <a:pt x="136034" y="138370"/>
                    <a:pt x="140954" y="135282"/>
                  </a:cubicBezTo>
                  <a:cubicBezTo>
                    <a:pt x="143752" y="133449"/>
                    <a:pt x="146550" y="131327"/>
                    <a:pt x="149058" y="129108"/>
                  </a:cubicBezTo>
                  <a:lnTo>
                    <a:pt x="144427" y="123898"/>
                  </a:lnTo>
                  <a:cubicBezTo>
                    <a:pt x="142208" y="125924"/>
                    <a:pt x="139700" y="127854"/>
                    <a:pt x="137095" y="129494"/>
                  </a:cubicBezTo>
                  <a:cubicBezTo>
                    <a:pt x="130245" y="133835"/>
                    <a:pt x="126000" y="141360"/>
                    <a:pt x="125904" y="149465"/>
                  </a:cubicBezTo>
                  <a:lnTo>
                    <a:pt x="125904" y="163261"/>
                  </a:lnTo>
                  <a:cubicBezTo>
                    <a:pt x="125904" y="167024"/>
                    <a:pt x="122816" y="170207"/>
                    <a:pt x="118957" y="170207"/>
                  </a:cubicBezTo>
                  <a:lnTo>
                    <a:pt x="91172" y="170207"/>
                  </a:lnTo>
                  <a:cubicBezTo>
                    <a:pt x="87409" y="170207"/>
                    <a:pt x="84225" y="167024"/>
                    <a:pt x="84225" y="163261"/>
                  </a:cubicBezTo>
                  <a:lnTo>
                    <a:pt x="84225" y="149175"/>
                  </a:lnTo>
                  <a:cubicBezTo>
                    <a:pt x="84225" y="141167"/>
                    <a:pt x="79980" y="133835"/>
                    <a:pt x="73227" y="129590"/>
                  </a:cubicBezTo>
                  <a:cubicBezTo>
                    <a:pt x="45731" y="112321"/>
                    <a:pt x="37433" y="75948"/>
                    <a:pt x="54703" y="48452"/>
                  </a:cubicBezTo>
                  <a:cubicBezTo>
                    <a:pt x="65412" y="31376"/>
                    <a:pt x="84225" y="20956"/>
                    <a:pt x="104389" y="20860"/>
                  </a:cubicBezTo>
                  <a:lnTo>
                    <a:pt x="104389" y="20860"/>
                  </a:lnTo>
                  <a:lnTo>
                    <a:pt x="104196" y="21245"/>
                  </a:lnTo>
                  <a:cubicBezTo>
                    <a:pt x="104100" y="22210"/>
                    <a:pt x="104293" y="23079"/>
                    <a:pt x="104871" y="23850"/>
                  </a:cubicBezTo>
                  <a:lnTo>
                    <a:pt x="113072" y="34752"/>
                  </a:lnTo>
                  <a:cubicBezTo>
                    <a:pt x="113940" y="35910"/>
                    <a:pt x="114037" y="37454"/>
                    <a:pt x="113265" y="38611"/>
                  </a:cubicBezTo>
                  <a:cubicBezTo>
                    <a:pt x="112694" y="39672"/>
                    <a:pt x="111572" y="40318"/>
                    <a:pt x="110423" y="40318"/>
                  </a:cubicBezTo>
                  <a:cubicBezTo>
                    <a:pt x="110212" y="40318"/>
                    <a:pt x="110001" y="40296"/>
                    <a:pt x="109792" y="40252"/>
                  </a:cubicBezTo>
                  <a:lnTo>
                    <a:pt x="96285" y="38322"/>
                  </a:lnTo>
                  <a:cubicBezTo>
                    <a:pt x="96154" y="38309"/>
                    <a:pt x="96024" y="38302"/>
                    <a:pt x="95895" y="38302"/>
                  </a:cubicBezTo>
                  <a:cubicBezTo>
                    <a:pt x="94126" y="38302"/>
                    <a:pt x="92599" y="39514"/>
                    <a:pt x="92329" y="41313"/>
                  </a:cubicBezTo>
                  <a:lnTo>
                    <a:pt x="89435" y="61959"/>
                  </a:lnTo>
                  <a:cubicBezTo>
                    <a:pt x="89146" y="63792"/>
                    <a:pt x="90496" y="65625"/>
                    <a:pt x="92329" y="65915"/>
                  </a:cubicBezTo>
                  <a:lnTo>
                    <a:pt x="105836" y="67844"/>
                  </a:lnTo>
                  <a:cubicBezTo>
                    <a:pt x="107766" y="68037"/>
                    <a:pt x="109117" y="69870"/>
                    <a:pt x="108827" y="71703"/>
                  </a:cubicBezTo>
                  <a:cubicBezTo>
                    <a:pt x="108731" y="72668"/>
                    <a:pt x="108248" y="73440"/>
                    <a:pt x="107476" y="74019"/>
                  </a:cubicBezTo>
                  <a:lnTo>
                    <a:pt x="96574" y="82219"/>
                  </a:lnTo>
                  <a:cubicBezTo>
                    <a:pt x="95031" y="83377"/>
                    <a:pt x="94741" y="85500"/>
                    <a:pt x="95899" y="87043"/>
                  </a:cubicBezTo>
                  <a:lnTo>
                    <a:pt x="108345" y="103734"/>
                  </a:lnTo>
                  <a:cubicBezTo>
                    <a:pt x="109026" y="104643"/>
                    <a:pt x="110076" y="105117"/>
                    <a:pt x="111139" y="105117"/>
                  </a:cubicBezTo>
                  <a:cubicBezTo>
                    <a:pt x="111881" y="105117"/>
                    <a:pt x="112630" y="104886"/>
                    <a:pt x="113265" y="104409"/>
                  </a:cubicBezTo>
                  <a:lnTo>
                    <a:pt x="124167" y="96209"/>
                  </a:lnTo>
                  <a:cubicBezTo>
                    <a:pt x="124776" y="95752"/>
                    <a:pt x="125475" y="95536"/>
                    <a:pt x="126169" y="95536"/>
                  </a:cubicBezTo>
                  <a:cubicBezTo>
                    <a:pt x="127235" y="95536"/>
                    <a:pt x="128290" y="96046"/>
                    <a:pt x="128991" y="96981"/>
                  </a:cubicBezTo>
                  <a:cubicBezTo>
                    <a:pt x="129570" y="97656"/>
                    <a:pt x="129763" y="98621"/>
                    <a:pt x="129666" y="99489"/>
                  </a:cubicBezTo>
                  <a:lnTo>
                    <a:pt x="127737" y="112996"/>
                  </a:lnTo>
                  <a:cubicBezTo>
                    <a:pt x="127447" y="114925"/>
                    <a:pt x="128798" y="116662"/>
                    <a:pt x="130631" y="116952"/>
                  </a:cubicBezTo>
                  <a:lnTo>
                    <a:pt x="151277" y="119942"/>
                  </a:lnTo>
                  <a:lnTo>
                    <a:pt x="151760" y="119942"/>
                  </a:lnTo>
                  <a:cubicBezTo>
                    <a:pt x="153496" y="119942"/>
                    <a:pt x="154944" y="118688"/>
                    <a:pt x="155233" y="116952"/>
                  </a:cubicBezTo>
                  <a:lnTo>
                    <a:pt x="157163" y="103445"/>
                  </a:lnTo>
                  <a:cubicBezTo>
                    <a:pt x="157432" y="101646"/>
                    <a:pt x="158959" y="100434"/>
                    <a:pt x="160728" y="100434"/>
                  </a:cubicBezTo>
                  <a:cubicBezTo>
                    <a:pt x="160857" y="100434"/>
                    <a:pt x="160987" y="100441"/>
                    <a:pt x="161118" y="100454"/>
                  </a:cubicBezTo>
                  <a:cubicBezTo>
                    <a:pt x="161986" y="100647"/>
                    <a:pt x="162855" y="101129"/>
                    <a:pt x="163337" y="101804"/>
                  </a:cubicBezTo>
                  <a:lnTo>
                    <a:pt x="171538" y="112803"/>
                  </a:lnTo>
                  <a:cubicBezTo>
                    <a:pt x="172232" y="113671"/>
                    <a:pt x="173309" y="114158"/>
                    <a:pt x="174393" y="114158"/>
                  </a:cubicBezTo>
                  <a:cubicBezTo>
                    <a:pt x="175115" y="114158"/>
                    <a:pt x="175841" y="113941"/>
                    <a:pt x="176458" y="113478"/>
                  </a:cubicBezTo>
                  <a:lnTo>
                    <a:pt x="193052" y="100936"/>
                  </a:lnTo>
                  <a:cubicBezTo>
                    <a:pt x="194596" y="99778"/>
                    <a:pt x="194982" y="97656"/>
                    <a:pt x="193824" y="96112"/>
                  </a:cubicBezTo>
                  <a:lnTo>
                    <a:pt x="185623" y="85210"/>
                  </a:lnTo>
                  <a:cubicBezTo>
                    <a:pt x="184755" y="84053"/>
                    <a:pt x="184659" y="82509"/>
                    <a:pt x="185431" y="81351"/>
                  </a:cubicBezTo>
                  <a:cubicBezTo>
                    <a:pt x="186029" y="80239"/>
                    <a:pt x="187159" y="79582"/>
                    <a:pt x="188417" y="79582"/>
                  </a:cubicBezTo>
                  <a:cubicBezTo>
                    <a:pt x="188577" y="79582"/>
                    <a:pt x="188740" y="79593"/>
                    <a:pt x="188904" y="79615"/>
                  </a:cubicBezTo>
                  <a:lnTo>
                    <a:pt x="202411" y="81544"/>
                  </a:lnTo>
                  <a:cubicBezTo>
                    <a:pt x="202587" y="81572"/>
                    <a:pt x="202764" y="81586"/>
                    <a:pt x="202939" y="81586"/>
                  </a:cubicBezTo>
                  <a:cubicBezTo>
                    <a:pt x="204582" y="81586"/>
                    <a:pt x="206095" y="80393"/>
                    <a:pt x="206270" y="78650"/>
                  </a:cubicBezTo>
                  <a:lnTo>
                    <a:pt x="209261" y="58004"/>
                  </a:lnTo>
                  <a:cubicBezTo>
                    <a:pt x="209550" y="56074"/>
                    <a:pt x="208199" y="54337"/>
                    <a:pt x="206270" y="54048"/>
                  </a:cubicBezTo>
                  <a:lnTo>
                    <a:pt x="192763" y="52118"/>
                  </a:lnTo>
                  <a:cubicBezTo>
                    <a:pt x="190930" y="51829"/>
                    <a:pt x="189579" y="50092"/>
                    <a:pt x="189869" y="48259"/>
                  </a:cubicBezTo>
                  <a:cubicBezTo>
                    <a:pt x="189965" y="47294"/>
                    <a:pt x="190447" y="46523"/>
                    <a:pt x="191219" y="45944"/>
                  </a:cubicBezTo>
                  <a:lnTo>
                    <a:pt x="202121" y="37743"/>
                  </a:lnTo>
                  <a:cubicBezTo>
                    <a:pt x="203665" y="36585"/>
                    <a:pt x="203954" y="34366"/>
                    <a:pt x="202797" y="32919"/>
                  </a:cubicBezTo>
                  <a:lnTo>
                    <a:pt x="190351" y="16229"/>
                  </a:lnTo>
                  <a:cubicBezTo>
                    <a:pt x="189669" y="15320"/>
                    <a:pt x="188620" y="14846"/>
                    <a:pt x="187557" y="14846"/>
                  </a:cubicBezTo>
                  <a:cubicBezTo>
                    <a:pt x="186814" y="14846"/>
                    <a:pt x="186065" y="15077"/>
                    <a:pt x="185431" y="15553"/>
                  </a:cubicBezTo>
                  <a:lnTo>
                    <a:pt x="174529" y="23657"/>
                  </a:lnTo>
                  <a:cubicBezTo>
                    <a:pt x="173892" y="24175"/>
                    <a:pt x="173157" y="24413"/>
                    <a:pt x="172432" y="24413"/>
                  </a:cubicBezTo>
                  <a:cubicBezTo>
                    <a:pt x="171398" y="24413"/>
                    <a:pt x="170385" y="23929"/>
                    <a:pt x="169705" y="23079"/>
                  </a:cubicBezTo>
                  <a:cubicBezTo>
                    <a:pt x="169126" y="22307"/>
                    <a:pt x="168836" y="21342"/>
                    <a:pt x="169029" y="20474"/>
                  </a:cubicBezTo>
                  <a:lnTo>
                    <a:pt x="170959" y="6967"/>
                  </a:lnTo>
                  <a:cubicBezTo>
                    <a:pt x="171152" y="5037"/>
                    <a:pt x="169898" y="3301"/>
                    <a:pt x="167968" y="3011"/>
                  </a:cubicBezTo>
                  <a:lnTo>
                    <a:pt x="147322" y="20"/>
                  </a:lnTo>
                  <a:cubicBezTo>
                    <a:pt x="147197" y="7"/>
                    <a:pt x="147073" y="1"/>
                    <a:pt x="146950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05" name="Google Shape;2105;p35"/>
            <p:cNvSpPr/>
            <p:nvPr/>
          </p:nvSpPr>
          <p:spPr>
            <a:xfrm>
              <a:off x="4202861" y="1284806"/>
              <a:ext cx="1389300" cy="1389300"/>
            </a:xfrm>
            <a:custGeom>
              <a:rect b="b" l="l" r="r" t="t"/>
              <a:pathLst>
                <a:path extrusionOk="0" h="55572" w="55572">
                  <a:moveTo>
                    <a:pt x="27786" y="6947"/>
                  </a:moveTo>
                  <a:cubicBezTo>
                    <a:pt x="39267" y="6947"/>
                    <a:pt x="48625" y="16305"/>
                    <a:pt x="48625" y="27786"/>
                  </a:cubicBezTo>
                  <a:cubicBezTo>
                    <a:pt x="48625" y="39363"/>
                    <a:pt x="39267" y="48625"/>
                    <a:pt x="27786" y="48625"/>
                  </a:cubicBezTo>
                  <a:cubicBezTo>
                    <a:pt x="16305" y="48625"/>
                    <a:pt x="6947" y="39363"/>
                    <a:pt x="6947" y="27786"/>
                  </a:cubicBezTo>
                  <a:cubicBezTo>
                    <a:pt x="6947" y="16305"/>
                    <a:pt x="16305" y="6947"/>
                    <a:pt x="27786" y="6947"/>
                  </a:cubicBezTo>
                  <a:close/>
                  <a:moveTo>
                    <a:pt x="27786" y="0"/>
                  </a:moveTo>
                  <a:cubicBezTo>
                    <a:pt x="12446" y="0"/>
                    <a:pt x="0" y="12446"/>
                    <a:pt x="0" y="27786"/>
                  </a:cubicBezTo>
                  <a:cubicBezTo>
                    <a:pt x="0" y="43126"/>
                    <a:pt x="12446" y="55572"/>
                    <a:pt x="27786" y="55572"/>
                  </a:cubicBezTo>
                  <a:cubicBezTo>
                    <a:pt x="43126" y="55572"/>
                    <a:pt x="55571" y="43126"/>
                    <a:pt x="55571" y="27786"/>
                  </a:cubicBezTo>
                  <a:cubicBezTo>
                    <a:pt x="55571" y="12446"/>
                    <a:pt x="43126" y="97"/>
                    <a:pt x="27786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06" name="Google Shape;2106;p35"/>
            <p:cNvSpPr/>
            <p:nvPr/>
          </p:nvSpPr>
          <p:spPr>
            <a:xfrm>
              <a:off x="3730400" y="4080350"/>
              <a:ext cx="173675" cy="260500"/>
            </a:xfrm>
            <a:custGeom>
              <a:rect b="b" l="l" r="r" t="t"/>
              <a:pathLst>
                <a:path extrusionOk="0" h="10420" w="6947">
                  <a:moveTo>
                    <a:pt x="0" y="0"/>
                  </a:moveTo>
                  <a:lnTo>
                    <a:pt x="0" y="10420"/>
                  </a:lnTo>
                  <a:lnTo>
                    <a:pt x="6947" y="10420"/>
                  </a:lnTo>
                  <a:lnTo>
                    <a:pt x="6947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07" name="Google Shape;2107;p35"/>
            <p:cNvSpPr/>
            <p:nvPr/>
          </p:nvSpPr>
          <p:spPr>
            <a:xfrm>
              <a:off x="2430350" y="1227000"/>
              <a:ext cx="1473725" cy="2679700"/>
            </a:xfrm>
            <a:custGeom>
              <a:rect b="b" l="l" r="r" t="t"/>
              <a:pathLst>
                <a:path extrusionOk="0" h="107188" w="58949">
                  <a:moveTo>
                    <a:pt x="29619" y="1"/>
                  </a:moveTo>
                  <a:cubicBezTo>
                    <a:pt x="6851" y="14376"/>
                    <a:pt x="1" y="44381"/>
                    <a:pt x="14376" y="67053"/>
                  </a:cubicBezTo>
                  <a:cubicBezTo>
                    <a:pt x="19875" y="75929"/>
                    <a:pt x="28076" y="82683"/>
                    <a:pt x="37820" y="86445"/>
                  </a:cubicBezTo>
                  <a:cubicBezTo>
                    <a:pt x="46407" y="89725"/>
                    <a:pt x="52002" y="98022"/>
                    <a:pt x="52002" y="107188"/>
                  </a:cubicBezTo>
                  <a:lnTo>
                    <a:pt x="58949" y="107188"/>
                  </a:lnTo>
                  <a:cubicBezTo>
                    <a:pt x="58949" y="95128"/>
                    <a:pt x="51616" y="84323"/>
                    <a:pt x="40328" y="79981"/>
                  </a:cubicBezTo>
                  <a:cubicBezTo>
                    <a:pt x="18910" y="71588"/>
                    <a:pt x="8298" y="47468"/>
                    <a:pt x="16691" y="26050"/>
                  </a:cubicBezTo>
                  <a:cubicBezTo>
                    <a:pt x="19875" y="17753"/>
                    <a:pt x="25760" y="10710"/>
                    <a:pt x="33286" y="5886"/>
                  </a:cubicBezTo>
                  <a:lnTo>
                    <a:pt x="29619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08" name="Google Shape;2108;p35"/>
            <p:cNvSpPr/>
            <p:nvPr/>
          </p:nvSpPr>
          <p:spPr>
            <a:xfrm>
              <a:off x="5467000" y="3472525"/>
              <a:ext cx="607825" cy="173700"/>
            </a:xfrm>
            <a:custGeom>
              <a:rect b="b" l="l" r="r" t="t"/>
              <a:pathLst>
                <a:path extrusionOk="0" h="6948" w="24313">
                  <a:moveTo>
                    <a:pt x="0" y="1"/>
                  </a:moveTo>
                  <a:lnTo>
                    <a:pt x="0" y="6947"/>
                  </a:lnTo>
                  <a:lnTo>
                    <a:pt x="24313" y="6947"/>
                  </a:lnTo>
                  <a:lnTo>
                    <a:pt x="24313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09" name="Google Shape;2109;p35"/>
            <p:cNvSpPr/>
            <p:nvPr/>
          </p:nvSpPr>
          <p:spPr>
            <a:xfrm>
              <a:off x="5324700" y="3925975"/>
              <a:ext cx="631950" cy="566850"/>
            </a:xfrm>
            <a:custGeom>
              <a:rect b="b" l="l" r="r" t="t"/>
              <a:pathLst>
                <a:path extrusionOk="0" h="22674" w="25278">
                  <a:moveTo>
                    <a:pt x="4438" y="1"/>
                  </a:moveTo>
                  <a:lnTo>
                    <a:pt x="0" y="5307"/>
                  </a:lnTo>
                  <a:lnTo>
                    <a:pt x="20839" y="22673"/>
                  </a:lnTo>
                  <a:lnTo>
                    <a:pt x="25277" y="17367"/>
                  </a:lnTo>
                  <a:lnTo>
                    <a:pt x="443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10" name="Google Shape;2110;p35"/>
            <p:cNvSpPr/>
            <p:nvPr/>
          </p:nvSpPr>
          <p:spPr>
            <a:xfrm>
              <a:off x="4946025" y="4167175"/>
              <a:ext cx="173675" cy="607825"/>
            </a:xfrm>
            <a:custGeom>
              <a:rect b="b" l="l" r="r" t="t"/>
              <a:pathLst>
                <a:path extrusionOk="0" h="24313" w="6947">
                  <a:moveTo>
                    <a:pt x="0" y="1"/>
                  </a:moveTo>
                  <a:lnTo>
                    <a:pt x="0" y="24313"/>
                  </a:lnTo>
                  <a:lnTo>
                    <a:pt x="6947" y="24313"/>
                  </a:lnTo>
                  <a:lnTo>
                    <a:pt x="6947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11" name="Google Shape;2111;p35"/>
            <p:cNvSpPr/>
            <p:nvPr/>
          </p:nvSpPr>
          <p:spPr>
            <a:xfrm>
              <a:off x="1279850" y="1564675"/>
              <a:ext cx="735675" cy="342525"/>
            </a:xfrm>
            <a:custGeom>
              <a:rect b="b" l="l" r="r" t="t"/>
              <a:pathLst>
                <a:path extrusionOk="0" h="13701" w="29427">
                  <a:moveTo>
                    <a:pt x="27786" y="1"/>
                  </a:moveTo>
                  <a:lnTo>
                    <a:pt x="1" y="6947"/>
                  </a:lnTo>
                  <a:lnTo>
                    <a:pt x="1641" y="13701"/>
                  </a:lnTo>
                  <a:lnTo>
                    <a:pt x="29426" y="6754"/>
                  </a:lnTo>
                  <a:lnTo>
                    <a:pt x="2778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12" name="Google Shape;2112;p35"/>
            <p:cNvSpPr/>
            <p:nvPr/>
          </p:nvSpPr>
          <p:spPr>
            <a:xfrm>
              <a:off x="1424575" y="710850"/>
              <a:ext cx="706725" cy="574075"/>
            </a:xfrm>
            <a:custGeom>
              <a:rect b="b" l="l" r="r" t="t"/>
              <a:pathLst>
                <a:path extrusionOk="0" h="22963" w="28269">
                  <a:moveTo>
                    <a:pt x="3956" y="1"/>
                  </a:moveTo>
                  <a:lnTo>
                    <a:pt x="0" y="5596"/>
                  </a:lnTo>
                  <a:lnTo>
                    <a:pt x="24313" y="22962"/>
                  </a:lnTo>
                  <a:lnTo>
                    <a:pt x="28268" y="17367"/>
                  </a:lnTo>
                  <a:lnTo>
                    <a:pt x="3956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113" name="Google Shape;2113;p35"/>
            <p:cNvSpPr/>
            <p:nvPr/>
          </p:nvSpPr>
          <p:spPr>
            <a:xfrm>
              <a:off x="2167450" y="238125"/>
              <a:ext cx="344925" cy="738075"/>
            </a:xfrm>
            <a:custGeom>
              <a:rect b="b" l="l" r="r" t="t"/>
              <a:pathLst>
                <a:path extrusionOk="0" h="29523" w="13797">
                  <a:moveTo>
                    <a:pt x="6754" y="0"/>
                  </a:moveTo>
                  <a:lnTo>
                    <a:pt x="1" y="1737"/>
                  </a:lnTo>
                  <a:lnTo>
                    <a:pt x="7140" y="29522"/>
                  </a:lnTo>
                  <a:lnTo>
                    <a:pt x="13797" y="27786"/>
                  </a:lnTo>
                  <a:lnTo>
                    <a:pt x="675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114" name="Google Shape;2114;p35"/>
          <p:cNvSpPr txBox="1"/>
          <p:nvPr>
            <p:ph type="title"/>
          </p:nvPr>
        </p:nvSpPr>
        <p:spPr>
          <a:xfrm>
            <a:off x="2094750" y="2478025"/>
            <a:ext cx="4954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 App</a:t>
            </a:r>
            <a:endParaRPr/>
          </a:p>
        </p:txBody>
      </p:sp>
      <p:sp>
        <p:nvSpPr>
          <p:cNvPr id="2115" name="Google Shape;2115;p35"/>
          <p:cNvSpPr txBox="1"/>
          <p:nvPr>
            <p:ph idx="1" type="subTitle"/>
          </p:nvPr>
        </p:nvSpPr>
        <p:spPr>
          <a:xfrm>
            <a:off x="2094600" y="3054100"/>
            <a:ext cx="4954500" cy="113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Foo App là một training project thuộc chương trình ZaloPay Fresher 2020 sử dụng React JS, Vert.x, MySQL,Redis để xây dụng một ứng dựng chat real-time đơn giản kết hợp với các chức năng chuyển tiền, xem số dư, lịch sử , ...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9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Google Shape;2120;p36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Chức năng chính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21" name="Google Shape;2121;p36"/>
          <p:cNvSpPr txBox="1"/>
          <p:nvPr>
            <p:ph idx="1" type="body"/>
          </p:nvPr>
        </p:nvSpPr>
        <p:spPr>
          <a:xfrm>
            <a:off x="714650" y="1152150"/>
            <a:ext cx="7705500" cy="301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30394B"/>
                </a:solidFill>
              </a:rPr>
              <a:t>Ứng dụng</a:t>
            </a:r>
            <a:r>
              <a:rPr lang="en" sz="1200">
                <a:solidFill>
                  <a:srgbClr val="30394B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</a:t>
            </a:r>
            <a:r>
              <a:rPr lang="en" sz="1200">
                <a:solidFill>
                  <a:srgbClr val="30394B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FooApp </a:t>
            </a:r>
            <a:r>
              <a:rPr lang="en" sz="1200">
                <a:solidFill>
                  <a:srgbClr val="30394B"/>
                </a:solidFill>
              </a:rPr>
              <a:t>bao gồm các chức năng cơ bản của một ứng dụng chat </a:t>
            </a:r>
            <a:r>
              <a:rPr lang="en" sz="1200">
                <a:solidFill>
                  <a:srgbClr val="30394B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Barlow Semi Condensed Medium"/>
              <a:buAutoNum type="arabicPeriod"/>
            </a:pPr>
            <a:r>
              <a:rPr lang="en" sz="1200">
                <a:solidFill>
                  <a:srgbClr val="30394B"/>
                </a:solidFill>
              </a:rPr>
              <a:t>Đăng nhập (sử dụng JWT), đăng xuất</a:t>
            </a:r>
            <a:endParaRPr sz="1200">
              <a:solidFill>
                <a:srgbClr val="30394B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Barlow Semi Condensed Medium"/>
              <a:buAutoNum type="arabicPeriod"/>
            </a:pPr>
            <a:r>
              <a:rPr lang="en" sz="1200">
                <a:solidFill>
                  <a:srgbClr val="30394B"/>
                </a:solidFill>
              </a:rPr>
              <a:t>Đăng kí tài khoản</a:t>
            </a:r>
            <a:endParaRPr sz="1200">
              <a:solidFill>
                <a:srgbClr val="30394B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Barlow Semi Condensed Medium"/>
              <a:buAutoNum type="arabicPeriod"/>
            </a:pPr>
            <a:r>
              <a:rPr lang="en" sz="1200">
                <a:solidFill>
                  <a:srgbClr val="30394B"/>
                </a:solidFill>
              </a:rPr>
              <a:t>Xem danh sách bạn bè</a:t>
            </a:r>
            <a:endParaRPr sz="1200">
              <a:solidFill>
                <a:srgbClr val="30394B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Barlow Semi Condensed Medium"/>
              <a:buAutoNum type="arabicPeriod"/>
            </a:pPr>
            <a:r>
              <a:rPr lang="en" sz="1200">
                <a:solidFill>
                  <a:srgbClr val="30394B"/>
                </a:solidFill>
              </a:rPr>
              <a:t>Chat 1-1 với một người bạn trong danh sách bạn bè</a:t>
            </a:r>
            <a:endParaRPr sz="1200">
              <a:solidFill>
                <a:srgbClr val="30394B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0394B"/>
              </a:buClr>
              <a:buSzPts val="1200"/>
              <a:buFont typeface="Barlow Semi Condensed Medium"/>
              <a:buAutoNum type="arabicPeriod"/>
            </a:pPr>
            <a:r>
              <a:rPr lang="en" sz="1200">
                <a:solidFill>
                  <a:srgbClr val="30394B"/>
                </a:solidFill>
              </a:rPr>
              <a:t>Kết bạn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0394B"/>
                </a:solidFill>
              </a:rPr>
              <a:t>Và ở module cuối này, sẽ xây dựng thêm một số chức năng  sau</a:t>
            </a:r>
            <a:r>
              <a:rPr lang="en" sz="1200">
                <a:solidFill>
                  <a:srgbClr val="30394B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04800" lvl="0" marL="9144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 Condensed Light"/>
              <a:buChar char="●"/>
            </a:pPr>
            <a:r>
              <a:rPr lang="en" sz="1200">
                <a:solidFill>
                  <a:srgbClr val="30394B"/>
                </a:solidFill>
              </a:rPr>
              <a:t>Chuyển tiền sang một người bạn có trong danh sách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 Condensed Light"/>
              <a:buChar char="●"/>
            </a:pPr>
            <a:r>
              <a:rPr lang="en" sz="1200">
                <a:solidFill>
                  <a:srgbClr val="30394B"/>
                </a:solidFill>
              </a:rPr>
              <a:t>Xem số dư hiện tại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Barlow Semi Condensed Light"/>
              <a:buChar char="●"/>
            </a:pPr>
            <a:r>
              <a:rPr lang="en" sz="1200">
                <a:solidFill>
                  <a:srgbClr val="30394B"/>
                </a:solidFill>
              </a:rPr>
              <a:t>Xem lịch sử giao dịch</a:t>
            </a:r>
            <a:endParaRPr sz="1200">
              <a:solidFill>
                <a:srgbClr val="30394B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122" name="Google Shape;2122;p36"/>
          <p:cNvGrpSpPr/>
          <p:nvPr/>
        </p:nvGrpSpPr>
        <p:grpSpPr>
          <a:xfrm>
            <a:off x="5499747" y="1486923"/>
            <a:ext cx="2419155" cy="2759345"/>
            <a:chOff x="1260950" y="-166737"/>
            <a:chExt cx="5129675" cy="5643987"/>
          </a:xfrm>
        </p:grpSpPr>
        <p:sp>
          <p:nvSpPr>
            <p:cNvPr id="2123" name="Google Shape;2123;p36"/>
            <p:cNvSpPr/>
            <p:nvPr/>
          </p:nvSpPr>
          <p:spPr>
            <a:xfrm>
              <a:off x="1260950" y="395850"/>
              <a:ext cx="5129675" cy="4941275"/>
            </a:xfrm>
            <a:custGeom>
              <a:rect b="b" l="l" r="r" t="t"/>
              <a:pathLst>
                <a:path extrusionOk="0" h="197651" w="205187">
                  <a:moveTo>
                    <a:pt x="118352" y="1"/>
                  </a:moveTo>
                  <a:cubicBezTo>
                    <a:pt x="118262" y="1"/>
                    <a:pt x="118173" y="1"/>
                    <a:pt x="118084" y="3"/>
                  </a:cubicBezTo>
                  <a:cubicBezTo>
                    <a:pt x="89771" y="436"/>
                    <a:pt x="90673" y="18108"/>
                    <a:pt x="82269" y="42454"/>
                  </a:cubicBezTo>
                  <a:cubicBezTo>
                    <a:pt x="73866" y="66763"/>
                    <a:pt x="45553" y="55726"/>
                    <a:pt x="26546" y="64563"/>
                  </a:cubicBezTo>
                  <a:cubicBezTo>
                    <a:pt x="7538" y="73399"/>
                    <a:pt x="13742" y="109647"/>
                    <a:pt x="14607" y="117618"/>
                  </a:cubicBezTo>
                  <a:cubicBezTo>
                    <a:pt x="15509" y="125588"/>
                    <a:pt x="6204" y="119385"/>
                    <a:pt x="3102" y="125120"/>
                  </a:cubicBezTo>
                  <a:cubicBezTo>
                    <a:pt x="0" y="130890"/>
                    <a:pt x="2164" y="141747"/>
                    <a:pt x="2164" y="141747"/>
                  </a:cubicBezTo>
                  <a:lnTo>
                    <a:pt x="178677" y="197651"/>
                  </a:lnTo>
                  <a:cubicBezTo>
                    <a:pt x="178677" y="197651"/>
                    <a:pt x="179975" y="195451"/>
                    <a:pt x="185746" y="186145"/>
                  </a:cubicBezTo>
                  <a:cubicBezTo>
                    <a:pt x="191481" y="176876"/>
                    <a:pt x="172906" y="151232"/>
                    <a:pt x="173736" y="140160"/>
                  </a:cubicBezTo>
                  <a:cubicBezTo>
                    <a:pt x="174565" y="129087"/>
                    <a:pt x="205186" y="110548"/>
                    <a:pt x="202084" y="89305"/>
                  </a:cubicBezTo>
                  <a:cubicBezTo>
                    <a:pt x="199028" y="68164"/>
                    <a:pt x="146727" y="1"/>
                    <a:pt x="11835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6"/>
            <p:cNvSpPr/>
            <p:nvPr/>
          </p:nvSpPr>
          <p:spPr>
            <a:xfrm>
              <a:off x="1297025" y="395900"/>
              <a:ext cx="5022350" cy="4941225"/>
            </a:xfrm>
            <a:custGeom>
              <a:rect b="b" l="l" r="r" t="t"/>
              <a:pathLst>
                <a:path extrusionOk="0" h="197649" w="200894">
                  <a:moveTo>
                    <a:pt x="116641" y="1"/>
                  </a:moveTo>
                  <a:cubicBezTo>
                    <a:pt x="88328" y="434"/>
                    <a:pt x="89230" y="18106"/>
                    <a:pt x="80826" y="42452"/>
                  </a:cubicBezTo>
                  <a:cubicBezTo>
                    <a:pt x="72423" y="66761"/>
                    <a:pt x="44110" y="55724"/>
                    <a:pt x="25103" y="64561"/>
                  </a:cubicBezTo>
                  <a:cubicBezTo>
                    <a:pt x="14030" y="69719"/>
                    <a:pt x="11505" y="84145"/>
                    <a:pt x="11505" y="96913"/>
                  </a:cubicBezTo>
                  <a:cubicBezTo>
                    <a:pt x="11505" y="106038"/>
                    <a:pt x="12804" y="114297"/>
                    <a:pt x="13164" y="117616"/>
                  </a:cubicBezTo>
                  <a:cubicBezTo>
                    <a:pt x="13201" y="117976"/>
                    <a:pt x="13237" y="118301"/>
                    <a:pt x="13237" y="118589"/>
                  </a:cubicBezTo>
                  <a:cubicBezTo>
                    <a:pt x="13237" y="125045"/>
                    <a:pt x="4617" y="119635"/>
                    <a:pt x="1659" y="125118"/>
                  </a:cubicBezTo>
                  <a:cubicBezTo>
                    <a:pt x="361" y="127534"/>
                    <a:pt x="0" y="130816"/>
                    <a:pt x="0" y="133846"/>
                  </a:cubicBezTo>
                  <a:cubicBezTo>
                    <a:pt x="0" y="138066"/>
                    <a:pt x="721" y="141745"/>
                    <a:pt x="721" y="141745"/>
                  </a:cubicBezTo>
                  <a:lnTo>
                    <a:pt x="41946" y="154801"/>
                  </a:lnTo>
                  <a:cubicBezTo>
                    <a:pt x="42199" y="153430"/>
                    <a:pt x="42559" y="151591"/>
                    <a:pt x="42992" y="149571"/>
                  </a:cubicBezTo>
                  <a:cubicBezTo>
                    <a:pt x="43858" y="145387"/>
                    <a:pt x="44976" y="140482"/>
                    <a:pt x="45986" y="137417"/>
                  </a:cubicBezTo>
                  <a:cubicBezTo>
                    <a:pt x="48041" y="131249"/>
                    <a:pt x="52189" y="128616"/>
                    <a:pt x="54678" y="127282"/>
                  </a:cubicBezTo>
                  <a:cubicBezTo>
                    <a:pt x="55327" y="126921"/>
                    <a:pt x="56156" y="126344"/>
                    <a:pt x="57094" y="125659"/>
                  </a:cubicBezTo>
                  <a:cubicBezTo>
                    <a:pt x="58934" y="124288"/>
                    <a:pt x="60989" y="122629"/>
                    <a:pt x="61891" y="121872"/>
                  </a:cubicBezTo>
                  <a:cubicBezTo>
                    <a:pt x="62035" y="121727"/>
                    <a:pt x="62144" y="121619"/>
                    <a:pt x="62252" y="121583"/>
                  </a:cubicBezTo>
                  <a:cubicBezTo>
                    <a:pt x="62252" y="121547"/>
                    <a:pt x="62252" y="121547"/>
                    <a:pt x="62288" y="121547"/>
                  </a:cubicBezTo>
                  <a:cubicBezTo>
                    <a:pt x="62396" y="121150"/>
                    <a:pt x="62829" y="119599"/>
                    <a:pt x="63658" y="117688"/>
                  </a:cubicBezTo>
                  <a:cubicBezTo>
                    <a:pt x="64596" y="115488"/>
                    <a:pt x="66039" y="112855"/>
                    <a:pt x="68059" y="110943"/>
                  </a:cubicBezTo>
                  <a:cubicBezTo>
                    <a:pt x="70078" y="109032"/>
                    <a:pt x="73397" y="107481"/>
                    <a:pt x="76246" y="106399"/>
                  </a:cubicBezTo>
                  <a:cubicBezTo>
                    <a:pt x="78807" y="105425"/>
                    <a:pt x="80971" y="104812"/>
                    <a:pt x="81367" y="104704"/>
                  </a:cubicBezTo>
                  <a:cubicBezTo>
                    <a:pt x="82954" y="103369"/>
                    <a:pt x="85407" y="102143"/>
                    <a:pt x="88184" y="101061"/>
                  </a:cubicBezTo>
                  <a:cubicBezTo>
                    <a:pt x="90997" y="99979"/>
                    <a:pt x="94135" y="99041"/>
                    <a:pt x="97057" y="98248"/>
                  </a:cubicBezTo>
                  <a:cubicBezTo>
                    <a:pt x="102358" y="96877"/>
                    <a:pt x="106975" y="96011"/>
                    <a:pt x="107877" y="95867"/>
                  </a:cubicBezTo>
                  <a:cubicBezTo>
                    <a:pt x="108129" y="95362"/>
                    <a:pt x="109067" y="93595"/>
                    <a:pt x="110978" y="91142"/>
                  </a:cubicBezTo>
                  <a:cubicBezTo>
                    <a:pt x="112169" y="89591"/>
                    <a:pt x="114225" y="88437"/>
                    <a:pt x="116028" y="87644"/>
                  </a:cubicBezTo>
                  <a:cubicBezTo>
                    <a:pt x="117615" y="86923"/>
                    <a:pt x="118985" y="86526"/>
                    <a:pt x="119274" y="86454"/>
                  </a:cubicBezTo>
                  <a:cubicBezTo>
                    <a:pt x="119310" y="86382"/>
                    <a:pt x="119454" y="86309"/>
                    <a:pt x="119635" y="86201"/>
                  </a:cubicBezTo>
                  <a:cubicBezTo>
                    <a:pt x="119887" y="86021"/>
                    <a:pt x="120284" y="85732"/>
                    <a:pt x="120825" y="85336"/>
                  </a:cubicBezTo>
                  <a:cubicBezTo>
                    <a:pt x="121907" y="84578"/>
                    <a:pt x="123530" y="83424"/>
                    <a:pt x="125730" y="81873"/>
                  </a:cubicBezTo>
                  <a:cubicBezTo>
                    <a:pt x="129337" y="79276"/>
                    <a:pt x="134422" y="76716"/>
                    <a:pt x="136153" y="75850"/>
                  </a:cubicBezTo>
                  <a:cubicBezTo>
                    <a:pt x="134278" y="74984"/>
                    <a:pt x="132763" y="73361"/>
                    <a:pt x="131465" y="71342"/>
                  </a:cubicBezTo>
                  <a:cubicBezTo>
                    <a:pt x="130022" y="69069"/>
                    <a:pt x="128868" y="66292"/>
                    <a:pt x="127858" y="63479"/>
                  </a:cubicBezTo>
                  <a:cubicBezTo>
                    <a:pt x="125874" y="57925"/>
                    <a:pt x="122051" y="52010"/>
                    <a:pt x="118985" y="49160"/>
                  </a:cubicBezTo>
                  <a:cubicBezTo>
                    <a:pt x="117867" y="48114"/>
                    <a:pt x="116930" y="47249"/>
                    <a:pt x="116244" y="46275"/>
                  </a:cubicBezTo>
                  <a:cubicBezTo>
                    <a:pt x="115595" y="45373"/>
                    <a:pt x="115198" y="44327"/>
                    <a:pt x="115198" y="43101"/>
                  </a:cubicBezTo>
                  <a:cubicBezTo>
                    <a:pt x="115198" y="42091"/>
                    <a:pt x="115451" y="40937"/>
                    <a:pt x="115992" y="39530"/>
                  </a:cubicBezTo>
                  <a:cubicBezTo>
                    <a:pt x="116677" y="37655"/>
                    <a:pt x="118228" y="35419"/>
                    <a:pt x="120031" y="33327"/>
                  </a:cubicBezTo>
                  <a:cubicBezTo>
                    <a:pt x="121835" y="31199"/>
                    <a:pt x="123927" y="29179"/>
                    <a:pt x="125694" y="27772"/>
                  </a:cubicBezTo>
                  <a:cubicBezTo>
                    <a:pt x="126884" y="26835"/>
                    <a:pt x="127930" y="26149"/>
                    <a:pt x="128723" y="25861"/>
                  </a:cubicBezTo>
                  <a:cubicBezTo>
                    <a:pt x="130022" y="25428"/>
                    <a:pt x="131392" y="24887"/>
                    <a:pt x="132547" y="24887"/>
                  </a:cubicBezTo>
                  <a:cubicBezTo>
                    <a:pt x="132907" y="24887"/>
                    <a:pt x="133268" y="24923"/>
                    <a:pt x="133556" y="25067"/>
                  </a:cubicBezTo>
                  <a:cubicBezTo>
                    <a:pt x="133881" y="25176"/>
                    <a:pt x="134170" y="25392"/>
                    <a:pt x="134386" y="25681"/>
                  </a:cubicBezTo>
                  <a:cubicBezTo>
                    <a:pt x="134819" y="26258"/>
                    <a:pt x="135071" y="27123"/>
                    <a:pt x="135071" y="28386"/>
                  </a:cubicBezTo>
                  <a:cubicBezTo>
                    <a:pt x="135071" y="28458"/>
                    <a:pt x="135071" y="28566"/>
                    <a:pt x="135071" y="28638"/>
                  </a:cubicBezTo>
                  <a:cubicBezTo>
                    <a:pt x="134999" y="30874"/>
                    <a:pt x="133701" y="32714"/>
                    <a:pt x="132258" y="34192"/>
                  </a:cubicBezTo>
                  <a:cubicBezTo>
                    <a:pt x="130815" y="35707"/>
                    <a:pt x="129192" y="36897"/>
                    <a:pt x="128399" y="37691"/>
                  </a:cubicBezTo>
                  <a:cubicBezTo>
                    <a:pt x="128182" y="37943"/>
                    <a:pt x="128038" y="38160"/>
                    <a:pt x="127966" y="38268"/>
                  </a:cubicBezTo>
                  <a:cubicBezTo>
                    <a:pt x="127641" y="39025"/>
                    <a:pt x="127461" y="39927"/>
                    <a:pt x="127461" y="40937"/>
                  </a:cubicBezTo>
                  <a:cubicBezTo>
                    <a:pt x="127461" y="41947"/>
                    <a:pt x="127641" y="43029"/>
                    <a:pt x="128074" y="44111"/>
                  </a:cubicBezTo>
                  <a:cubicBezTo>
                    <a:pt x="128507" y="45193"/>
                    <a:pt x="129842" y="47681"/>
                    <a:pt x="131501" y="50459"/>
                  </a:cubicBezTo>
                  <a:cubicBezTo>
                    <a:pt x="133124" y="53236"/>
                    <a:pt x="135107" y="56338"/>
                    <a:pt x="136911" y="58610"/>
                  </a:cubicBezTo>
                  <a:cubicBezTo>
                    <a:pt x="139580" y="62072"/>
                    <a:pt x="144882" y="68709"/>
                    <a:pt x="147767" y="72748"/>
                  </a:cubicBezTo>
                  <a:cubicBezTo>
                    <a:pt x="148741" y="74083"/>
                    <a:pt x="149426" y="75129"/>
                    <a:pt x="149715" y="75706"/>
                  </a:cubicBezTo>
                  <a:cubicBezTo>
                    <a:pt x="150039" y="76427"/>
                    <a:pt x="150256" y="76968"/>
                    <a:pt x="150256" y="77509"/>
                  </a:cubicBezTo>
                  <a:cubicBezTo>
                    <a:pt x="150256" y="78086"/>
                    <a:pt x="150039" y="78591"/>
                    <a:pt x="149715" y="79240"/>
                  </a:cubicBezTo>
                  <a:cubicBezTo>
                    <a:pt x="149390" y="79889"/>
                    <a:pt x="148885" y="80719"/>
                    <a:pt x="148272" y="81909"/>
                  </a:cubicBezTo>
                  <a:cubicBezTo>
                    <a:pt x="147262" y="83749"/>
                    <a:pt x="145206" y="86237"/>
                    <a:pt x="143403" y="88257"/>
                  </a:cubicBezTo>
                  <a:cubicBezTo>
                    <a:pt x="142068" y="89772"/>
                    <a:pt x="140842" y="90998"/>
                    <a:pt x="140301" y="91575"/>
                  </a:cubicBezTo>
                  <a:lnTo>
                    <a:pt x="140914" y="91864"/>
                  </a:lnTo>
                  <a:cubicBezTo>
                    <a:pt x="141022" y="91792"/>
                    <a:pt x="141203" y="91647"/>
                    <a:pt x="141455" y="91503"/>
                  </a:cubicBezTo>
                  <a:cubicBezTo>
                    <a:pt x="141888" y="91178"/>
                    <a:pt x="142465" y="90782"/>
                    <a:pt x="143150" y="90313"/>
                  </a:cubicBezTo>
                  <a:cubicBezTo>
                    <a:pt x="144521" y="89339"/>
                    <a:pt x="146252" y="88149"/>
                    <a:pt x="147587" y="87139"/>
                  </a:cubicBezTo>
                  <a:cubicBezTo>
                    <a:pt x="149931" y="85372"/>
                    <a:pt x="153105" y="84145"/>
                    <a:pt x="153970" y="83821"/>
                  </a:cubicBezTo>
                  <a:cubicBezTo>
                    <a:pt x="153934" y="83280"/>
                    <a:pt x="153826" y="81873"/>
                    <a:pt x="153826" y="79962"/>
                  </a:cubicBezTo>
                  <a:cubicBezTo>
                    <a:pt x="153826" y="76102"/>
                    <a:pt x="154151" y="70260"/>
                    <a:pt x="155882" y="65427"/>
                  </a:cubicBezTo>
                  <a:cubicBezTo>
                    <a:pt x="157289" y="61495"/>
                    <a:pt x="159381" y="55400"/>
                    <a:pt x="161256" y="49701"/>
                  </a:cubicBezTo>
                  <a:cubicBezTo>
                    <a:pt x="163131" y="44003"/>
                    <a:pt x="164755" y="38665"/>
                    <a:pt x="165187" y="36429"/>
                  </a:cubicBezTo>
                  <a:cubicBezTo>
                    <a:pt x="165368" y="35419"/>
                    <a:pt x="165476" y="34481"/>
                    <a:pt x="165548" y="33651"/>
                  </a:cubicBezTo>
                  <a:cubicBezTo>
                    <a:pt x="149137" y="15293"/>
                    <a:pt x="130346" y="1"/>
                    <a:pt x="116930" y="1"/>
                  </a:cubicBezTo>
                  <a:close/>
                  <a:moveTo>
                    <a:pt x="171499" y="40540"/>
                  </a:moveTo>
                  <a:cubicBezTo>
                    <a:pt x="171391" y="40612"/>
                    <a:pt x="171283" y="40721"/>
                    <a:pt x="171211" y="40829"/>
                  </a:cubicBezTo>
                  <a:cubicBezTo>
                    <a:pt x="170850" y="41262"/>
                    <a:pt x="170561" y="41766"/>
                    <a:pt x="170381" y="42163"/>
                  </a:cubicBezTo>
                  <a:cubicBezTo>
                    <a:pt x="170237" y="42416"/>
                    <a:pt x="170165" y="42632"/>
                    <a:pt x="170165" y="42704"/>
                  </a:cubicBezTo>
                  <a:lnTo>
                    <a:pt x="170129" y="42740"/>
                  </a:lnTo>
                  <a:lnTo>
                    <a:pt x="170129" y="42812"/>
                  </a:lnTo>
                  <a:cubicBezTo>
                    <a:pt x="170129" y="42885"/>
                    <a:pt x="170129" y="42993"/>
                    <a:pt x="170092" y="43101"/>
                  </a:cubicBezTo>
                  <a:cubicBezTo>
                    <a:pt x="170056" y="43353"/>
                    <a:pt x="170020" y="43714"/>
                    <a:pt x="169984" y="44147"/>
                  </a:cubicBezTo>
                  <a:cubicBezTo>
                    <a:pt x="169876" y="45013"/>
                    <a:pt x="169732" y="46275"/>
                    <a:pt x="169587" y="47754"/>
                  </a:cubicBezTo>
                  <a:cubicBezTo>
                    <a:pt x="169263" y="50783"/>
                    <a:pt x="168830" y="54823"/>
                    <a:pt x="168397" y="59115"/>
                  </a:cubicBezTo>
                  <a:cubicBezTo>
                    <a:pt x="167496" y="67663"/>
                    <a:pt x="166522" y="77112"/>
                    <a:pt x="166125" y="80899"/>
                  </a:cubicBezTo>
                  <a:cubicBezTo>
                    <a:pt x="165728" y="84722"/>
                    <a:pt x="165223" y="87716"/>
                    <a:pt x="163817" y="90818"/>
                  </a:cubicBezTo>
                  <a:cubicBezTo>
                    <a:pt x="162446" y="93920"/>
                    <a:pt x="160174" y="97093"/>
                    <a:pt x="156279" y="101385"/>
                  </a:cubicBezTo>
                  <a:cubicBezTo>
                    <a:pt x="148813" y="109609"/>
                    <a:pt x="139940" y="113360"/>
                    <a:pt x="139183" y="113648"/>
                  </a:cubicBezTo>
                  <a:lnTo>
                    <a:pt x="127533" y="124072"/>
                  </a:lnTo>
                  <a:cubicBezTo>
                    <a:pt x="127533" y="124360"/>
                    <a:pt x="127461" y="125370"/>
                    <a:pt x="127209" y="128796"/>
                  </a:cubicBezTo>
                  <a:cubicBezTo>
                    <a:pt x="127064" y="130924"/>
                    <a:pt x="126523" y="132547"/>
                    <a:pt x="125982" y="133738"/>
                  </a:cubicBezTo>
                  <a:cubicBezTo>
                    <a:pt x="125441" y="134928"/>
                    <a:pt x="124864" y="135721"/>
                    <a:pt x="124612" y="136154"/>
                  </a:cubicBezTo>
                  <a:cubicBezTo>
                    <a:pt x="124612" y="136190"/>
                    <a:pt x="124612" y="136190"/>
                    <a:pt x="124612" y="136190"/>
                  </a:cubicBezTo>
                  <a:cubicBezTo>
                    <a:pt x="124540" y="136298"/>
                    <a:pt x="124504" y="136407"/>
                    <a:pt x="124504" y="136443"/>
                  </a:cubicBezTo>
                  <a:cubicBezTo>
                    <a:pt x="124504" y="136515"/>
                    <a:pt x="124468" y="136623"/>
                    <a:pt x="124468" y="136731"/>
                  </a:cubicBezTo>
                  <a:cubicBezTo>
                    <a:pt x="124431" y="136803"/>
                    <a:pt x="124395" y="136875"/>
                    <a:pt x="124395" y="136984"/>
                  </a:cubicBezTo>
                  <a:cubicBezTo>
                    <a:pt x="124395" y="136984"/>
                    <a:pt x="124359" y="137020"/>
                    <a:pt x="124359" y="137020"/>
                  </a:cubicBezTo>
                  <a:cubicBezTo>
                    <a:pt x="124359" y="137056"/>
                    <a:pt x="124359" y="137056"/>
                    <a:pt x="124359" y="137092"/>
                  </a:cubicBezTo>
                  <a:cubicBezTo>
                    <a:pt x="124359" y="137092"/>
                    <a:pt x="124359" y="137092"/>
                    <a:pt x="124359" y="137128"/>
                  </a:cubicBezTo>
                  <a:cubicBezTo>
                    <a:pt x="124251" y="137453"/>
                    <a:pt x="124107" y="137849"/>
                    <a:pt x="123963" y="138354"/>
                  </a:cubicBezTo>
                  <a:cubicBezTo>
                    <a:pt x="123638" y="139364"/>
                    <a:pt x="123205" y="140699"/>
                    <a:pt x="122736" y="142105"/>
                  </a:cubicBezTo>
                  <a:cubicBezTo>
                    <a:pt x="121726" y="144991"/>
                    <a:pt x="120464" y="148345"/>
                    <a:pt x="119346" y="150653"/>
                  </a:cubicBezTo>
                  <a:cubicBezTo>
                    <a:pt x="118192" y="152961"/>
                    <a:pt x="117146" y="154837"/>
                    <a:pt x="115379" y="156640"/>
                  </a:cubicBezTo>
                  <a:cubicBezTo>
                    <a:pt x="113647" y="158444"/>
                    <a:pt x="111195" y="160139"/>
                    <a:pt x="107300" y="162122"/>
                  </a:cubicBezTo>
                  <a:cubicBezTo>
                    <a:pt x="100555" y="165549"/>
                    <a:pt x="95506" y="169228"/>
                    <a:pt x="94388" y="170093"/>
                  </a:cubicBezTo>
                  <a:cubicBezTo>
                    <a:pt x="94207" y="170202"/>
                    <a:pt x="94135" y="170274"/>
                    <a:pt x="94135" y="170274"/>
                  </a:cubicBezTo>
                  <a:cubicBezTo>
                    <a:pt x="94063" y="170310"/>
                    <a:pt x="93991" y="170310"/>
                    <a:pt x="93955" y="170310"/>
                  </a:cubicBezTo>
                  <a:cubicBezTo>
                    <a:pt x="93883" y="170310"/>
                    <a:pt x="93811" y="170310"/>
                    <a:pt x="93738" y="170274"/>
                  </a:cubicBezTo>
                  <a:lnTo>
                    <a:pt x="88473" y="165982"/>
                  </a:lnTo>
                  <a:cubicBezTo>
                    <a:pt x="88364" y="165910"/>
                    <a:pt x="88328" y="165729"/>
                    <a:pt x="88400" y="165621"/>
                  </a:cubicBezTo>
                  <a:cubicBezTo>
                    <a:pt x="88400" y="165621"/>
                    <a:pt x="88869" y="164828"/>
                    <a:pt x="89591" y="163637"/>
                  </a:cubicBezTo>
                  <a:cubicBezTo>
                    <a:pt x="90312" y="162411"/>
                    <a:pt x="91286" y="160788"/>
                    <a:pt x="92296" y="159057"/>
                  </a:cubicBezTo>
                  <a:cubicBezTo>
                    <a:pt x="94352" y="155558"/>
                    <a:pt x="96588" y="151663"/>
                    <a:pt x="97381" y="150040"/>
                  </a:cubicBezTo>
                  <a:cubicBezTo>
                    <a:pt x="98211" y="148309"/>
                    <a:pt x="100194" y="146830"/>
                    <a:pt x="101926" y="145748"/>
                  </a:cubicBezTo>
                  <a:cubicBezTo>
                    <a:pt x="103404" y="144810"/>
                    <a:pt x="104739" y="144197"/>
                    <a:pt x="105136" y="144017"/>
                  </a:cubicBezTo>
                  <a:lnTo>
                    <a:pt x="107336" y="137200"/>
                  </a:lnTo>
                  <a:cubicBezTo>
                    <a:pt x="107336" y="137200"/>
                    <a:pt x="107336" y="137200"/>
                    <a:pt x="107336" y="137164"/>
                  </a:cubicBezTo>
                  <a:lnTo>
                    <a:pt x="107624" y="136298"/>
                  </a:lnTo>
                  <a:lnTo>
                    <a:pt x="107624" y="136298"/>
                  </a:lnTo>
                  <a:cubicBezTo>
                    <a:pt x="106326" y="136479"/>
                    <a:pt x="102575" y="136984"/>
                    <a:pt x="98066" y="136984"/>
                  </a:cubicBezTo>
                  <a:cubicBezTo>
                    <a:pt x="95470" y="136984"/>
                    <a:pt x="92620" y="136803"/>
                    <a:pt x="89843" y="136334"/>
                  </a:cubicBezTo>
                  <a:cubicBezTo>
                    <a:pt x="81872" y="135000"/>
                    <a:pt x="74803" y="130456"/>
                    <a:pt x="73649" y="129698"/>
                  </a:cubicBezTo>
                  <a:cubicBezTo>
                    <a:pt x="72747" y="130275"/>
                    <a:pt x="68491" y="133088"/>
                    <a:pt x="65786" y="134856"/>
                  </a:cubicBezTo>
                  <a:cubicBezTo>
                    <a:pt x="64813" y="135469"/>
                    <a:pt x="64019" y="135974"/>
                    <a:pt x="63694" y="136190"/>
                  </a:cubicBezTo>
                  <a:cubicBezTo>
                    <a:pt x="63586" y="136226"/>
                    <a:pt x="63550" y="136262"/>
                    <a:pt x="63514" y="136298"/>
                  </a:cubicBezTo>
                  <a:lnTo>
                    <a:pt x="63478" y="136371"/>
                  </a:lnTo>
                  <a:cubicBezTo>
                    <a:pt x="63406" y="136443"/>
                    <a:pt x="63370" y="136551"/>
                    <a:pt x="63298" y="136659"/>
                  </a:cubicBezTo>
                  <a:cubicBezTo>
                    <a:pt x="63153" y="136948"/>
                    <a:pt x="62937" y="137344"/>
                    <a:pt x="62721" y="137849"/>
                  </a:cubicBezTo>
                  <a:cubicBezTo>
                    <a:pt x="62252" y="138859"/>
                    <a:pt x="61567" y="140194"/>
                    <a:pt x="60773" y="141745"/>
                  </a:cubicBezTo>
                  <a:cubicBezTo>
                    <a:pt x="59114" y="144774"/>
                    <a:pt x="56842" y="148489"/>
                    <a:pt x="53992" y="151302"/>
                  </a:cubicBezTo>
                  <a:cubicBezTo>
                    <a:pt x="51576" y="153683"/>
                    <a:pt x="50205" y="155666"/>
                    <a:pt x="49412" y="157181"/>
                  </a:cubicBezTo>
                  <a:lnTo>
                    <a:pt x="110041" y="176369"/>
                  </a:lnTo>
                  <a:lnTo>
                    <a:pt x="167532" y="194439"/>
                  </a:lnTo>
                  <a:cubicBezTo>
                    <a:pt x="167640" y="194475"/>
                    <a:pt x="167712" y="194547"/>
                    <a:pt x="167748" y="194655"/>
                  </a:cubicBezTo>
                  <a:lnTo>
                    <a:pt x="177234" y="197649"/>
                  </a:lnTo>
                  <a:cubicBezTo>
                    <a:pt x="177234" y="197649"/>
                    <a:pt x="178532" y="195449"/>
                    <a:pt x="184303" y="186143"/>
                  </a:cubicBezTo>
                  <a:cubicBezTo>
                    <a:pt x="185060" y="184917"/>
                    <a:pt x="185385" y="183366"/>
                    <a:pt x="185385" y="181599"/>
                  </a:cubicBezTo>
                  <a:cubicBezTo>
                    <a:pt x="185421" y="170526"/>
                    <a:pt x="172256" y="150761"/>
                    <a:pt x="172256" y="140879"/>
                  </a:cubicBezTo>
                  <a:cubicBezTo>
                    <a:pt x="172256" y="140626"/>
                    <a:pt x="172256" y="140410"/>
                    <a:pt x="172293" y="140158"/>
                  </a:cubicBezTo>
                  <a:cubicBezTo>
                    <a:pt x="173086" y="129626"/>
                    <a:pt x="200894" y="112314"/>
                    <a:pt x="200858" y="92333"/>
                  </a:cubicBezTo>
                  <a:cubicBezTo>
                    <a:pt x="200858" y="91323"/>
                    <a:pt x="200786" y="90313"/>
                    <a:pt x="200641" y="89303"/>
                  </a:cubicBezTo>
                  <a:cubicBezTo>
                    <a:pt x="199199" y="79421"/>
                    <a:pt x="187008" y="59223"/>
                    <a:pt x="171499" y="4054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6"/>
            <p:cNvSpPr/>
            <p:nvPr/>
          </p:nvSpPr>
          <p:spPr>
            <a:xfrm>
              <a:off x="5625075" y="5303525"/>
              <a:ext cx="225425" cy="80725"/>
            </a:xfrm>
            <a:custGeom>
              <a:rect b="b" l="l" r="r" t="t"/>
              <a:pathLst>
                <a:path extrusionOk="0" h="3229" w="9017">
                  <a:moveTo>
                    <a:pt x="359" y="0"/>
                  </a:moveTo>
                  <a:cubicBezTo>
                    <a:pt x="233" y="0"/>
                    <a:pt x="102" y="75"/>
                    <a:pt x="72" y="226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8584" y="3219"/>
                  </a:lnTo>
                  <a:cubicBezTo>
                    <a:pt x="8614" y="3225"/>
                    <a:pt x="8643" y="3228"/>
                    <a:pt x="8671" y="3228"/>
                  </a:cubicBezTo>
                  <a:cubicBezTo>
                    <a:pt x="8810" y="3228"/>
                    <a:pt x="8921" y="3153"/>
                    <a:pt x="8981" y="3003"/>
                  </a:cubicBezTo>
                  <a:cubicBezTo>
                    <a:pt x="9017" y="2858"/>
                    <a:pt x="8945" y="2678"/>
                    <a:pt x="8764" y="2642"/>
                  </a:cubicBezTo>
                  <a:lnTo>
                    <a:pt x="433" y="9"/>
                  </a:lnTo>
                  <a:cubicBezTo>
                    <a:pt x="409" y="3"/>
                    <a:pt x="384" y="0"/>
                    <a:pt x="35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6"/>
            <p:cNvSpPr/>
            <p:nvPr/>
          </p:nvSpPr>
          <p:spPr>
            <a:xfrm>
              <a:off x="1607200" y="4042075"/>
              <a:ext cx="3884450" cy="1229450"/>
            </a:xfrm>
            <a:custGeom>
              <a:rect b="b" l="l" r="r" t="t"/>
              <a:pathLst>
                <a:path extrusionOk="0" h="49178" w="155378">
                  <a:moveTo>
                    <a:pt x="356" y="0"/>
                  </a:moveTo>
                  <a:cubicBezTo>
                    <a:pt x="231" y="0"/>
                    <a:pt x="102" y="70"/>
                    <a:pt x="72" y="190"/>
                  </a:cubicBezTo>
                  <a:cubicBezTo>
                    <a:pt x="0" y="370"/>
                    <a:pt x="108" y="550"/>
                    <a:pt x="253" y="586"/>
                  </a:cubicBezTo>
                  <a:lnTo>
                    <a:pt x="154944" y="49169"/>
                  </a:lnTo>
                  <a:cubicBezTo>
                    <a:pt x="154968" y="49175"/>
                    <a:pt x="154993" y="49178"/>
                    <a:pt x="155019" y="49178"/>
                  </a:cubicBezTo>
                  <a:cubicBezTo>
                    <a:pt x="155145" y="49178"/>
                    <a:pt x="155275" y="49103"/>
                    <a:pt x="155305" y="48952"/>
                  </a:cubicBezTo>
                  <a:cubicBezTo>
                    <a:pt x="155377" y="48808"/>
                    <a:pt x="155269" y="48628"/>
                    <a:pt x="155125" y="48592"/>
                  </a:cubicBezTo>
                  <a:lnTo>
                    <a:pt x="433" y="9"/>
                  </a:lnTo>
                  <a:cubicBezTo>
                    <a:pt x="408" y="3"/>
                    <a:pt x="382" y="0"/>
                    <a:pt x="3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6"/>
            <p:cNvSpPr/>
            <p:nvPr/>
          </p:nvSpPr>
          <p:spPr>
            <a:xfrm>
              <a:off x="2109425" y="4449850"/>
              <a:ext cx="1904375" cy="1019825"/>
            </a:xfrm>
            <a:custGeom>
              <a:rect b="b" l="l" r="r" t="t"/>
              <a:pathLst>
                <a:path extrusionOk="0" h="40793" w="76175">
                  <a:moveTo>
                    <a:pt x="16880" y="1"/>
                  </a:moveTo>
                  <a:lnTo>
                    <a:pt x="0" y="20775"/>
                  </a:lnTo>
                  <a:lnTo>
                    <a:pt x="57419" y="40792"/>
                  </a:lnTo>
                  <a:lnTo>
                    <a:pt x="76174" y="20018"/>
                  </a:lnTo>
                  <a:lnTo>
                    <a:pt x="16880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6"/>
            <p:cNvSpPr/>
            <p:nvPr/>
          </p:nvSpPr>
          <p:spPr>
            <a:xfrm>
              <a:off x="2101300" y="4442275"/>
              <a:ext cx="1920600" cy="1034975"/>
            </a:xfrm>
            <a:custGeom>
              <a:rect b="b" l="l" r="r" t="t"/>
              <a:pathLst>
                <a:path extrusionOk="0" h="41399" w="76824">
                  <a:moveTo>
                    <a:pt x="17313" y="628"/>
                  </a:moveTo>
                  <a:lnTo>
                    <a:pt x="75994" y="20465"/>
                  </a:lnTo>
                  <a:lnTo>
                    <a:pt x="57671" y="40756"/>
                  </a:lnTo>
                  <a:lnTo>
                    <a:pt x="57671" y="40756"/>
                  </a:lnTo>
                  <a:lnTo>
                    <a:pt x="830" y="20934"/>
                  </a:lnTo>
                  <a:lnTo>
                    <a:pt x="17313" y="628"/>
                  </a:lnTo>
                  <a:close/>
                  <a:moveTo>
                    <a:pt x="17220" y="1"/>
                  </a:moveTo>
                  <a:cubicBezTo>
                    <a:pt x="17133" y="1"/>
                    <a:pt x="17041" y="34"/>
                    <a:pt x="16988" y="87"/>
                  </a:cubicBezTo>
                  <a:lnTo>
                    <a:pt x="73" y="20862"/>
                  </a:lnTo>
                  <a:cubicBezTo>
                    <a:pt x="37" y="20970"/>
                    <a:pt x="1" y="21042"/>
                    <a:pt x="37" y="21150"/>
                  </a:cubicBezTo>
                  <a:cubicBezTo>
                    <a:pt x="73" y="21259"/>
                    <a:pt x="145" y="21331"/>
                    <a:pt x="217" y="21367"/>
                  </a:cubicBezTo>
                  <a:lnTo>
                    <a:pt x="57636" y="41384"/>
                  </a:lnTo>
                  <a:cubicBezTo>
                    <a:pt x="57665" y="41394"/>
                    <a:pt x="57697" y="41398"/>
                    <a:pt x="57729" y="41398"/>
                  </a:cubicBezTo>
                  <a:cubicBezTo>
                    <a:pt x="57816" y="41398"/>
                    <a:pt x="57908" y="41365"/>
                    <a:pt x="57961" y="41312"/>
                  </a:cubicBezTo>
                  <a:lnTo>
                    <a:pt x="76716" y="20537"/>
                  </a:lnTo>
                  <a:cubicBezTo>
                    <a:pt x="76788" y="20429"/>
                    <a:pt x="76824" y="20357"/>
                    <a:pt x="76788" y="20249"/>
                  </a:cubicBezTo>
                  <a:cubicBezTo>
                    <a:pt x="76788" y="20140"/>
                    <a:pt x="76716" y="20068"/>
                    <a:pt x="76607" y="20032"/>
                  </a:cubicBezTo>
                  <a:lnTo>
                    <a:pt x="17313" y="15"/>
                  </a:lnTo>
                  <a:cubicBezTo>
                    <a:pt x="17284" y="5"/>
                    <a:pt x="17252" y="1"/>
                    <a:pt x="172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6"/>
            <p:cNvSpPr/>
            <p:nvPr/>
          </p:nvSpPr>
          <p:spPr>
            <a:xfrm>
              <a:off x="2372725" y="4594125"/>
              <a:ext cx="1442700" cy="737600"/>
            </a:xfrm>
            <a:custGeom>
              <a:rect b="b" l="l" r="r" t="t"/>
              <a:pathLst>
                <a:path extrusionOk="0" h="29504" w="57708">
                  <a:moveTo>
                    <a:pt x="12587" y="0"/>
                  </a:moveTo>
                  <a:lnTo>
                    <a:pt x="0" y="14571"/>
                  </a:lnTo>
                  <a:lnTo>
                    <a:pt x="45084" y="29503"/>
                  </a:lnTo>
                  <a:lnTo>
                    <a:pt x="57707" y="15906"/>
                  </a:lnTo>
                  <a:lnTo>
                    <a:pt x="1258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6"/>
            <p:cNvSpPr/>
            <p:nvPr/>
          </p:nvSpPr>
          <p:spPr>
            <a:xfrm>
              <a:off x="2364600" y="4586550"/>
              <a:ext cx="1458025" cy="752725"/>
            </a:xfrm>
            <a:custGeom>
              <a:rect b="b" l="l" r="r" t="t"/>
              <a:pathLst>
                <a:path extrusionOk="0" h="30109" w="58321">
                  <a:moveTo>
                    <a:pt x="13021" y="628"/>
                  </a:moveTo>
                  <a:lnTo>
                    <a:pt x="57491" y="16353"/>
                  </a:lnTo>
                  <a:lnTo>
                    <a:pt x="45320" y="29452"/>
                  </a:lnTo>
                  <a:lnTo>
                    <a:pt x="45320" y="29452"/>
                  </a:lnTo>
                  <a:lnTo>
                    <a:pt x="830" y="14730"/>
                  </a:lnTo>
                  <a:lnTo>
                    <a:pt x="13021" y="628"/>
                  </a:lnTo>
                  <a:close/>
                  <a:moveTo>
                    <a:pt x="12928" y="1"/>
                  </a:moveTo>
                  <a:cubicBezTo>
                    <a:pt x="12840" y="1"/>
                    <a:pt x="12749" y="34"/>
                    <a:pt x="12696" y="87"/>
                  </a:cubicBezTo>
                  <a:lnTo>
                    <a:pt x="73" y="14694"/>
                  </a:lnTo>
                  <a:cubicBezTo>
                    <a:pt x="0" y="14766"/>
                    <a:pt x="0" y="14874"/>
                    <a:pt x="37" y="14947"/>
                  </a:cubicBezTo>
                  <a:cubicBezTo>
                    <a:pt x="37" y="15055"/>
                    <a:pt x="109" y="15127"/>
                    <a:pt x="217" y="15163"/>
                  </a:cubicBezTo>
                  <a:lnTo>
                    <a:pt x="45337" y="30095"/>
                  </a:lnTo>
                  <a:cubicBezTo>
                    <a:pt x="45366" y="30104"/>
                    <a:pt x="45395" y="30109"/>
                    <a:pt x="45423" y="30109"/>
                  </a:cubicBezTo>
                  <a:cubicBezTo>
                    <a:pt x="45500" y="30109"/>
                    <a:pt x="45573" y="30075"/>
                    <a:pt x="45625" y="30023"/>
                  </a:cubicBezTo>
                  <a:lnTo>
                    <a:pt x="58249" y="16425"/>
                  </a:lnTo>
                  <a:cubicBezTo>
                    <a:pt x="58321" y="16353"/>
                    <a:pt x="58321" y="16245"/>
                    <a:pt x="58321" y="16137"/>
                  </a:cubicBezTo>
                  <a:cubicBezTo>
                    <a:pt x="58285" y="16029"/>
                    <a:pt x="58213" y="15956"/>
                    <a:pt x="58105" y="15920"/>
                  </a:cubicBezTo>
                  <a:lnTo>
                    <a:pt x="13021" y="15"/>
                  </a:lnTo>
                  <a:cubicBezTo>
                    <a:pt x="12992" y="5"/>
                    <a:pt x="12960" y="1"/>
                    <a:pt x="129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6"/>
            <p:cNvSpPr/>
            <p:nvPr/>
          </p:nvSpPr>
          <p:spPr>
            <a:xfrm>
              <a:off x="2342050" y="1025400"/>
              <a:ext cx="3594125" cy="3621050"/>
            </a:xfrm>
            <a:custGeom>
              <a:rect b="b" l="l" r="r" t="t"/>
              <a:pathLst>
                <a:path extrusionOk="0" h="144842" w="143765">
                  <a:moveTo>
                    <a:pt x="90743" y="0"/>
                  </a:moveTo>
                  <a:cubicBezTo>
                    <a:pt x="89664" y="0"/>
                    <a:pt x="88322" y="517"/>
                    <a:pt x="87031" y="969"/>
                  </a:cubicBezTo>
                  <a:cubicBezTo>
                    <a:pt x="84109" y="1979"/>
                    <a:pt x="76247" y="9626"/>
                    <a:pt x="74443" y="14422"/>
                  </a:cubicBezTo>
                  <a:cubicBezTo>
                    <a:pt x="72676" y="19255"/>
                    <a:pt x="74227" y="20842"/>
                    <a:pt x="77365" y="23728"/>
                  </a:cubicBezTo>
                  <a:cubicBezTo>
                    <a:pt x="80503" y="26649"/>
                    <a:pt x="84326" y="32600"/>
                    <a:pt x="86345" y="38227"/>
                  </a:cubicBezTo>
                  <a:cubicBezTo>
                    <a:pt x="88365" y="43817"/>
                    <a:pt x="90926" y="49191"/>
                    <a:pt x="95074" y="50670"/>
                  </a:cubicBezTo>
                  <a:cubicBezTo>
                    <a:pt x="95074" y="50670"/>
                    <a:pt x="88473" y="53808"/>
                    <a:pt x="84109" y="56946"/>
                  </a:cubicBezTo>
                  <a:cubicBezTo>
                    <a:pt x="79709" y="60083"/>
                    <a:pt x="77581" y="61526"/>
                    <a:pt x="77581" y="61526"/>
                  </a:cubicBezTo>
                  <a:cubicBezTo>
                    <a:pt x="77581" y="61526"/>
                    <a:pt x="71666" y="63221"/>
                    <a:pt x="69394" y="66143"/>
                  </a:cubicBezTo>
                  <a:cubicBezTo>
                    <a:pt x="67158" y="69028"/>
                    <a:pt x="66256" y="70940"/>
                    <a:pt x="66256" y="70940"/>
                  </a:cubicBezTo>
                  <a:cubicBezTo>
                    <a:pt x="66256" y="70940"/>
                    <a:pt x="45986" y="74438"/>
                    <a:pt x="39711" y="79812"/>
                  </a:cubicBezTo>
                  <a:cubicBezTo>
                    <a:pt x="39711" y="79812"/>
                    <a:pt x="30405" y="82265"/>
                    <a:pt x="26474" y="85980"/>
                  </a:cubicBezTo>
                  <a:cubicBezTo>
                    <a:pt x="22543" y="89695"/>
                    <a:pt x="20739" y="96511"/>
                    <a:pt x="20739" y="96511"/>
                  </a:cubicBezTo>
                  <a:cubicBezTo>
                    <a:pt x="20739" y="96511"/>
                    <a:pt x="15474" y="101020"/>
                    <a:pt x="13021" y="102354"/>
                  </a:cubicBezTo>
                  <a:cubicBezTo>
                    <a:pt x="10532" y="103689"/>
                    <a:pt x="6493" y="106285"/>
                    <a:pt x="4473" y="112345"/>
                  </a:cubicBezTo>
                  <a:cubicBezTo>
                    <a:pt x="2453" y="118368"/>
                    <a:pt x="1" y="132073"/>
                    <a:pt x="1" y="132073"/>
                  </a:cubicBezTo>
                  <a:lnTo>
                    <a:pt x="6276" y="134995"/>
                  </a:lnTo>
                  <a:cubicBezTo>
                    <a:pt x="6276" y="134995"/>
                    <a:pt x="6385" y="131388"/>
                    <a:pt x="12011" y="125906"/>
                  </a:cubicBezTo>
                  <a:cubicBezTo>
                    <a:pt x="17602" y="120388"/>
                    <a:pt x="21064" y="111082"/>
                    <a:pt x="21533" y="110866"/>
                  </a:cubicBezTo>
                  <a:cubicBezTo>
                    <a:pt x="21966" y="110650"/>
                    <a:pt x="31848" y="104157"/>
                    <a:pt x="31848" y="104157"/>
                  </a:cubicBezTo>
                  <a:cubicBezTo>
                    <a:pt x="31848" y="104157"/>
                    <a:pt x="39458" y="109423"/>
                    <a:pt x="48114" y="110866"/>
                  </a:cubicBezTo>
                  <a:cubicBezTo>
                    <a:pt x="50854" y="111336"/>
                    <a:pt x="53685" y="111496"/>
                    <a:pt x="56272" y="111496"/>
                  </a:cubicBezTo>
                  <a:cubicBezTo>
                    <a:pt x="61825" y="111496"/>
                    <a:pt x="66256" y="110758"/>
                    <a:pt x="66256" y="110758"/>
                  </a:cubicBezTo>
                  <a:lnTo>
                    <a:pt x="66256" y="110758"/>
                  </a:lnTo>
                  <a:lnTo>
                    <a:pt x="63587" y="119053"/>
                  </a:lnTo>
                  <a:cubicBezTo>
                    <a:pt x="63587" y="119053"/>
                    <a:pt x="57420" y="121758"/>
                    <a:pt x="55833" y="125004"/>
                  </a:cubicBezTo>
                  <a:cubicBezTo>
                    <a:pt x="54282" y="128250"/>
                    <a:pt x="46888" y="140585"/>
                    <a:pt x="46888" y="140585"/>
                  </a:cubicBezTo>
                  <a:lnTo>
                    <a:pt x="52154" y="144841"/>
                  </a:lnTo>
                  <a:cubicBezTo>
                    <a:pt x="52154" y="144841"/>
                    <a:pt x="57636" y="140585"/>
                    <a:pt x="65390" y="136654"/>
                  </a:cubicBezTo>
                  <a:cubicBezTo>
                    <a:pt x="73109" y="132723"/>
                    <a:pt x="75020" y="129945"/>
                    <a:pt x="77256" y="125329"/>
                  </a:cubicBezTo>
                  <a:cubicBezTo>
                    <a:pt x="79493" y="120748"/>
                    <a:pt x="82306" y="111984"/>
                    <a:pt x="82414" y="111191"/>
                  </a:cubicBezTo>
                  <a:cubicBezTo>
                    <a:pt x="82522" y="110433"/>
                    <a:pt x="84758" y="108413"/>
                    <a:pt x="85119" y="103580"/>
                  </a:cubicBezTo>
                  <a:lnTo>
                    <a:pt x="85444" y="98747"/>
                  </a:lnTo>
                  <a:lnTo>
                    <a:pt x="97202" y="88216"/>
                  </a:lnTo>
                  <a:cubicBezTo>
                    <a:pt x="97202" y="88216"/>
                    <a:pt x="106543" y="84537"/>
                    <a:pt x="114261" y="75989"/>
                  </a:cubicBezTo>
                  <a:cubicBezTo>
                    <a:pt x="122016" y="67477"/>
                    <a:pt x="123242" y="63329"/>
                    <a:pt x="124036" y="55719"/>
                  </a:cubicBezTo>
                  <a:cubicBezTo>
                    <a:pt x="124793" y="48073"/>
                    <a:pt x="127931" y="17921"/>
                    <a:pt x="128039" y="17452"/>
                  </a:cubicBezTo>
                  <a:cubicBezTo>
                    <a:pt x="128183" y="17019"/>
                    <a:pt x="129193" y="14783"/>
                    <a:pt x="130528" y="14567"/>
                  </a:cubicBezTo>
                  <a:cubicBezTo>
                    <a:pt x="130553" y="14562"/>
                    <a:pt x="130580" y="14560"/>
                    <a:pt x="130610" y="14560"/>
                  </a:cubicBezTo>
                  <a:cubicBezTo>
                    <a:pt x="132140" y="14560"/>
                    <a:pt x="139275" y="20855"/>
                    <a:pt x="140266" y="21492"/>
                  </a:cubicBezTo>
                  <a:cubicBezTo>
                    <a:pt x="140695" y="21783"/>
                    <a:pt x="141308" y="22009"/>
                    <a:pt x="141886" y="22009"/>
                  </a:cubicBezTo>
                  <a:cubicBezTo>
                    <a:pt x="142668" y="22009"/>
                    <a:pt x="143387" y="21596"/>
                    <a:pt x="143512" y="20374"/>
                  </a:cubicBezTo>
                  <a:cubicBezTo>
                    <a:pt x="143764" y="18246"/>
                    <a:pt x="141961" y="12980"/>
                    <a:pt x="136226" y="7245"/>
                  </a:cubicBezTo>
                  <a:cubicBezTo>
                    <a:pt x="132064" y="3083"/>
                    <a:pt x="128730" y="1480"/>
                    <a:pt x="126700" y="1480"/>
                  </a:cubicBezTo>
                  <a:cubicBezTo>
                    <a:pt x="125950" y="1480"/>
                    <a:pt x="125379" y="1698"/>
                    <a:pt x="125009" y="2087"/>
                  </a:cubicBezTo>
                  <a:cubicBezTo>
                    <a:pt x="123675" y="3566"/>
                    <a:pt x="124577" y="6704"/>
                    <a:pt x="123675" y="11285"/>
                  </a:cubicBezTo>
                  <a:cubicBezTo>
                    <a:pt x="122773" y="15901"/>
                    <a:pt x="117183" y="32492"/>
                    <a:pt x="114370" y="40355"/>
                  </a:cubicBezTo>
                  <a:cubicBezTo>
                    <a:pt x="111556" y="48181"/>
                    <a:pt x="112458" y="58857"/>
                    <a:pt x="112458" y="58857"/>
                  </a:cubicBezTo>
                  <a:cubicBezTo>
                    <a:pt x="112458" y="58857"/>
                    <a:pt x="108671" y="60192"/>
                    <a:pt x="105966" y="62211"/>
                  </a:cubicBezTo>
                  <a:cubicBezTo>
                    <a:pt x="103261" y="64231"/>
                    <a:pt x="99113" y="67044"/>
                    <a:pt x="99113" y="67044"/>
                  </a:cubicBezTo>
                  <a:lnTo>
                    <a:pt x="97995" y="66467"/>
                  </a:lnTo>
                  <a:cubicBezTo>
                    <a:pt x="97995" y="66467"/>
                    <a:pt x="104271" y="60192"/>
                    <a:pt x="106182" y="56585"/>
                  </a:cubicBezTo>
                  <a:cubicBezTo>
                    <a:pt x="108094" y="53014"/>
                    <a:pt x="108671" y="52798"/>
                    <a:pt x="107661" y="50670"/>
                  </a:cubicBezTo>
                  <a:cubicBezTo>
                    <a:pt x="106651" y="48542"/>
                    <a:pt x="98464" y="38227"/>
                    <a:pt x="94857" y="33610"/>
                  </a:cubicBezTo>
                  <a:cubicBezTo>
                    <a:pt x="91287" y="29030"/>
                    <a:pt x="86886" y="21275"/>
                    <a:pt x="86021" y="19039"/>
                  </a:cubicBezTo>
                  <a:cubicBezTo>
                    <a:pt x="85119" y="16803"/>
                    <a:pt x="85227" y="14567"/>
                    <a:pt x="85877" y="12980"/>
                  </a:cubicBezTo>
                  <a:cubicBezTo>
                    <a:pt x="86562" y="11393"/>
                    <a:pt x="92837" y="8255"/>
                    <a:pt x="92946" y="3458"/>
                  </a:cubicBezTo>
                  <a:cubicBezTo>
                    <a:pt x="93005" y="788"/>
                    <a:pt x="92075" y="0"/>
                    <a:pt x="907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6"/>
            <p:cNvSpPr/>
            <p:nvPr/>
          </p:nvSpPr>
          <p:spPr>
            <a:xfrm>
              <a:off x="3621525" y="3838525"/>
              <a:ext cx="734900" cy="798900"/>
            </a:xfrm>
            <a:custGeom>
              <a:rect b="b" l="l" r="r" t="t"/>
              <a:pathLst>
                <a:path extrusionOk="0" h="31956" w="29396">
                  <a:moveTo>
                    <a:pt x="26835" y="0"/>
                  </a:moveTo>
                  <a:cubicBezTo>
                    <a:pt x="26655" y="1948"/>
                    <a:pt x="26186" y="5086"/>
                    <a:pt x="25104" y="7358"/>
                  </a:cubicBezTo>
                  <a:cubicBezTo>
                    <a:pt x="23481" y="10856"/>
                    <a:pt x="20920" y="12046"/>
                    <a:pt x="20920" y="12046"/>
                  </a:cubicBezTo>
                  <a:cubicBezTo>
                    <a:pt x="20920" y="12046"/>
                    <a:pt x="21136" y="16014"/>
                    <a:pt x="17854" y="19043"/>
                  </a:cubicBezTo>
                  <a:cubicBezTo>
                    <a:pt x="14608" y="22073"/>
                    <a:pt x="6421" y="26978"/>
                    <a:pt x="1263" y="30260"/>
                  </a:cubicBezTo>
                  <a:cubicBezTo>
                    <a:pt x="831" y="30549"/>
                    <a:pt x="398" y="30837"/>
                    <a:pt x="1" y="31162"/>
                  </a:cubicBezTo>
                  <a:lnTo>
                    <a:pt x="975" y="31956"/>
                  </a:lnTo>
                  <a:cubicBezTo>
                    <a:pt x="1985" y="31162"/>
                    <a:pt x="7142" y="27375"/>
                    <a:pt x="14067" y="23876"/>
                  </a:cubicBezTo>
                  <a:cubicBezTo>
                    <a:pt x="17926" y="21929"/>
                    <a:pt x="20307" y="20234"/>
                    <a:pt x="21966" y="18502"/>
                  </a:cubicBezTo>
                  <a:cubicBezTo>
                    <a:pt x="23661" y="16771"/>
                    <a:pt x="24707" y="14968"/>
                    <a:pt x="25825" y="12696"/>
                  </a:cubicBezTo>
                  <a:cubicBezTo>
                    <a:pt x="27015" y="10243"/>
                    <a:pt x="28350" y="6600"/>
                    <a:pt x="29396" y="3607"/>
                  </a:cubicBezTo>
                  <a:cubicBezTo>
                    <a:pt x="28927" y="2272"/>
                    <a:pt x="28169" y="1010"/>
                    <a:pt x="26835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6"/>
            <p:cNvSpPr/>
            <p:nvPr/>
          </p:nvSpPr>
          <p:spPr>
            <a:xfrm>
              <a:off x="2437625" y="3653675"/>
              <a:ext cx="495950" cy="734875"/>
            </a:xfrm>
            <a:custGeom>
              <a:rect b="b" l="l" r="r" t="t"/>
              <a:pathLst>
                <a:path extrusionOk="0" h="29395" w="19838">
                  <a:moveTo>
                    <a:pt x="19621" y="0"/>
                  </a:moveTo>
                  <a:cubicBezTo>
                    <a:pt x="17493" y="1118"/>
                    <a:pt x="15690" y="2128"/>
                    <a:pt x="15690" y="2128"/>
                  </a:cubicBezTo>
                  <a:cubicBezTo>
                    <a:pt x="15690" y="2128"/>
                    <a:pt x="15438" y="8692"/>
                    <a:pt x="10785" y="12660"/>
                  </a:cubicBezTo>
                  <a:cubicBezTo>
                    <a:pt x="6096" y="16627"/>
                    <a:pt x="722" y="25896"/>
                    <a:pt x="722" y="25896"/>
                  </a:cubicBezTo>
                  <a:lnTo>
                    <a:pt x="1" y="28385"/>
                  </a:lnTo>
                  <a:lnTo>
                    <a:pt x="2201" y="29395"/>
                  </a:lnTo>
                  <a:cubicBezTo>
                    <a:pt x="2417" y="28277"/>
                    <a:pt x="3391" y="25031"/>
                    <a:pt x="7972" y="20559"/>
                  </a:cubicBezTo>
                  <a:cubicBezTo>
                    <a:pt x="11723" y="16844"/>
                    <a:pt x="14572" y="11361"/>
                    <a:pt x="16123" y="8188"/>
                  </a:cubicBezTo>
                  <a:cubicBezTo>
                    <a:pt x="16628" y="7106"/>
                    <a:pt x="17025" y="6312"/>
                    <a:pt x="17241" y="5879"/>
                  </a:cubicBezTo>
                  <a:cubicBezTo>
                    <a:pt x="17313" y="5771"/>
                    <a:pt x="17349" y="5663"/>
                    <a:pt x="17421" y="5591"/>
                  </a:cubicBezTo>
                  <a:cubicBezTo>
                    <a:pt x="17457" y="5555"/>
                    <a:pt x="17493" y="5519"/>
                    <a:pt x="17566" y="5482"/>
                  </a:cubicBezTo>
                  <a:cubicBezTo>
                    <a:pt x="17566" y="5482"/>
                    <a:pt x="17602" y="5446"/>
                    <a:pt x="17674" y="5410"/>
                  </a:cubicBezTo>
                  <a:cubicBezTo>
                    <a:pt x="17746" y="5374"/>
                    <a:pt x="17818" y="5338"/>
                    <a:pt x="17890" y="5266"/>
                  </a:cubicBezTo>
                  <a:cubicBezTo>
                    <a:pt x="18107" y="5158"/>
                    <a:pt x="18359" y="4978"/>
                    <a:pt x="18648" y="4797"/>
                  </a:cubicBezTo>
                  <a:cubicBezTo>
                    <a:pt x="18972" y="4581"/>
                    <a:pt x="19333" y="4364"/>
                    <a:pt x="19694" y="4112"/>
                  </a:cubicBezTo>
                  <a:cubicBezTo>
                    <a:pt x="19766" y="3571"/>
                    <a:pt x="19838" y="2886"/>
                    <a:pt x="19838" y="2200"/>
                  </a:cubicBezTo>
                  <a:cubicBezTo>
                    <a:pt x="19838" y="1479"/>
                    <a:pt x="19766" y="722"/>
                    <a:pt x="19621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6"/>
            <p:cNvSpPr/>
            <p:nvPr/>
          </p:nvSpPr>
          <p:spPr>
            <a:xfrm>
              <a:off x="2333950" y="1018075"/>
              <a:ext cx="3604025" cy="3636025"/>
            </a:xfrm>
            <a:custGeom>
              <a:rect b="b" l="l" r="r" t="t"/>
              <a:pathLst>
                <a:path extrusionOk="0" h="145441" w="144161">
                  <a:moveTo>
                    <a:pt x="91070" y="613"/>
                  </a:moveTo>
                  <a:cubicBezTo>
                    <a:pt x="91394" y="613"/>
                    <a:pt x="91647" y="649"/>
                    <a:pt x="91863" y="721"/>
                  </a:cubicBezTo>
                  <a:cubicBezTo>
                    <a:pt x="92188" y="866"/>
                    <a:pt x="92440" y="1082"/>
                    <a:pt x="92657" y="1515"/>
                  </a:cubicBezTo>
                  <a:cubicBezTo>
                    <a:pt x="92873" y="1948"/>
                    <a:pt x="92981" y="2597"/>
                    <a:pt x="92981" y="3499"/>
                  </a:cubicBezTo>
                  <a:cubicBezTo>
                    <a:pt x="92981" y="3571"/>
                    <a:pt x="92981" y="3643"/>
                    <a:pt x="92981" y="3751"/>
                  </a:cubicBezTo>
                  <a:cubicBezTo>
                    <a:pt x="92945" y="4869"/>
                    <a:pt x="92548" y="5915"/>
                    <a:pt x="91971" y="6889"/>
                  </a:cubicBezTo>
                  <a:cubicBezTo>
                    <a:pt x="91070" y="8332"/>
                    <a:pt x="89735" y="9594"/>
                    <a:pt x="88509" y="10604"/>
                  </a:cubicBezTo>
                  <a:cubicBezTo>
                    <a:pt x="87932" y="11109"/>
                    <a:pt x="87355" y="11578"/>
                    <a:pt x="86922" y="12010"/>
                  </a:cubicBezTo>
                  <a:cubicBezTo>
                    <a:pt x="86453" y="12407"/>
                    <a:pt x="86092" y="12768"/>
                    <a:pt x="85948" y="13165"/>
                  </a:cubicBezTo>
                  <a:cubicBezTo>
                    <a:pt x="85587" y="13994"/>
                    <a:pt x="85371" y="14968"/>
                    <a:pt x="85371" y="16050"/>
                  </a:cubicBezTo>
                  <a:cubicBezTo>
                    <a:pt x="85371" y="17132"/>
                    <a:pt x="85587" y="18286"/>
                    <a:pt x="86056" y="19440"/>
                  </a:cubicBezTo>
                  <a:cubicBezTo>
                    <a:pt x="86525" y="20594"/>
                    <a:pt x="87824" y="23083"/>
                    <a:pt x="89483" y="25896"/>
                  </a:cubicBezTo>
                  <a:cubicBezTo>
                    <a:pt x="91142" y="28673"/>
                    <a:pt x="93161" y="31775"/>
                    <a:pt x="94965" y="34084"/>
                  </a:cubicBezTo>
                  <a:cubicBezTo>
                    <a:pt x="96732" y="36392"/>
                    <a:pt x="99690" y="40107"/>
                    <a:pt x="102323" y="43533"/>
                  </a:cubicBezTo>
                  <a:cubicBezTo>
                    <a:pt x="103621" y="45228"/>
                    <a:pt x="104847" y="46887"/>
                    <a:pt x="105821" y="48222"/>
                  </a:cubicBezTo>
                  <a:cubicBezTo>
                    <a:pt x="106759" y="49556"/>
                    <a:pt x="107480" y="50602"/>
                    <a:pt x="107697" y="51071"/>
                  </a:cubicBezTo>
                  <a:cubicBezTo>
                    <a:pt x="108021" y="51756"/>
                    <a:pt x="108165" y="52225"/>
                    <a:pt x="108165" y="52622"/>
                  </a:cubicBezTo>
                  <a:cubicBezTo>
                    <a:pt x="108165" y="53019"/>
                    <a:pt x="108021" y="53452"/>
                    <a:pt x="107697" y="54065"/>
                  </a:cubicBezTo>
                  <a:cubicBezTo>
                    <a:pt x="107372" y="54714"/>
                    <a:pt x="106903" y="55543"/>
                    <a:pt x="106254" y="56734"/>
                  </a:cubicBezTo>
                  <a:cubicBezTo>
                    <a:pt x="105316" y="58501"/>
                    <a:pt x="103296" y="60954"/>
                    <a:pt x="101493" y="62973"/>
                  </a:cubicBezTo>
                  <a:cubicBezTo>
                    <a:pt x="100591" y="63983"/>
                    <a:pt x="99726" y="64885"/>
                    <a:pt x="99113" y="65498"/>
                  </a:cubicBezTo>
                  <a:cubicBezTo>
                    <a:pt x="98824" y="65823"/>
                    <a:pt x="98572" y="66111"/>
                    <a:pt x="98391" y="66255"/>
                  </a:cubicBezTo>
                  <a:cubicBezTo>
                    <a:pt x="98211" y="66436"/>
                    <a:pt x="98103" y="66544"/>
                    <a:pt x="98103" y="66544"/>
                  </a:cubicBezTo>
                  <a:cubicBezTo>
                    <a:pt x="98031" y="66616"/>
                    <a:pt x="98031" y="66724"/>
                    <a:pt x="98031" y="66796"/>
                  </a:cubicBezTo>
                  <a:cubicBezTo>
                    <a:pt x="98031" y="66905"/>
                    <a:pt x="98103" y="66977"/>
                    <a:pt x="98211" y="67013"/>
                  </a:cubicBezTo>
                  <a:lnTo>
                    <a:pt x="99329" y="67590"/>
                  </a:lnTo>
                  <a:cubicBezTo>
                    <a:pt x="99359" y="67605"/>
                    <a:pt x="99401" y="67614"/>
                    <a:pt x="99445" y="67614"/>
                  </a:cubicBezTo>
                  <a:cubicBezTo>
                    <a:pt x="99508" y="67614"/>
                    <a:pt x="99575" y="67596"/>
                    <a:pt x="99617" y="67554"/>
                  </a:cubicBezTo>
                  <a:cubicBezTo>
                    <a:pt x="99617" y="67554"/>
                    <a:pt x="103765" y="64777"/>
                    <a:pt x="106470" y="62757"/>
                  </a:cubicBezTo>
                  <a:cubicBezTo>
                    <a:pt x="107769" y="61747"/>
                    <a:pt x="109392" y="60917"/>
                    <a:pt x="110690" y="60340"/>
                  </a:cubicBezTo>
                  <a:cubicBezTo>
                    <a:pt x="111303" y="60052"/>
                    <a:pt x="111880" y="59799"/>
                    <a:pt x="112277" y="59655"/>
                  </a:cubicBezTo>
                  <a:cubicBezTo>
                    <a:pt x="112457" y="59583"/>
                    <a:pt x="112638" y="59511"/>
                    <a:pt x="112746" y="59475"/>
                  </a:cubicBezTo>
                  <a:cubicBezTo>
                    <a:pt x="112854" y="59439"/>
                    <a:pt x="112890" y="59403"/>
                    <a:pt x="112890" y="59403"/>
                  </a:cubicBezTo>
                  <a:cubicBezTo>
                    <a:pt x="113034" y="59367"/>
                    <a:pt x="113107" y="59258"/>
                    <a:pt x="113107" y="59114"/>
                  </a:cubicBezTo>
                  <a:cubicBezTo>
                    <a:pt x="113107" y="59114"/>
                    <a:pt x="113071" y="59006"/>
                    <a:pt x="113071" y="58826"/>
                  </a:cubicBezTo>
                  <a:cubicBezTo>
                    <a:pt x="113034" y="58248"/>
                    <a:pt x="112962" y="56878"/>
                    <a:pt x="112962" y="55075"/>
                  </a:cubicBezTo>
                  <a:cubicBezTo>
                    <a:pt x="112962" y="51251"/>
                    <a:pt x="113287" y="45445"/>
                    <a:pt x="114982" y="40720"/>
                  </a:cubicBezTo>
                  <a:cubicBezTo>
                    <a:pt x="116389" y="36789"/>
                    <a:pt x="118481" y="30693"/>
                    <a:pt x="120356" y="24995"/>
                  </a:cubicBezTo>
                  <a:cubicBezTo>
                    <a:pt x="122232" y="19260"/>
                    <a:pt x="123855" y="13994"/>
                    <a:pt x="124287" y="11650"/>
                  </a:cubicBezTo>
                  <a:cubicBezTo>
                    <a:pt x="124756" y="9305"/>
                    <a:pt x="124756" y="7358"/>
                    <a:pt x="124828" y="5843"/>
                  </a:cubicBezTo>
                  <a:cubicBezTo>
                    <a:pt x="124828" y="5049"/>
                    <a:pt x="124864" y="4400"/>
                    <a:pt x="125009" y="3859"/>
                  </a:cubicBezTo>
                  <a:cubicBezTo>
                    <a:pt x="125117" y="3318"/>
                    <a:pt x="125297" y="2922"/>
                    <a:pt x="125586" y="2597"/>
                  </a:cubicBezTo>
                  <a:cubicBezTo>
                    <a:pt x="125874" y="2272"/>
                    <a:pt x="126343" y="2092"/>
                    <a:pt x="127028" y="2092"/>
                  </a:cubicBezTo>
                  <a:cubicBezTo>
                    <a:pt x="127966" y="2092"/>
                    <a:pt x="129265" y="2453"/>
                    <a:pt x="130852" y="3354"/>
                  </a:cubicBezTo>
                  <a:cubicBezTo>
                    <a:pt x="132439" y="4256"/>
                    <a:pt x="134278" y="5699"/>
                    <a:pt x="136370" y="7754"/>
                  </a:cubicBezTo>
                  <a:cubicBezTo>
                    <a:pt x="139039" y="10460"/>
                    <a:pt x="140842" y="13020"/>
                    <a:pt x="141996" y="15220"/>
                  </a:cubicBezTo>
                  <a:cubicBezTo>
                    <a:pt x="143114" y="17420"/>
                    <a:pt x="143583" y="19224"/>
                    <a:pt x="143583" y="20306"/>
                  </a:cubicBezTo>
                  <a:cubicBezTo>
                    <a:pt x="143583" y="20414"/>
                    <a:pt x="143547" y="20522"/>
                    <a:pt x="143547" y="20630"/>
                  </a:cubicBezTo>
                  <a:cubicBezTo>
                    <a:pt x="143511" y="21208"/>
                    <a:pt x="143295" y="21532"/>
                    <a:pt x="143078" y="21712"/>
                  </a:cubicBezTo>
                  <a:cubicBezTo>
                    <a:pt x="142862" y="21929"/>
                    <a:pt x="142573" y="22001"/>
                    <a:pt x="142213" y="22001"/>
                  </a:cubicBezTo>
                  <a:cubicBezTo>
                    <a:pt x="141708" y="22001"/>
                    <a:pt x="141131" y="21785"/>
                    <a:pt x="140770" y="21532"/>
                  </a:cubicBezTo>
                  <a:cubicBezTo>
                    <a:pt x="140662" y="21460"/>
                    <a:pt x="140445" y="21316"/>
                    <a:pt x="140157" y="21063"/>
                  </a:cubicBezTo>
                  <a:cubicBezTo>
                    <a:pt x="139111" y="20234"/>
                    <a:pt x="137199" y="18647"/>
                    <a:pt x="135360" y="17204"/>
                  </a:cubicBezTo>
                  <a:cubicBezTo>
                    <a:pt x="134422" y="16519"/>
                    <a:pt x="133521" y="15834"/>
                    <a:pt x="132763" y="15365"/>
                  </a:cubicBezTo>
                  <a:cubicBezTo>
                    <a:pt x="132366" y="15112"/>
                    <a:pt x="132042" y="14932"/>
                    <a:pt x="131717" y="14788"/>
                  </a:cubicBezTo>
                  <a:cubicBezTo>
                    <a:pt x="131429" y="14643"/>
                    <a:pt x="131176" y="14535"/>
                    <a:pt x="130924" y="14535"/>
                  </a:cubicBezTo>
                  <a:lnTo>
                    <a:pt x="130779" y="14535"/>
                  </a:lnTo>
                  <a:cubicBezTo>
                    <a:pt x="129986" y="14679"/>
                    <a:pt x="129373" y="15365"/>
                    <a:pt x="128904" y="16050"/>
                  </a:cubicBezTo>
                  <a:cubicBezTo>
                    <a:pt x="128688" y="16375"/>
                    <a:pt x="128471" y="16735"/>
                    <a:pt x="128363" y="17024"/>
                  </a:cubicBezTo>
                  <a:cubicBezTo>
                    <a:pt x="128219" y="17312"/>
                    <a:pt x="128110" y="17529"/>
                    <a:pt x="128074" y="17673"/>
                  </a:cubicBezTo>
                  <a:lnTo>
                    <a:pt x="128074" y="17745"/>
                  </a:lnTo>
                  <a:cubicBezTo>
                    <a:pt x="128038" y="18106"/>
                    <a:pt x="127786" y="20198"/>
                    <a:pt x="127461" y="23263"/>
                  </a:cubicBezTo>
                  <a:cubicBezTo>
                    <a:pt x="126487" y="32424"/>
                    <a:pt x="124612" y="50350"/>
                    <a:pt x="124035" y="55976"/>
                  </a:cubicBezTo>
                  <a:cubicBezTo>
                    <a:pt x="123638" y="59763"/>
                    <a:pt x="123169" y="62685"/>
                    <a:pt x="121799" y="65678"/>
                  </a:cubicBezTo>
                  <a:cubicBezTo>
                    <a:pt x="120428" y="68708"/>
                    <a:pt x="118228" y="71846"/>
                    <a:pt x="114369" y="76102"/>
                  </a:cubicBezTo>
                  <a:cubicBezTo>
                    <a:pt x="110510" y="80322"/>
                    <a:pt x="106290" y="83351"/>
                    <a:pt x="103008" y="85335"/>
                  </a:cubicBezTo>
                  <a:cubicBezTo>
                    <a:pt x="101385" y="86345"/>
                    <a:pt x="99978" y="87066"/>
                    <a:pt x="99004" y="87535"/>
                  </a:cubicBezTo>
                  <a:cubicBezTo>
                    <a:pt x="98499" y="87787"/>
                    <a:pt x="98103" y="87932"/>
                    <a:pt x="97850" y="88076"/>
                  </a:cubicBezTo>
                  <a:cubicBezTo>
                    <a:pt x="97706" y="88112"/>
                    <a:pt x="97598" y="88148"/>
                    <a:pt x="97526" y="88184"/>
                  </a:cubicBezTo>
                  <a:cubicBezTo>
                    <a:pt x="97453" y="88220"/>
                    <a:pt x="97417" y="88220"/>
                    <a:pt x="97417" y="88220"/>
                  </a:cubicBezTo>
                  <a:lnTo>
                    <a:pt x="97345" y="88292"/>
                  </a:lnTo>
                  <a:lnTo>
                    <a:pt x="85551" y="98824"/>
                  </a:lnTo>
                  <a:cubicBezTo>
                    <a:pt x="85515" y="98896"/>
                    <a:pt x="85479" y="98968"/>
                    <a:pt x="85479" y="99040"/>
                  </a:cubicBezTo>
                  <a:cubicBezTo>
                    <a:pt x="85479" y="99040"/>
                    <a:pt x="85479" y="99040"/>
                    <a:pt x="85443" y="99654"/>
                  </a:cubicBezTo>
                  <a:cubicBezTo>
                    <a:pt x="85371" y="100231"/>
                    <a:pt x="85299" y="101457"/>
                    <a:pt x="85119" y="103837"/>
                  </a:cubicBezTo>
                  <a:cubicBezTo>
                    <a:pt x="84974" y="106218"/>
                    <a:pt x="84325" y="107877"/>
                    <a:pt x="83748" y="109067"/>
                  </a:cubicBezTo>
                  <a:cubicBezTo>
                    <a:pt x="83423" y="109644"/>
                    <a:pt x="83135" y="110113"/>
                    <a:pt x="82918" y="110510"/>
                  </a:cubicBezTo>
                  <a:cubicBezTo>
                    <a:pt x="82774" y="110690"/>
                    <a:pt x="82702" y="110870"/>
                    <a:pt x="82594" y="111015"/>
                  </a:cubicBezTo>
                  <a:cubicBezTo>
                    <a:pt x="82522" y="111159"/>
                    <a:pt x="82450" y="111303"/>
                    <a:pt x="82450" y="111447"/>
                  </a:cubicBezTo>
                  <a:cubicBezTo>
                    <a:pt x="82450" y="111520"/>
                    <a:pt x="82377" y="111736"/>
                    <a:pt x="82305" y="112061"/>
                  </a:cubicBezTo>
                  <a:cubicBezTo>
                    <a:pt x="81656" y="114297"/>
                    <a:pt x="79276" y="121510"/>
                    <a:pt x="77328" y="125514"/>
                  </a:cubicBezTo>
                  <a:cubicBezTo>
                    <a:pt x="76210" y="127786"/>
                    <a:pt x="75164" y="129589"/>
                    <a:pt x="73469" y="131320"/>
                  </a:cubicBezTo>
                  <a:cubicBezTo>
                    <a:pt x="71810" y="133052"/>
                    <a:pt x="69429" y="134747"/>
                    <a:pt x="65570" y="136694"/>
                  </a:cubicBezTo>
                  <a:cubicBezTo>
                    <a:pt x="58632" y="140212"/>
                    <a:pt x="53484" y="143989"/>
                    <a:pt x="52477" y="144771"/>
                  </a:cubicBezTo>
                  <a:lnTo>
                    <a:pt x="52477" y="144771"/>
                  </a:lnTo>
                  <a:lnTo>
                    <a:pt x="47587" y="140819"/>
                  </a:lnTo>
                  <a:lnTo>
                    <a:pt x="47587" y="140819"/>
                  </a:lnTo>
                  <a:cubicBezTo>
                    <a:pt x="48029" y="140079"/>
                    <a:pt x="49617" y="137424"/>
                    <a:pt x="51360" y="134458"/>
                  </a:cubicBezTo>
                  <a:cubicBezTo>
                    <a:pt x="53416" y="130960"/>
                    <a:pt x="55652" y="127065"/>
                    <a:pt x="56445" y="125405"/>
                  </a:cubicBezTo>
                  <a:cubicBezTo>
                    <a:pt x="57167" y="123891"/>
                    <a:pt x="59078" y="122412"/>
                    <a:pt x="60773" y="121366"/>
                  </a:cubicBezTo>
                  <a:cubicBezTo>
                    <a:pt x="61639" y="120825"/>
                    <a:pt x="62468" y="120392"/>
                    <a:pt x="63045" y="120104"/>
                  </a:cubicBezTo>
                  <a:cubicBezTo>
                    <a:pt x="63334" y="119923"/>
                    <a:pt x="63586" y="119815"/>
                    <a:pt x="63767" y="119743"/>
                  </a:cubicBezTo>
                  <a:cubicBezTo>
                    <a:pt x="63947" y="119671"/>
                    <a:pt x="64019" y="119635"/>
                    <a:pt x="64019" y="119635"/>
                  </a:cubicBezTo>
                  <a:cubicBezTo>
                    <a:pt x="64091" y="119599"/>
                    <a:pt x="64164" y="119527"/>
                    <a:pt x="64200" y="119454"/>
                  </a:cubicBezTo>
                  <a:lnTo>
                    <a:pt x="66869" y="111159"/>
                  </a:lnTo>
                  <a:cubicBezTo>
                    <a:pt x="66905" y="111051"/>
                    <a:pt x="66905" y="110943"/>
                    <a:pt x="66833" y="110870"/>
                  </a:cubicBezTo>
                  <a:cubicBezTo>
                    <a:pt x="66778" y="110789"/>
                    <a:pt x="66704" y="110749"/>
                    <a:pt x="66625" y="110749"/>
                  </a:cubicBezTo>
                  <a:cubicBezTo>
                    <a:pt x="66598" y="110749"/>
                    <a:pt x="66571" y="110753"/>
                    <a:pt x="66544" y="110762"/>
                  </a:cubicBezTo>
                  <a:cubicBezTo>
                    <a:pt x="66544" y="110762"/>
                    <a:pt x="66255" y="110798"/>
                    <a:pt x="65787" y="110870"/>
                  </a:cubicBezTo>
                  <a:cubicBezTo>
                    <a:pt x="64272" y="111087"/>
                    <a:pt x="60737" y="111484"/>
                    <a:pt x="56589" y="111484"/>
                  </a:cubicBezTo>
                  <a:cubicBezTo>
                    <a:pt x="53993" y="111484"/>
                    <a:pt x="51179" y="111339"/>
                    <a:pt x="48474" y="110870"/>
                  </a:cubicBezTo>
                  <a:cubicBezTo>
                    <a:pt x="44218" y="110149"/>
                    <a:pt x="40179" y="108490"/>
                    <a:pt x="37185" y="106975"/>
                  </a:cubicBezTo>
                  <a:cubicBezTo>
                    <a:pt x="35707" y="106254"/>
                    <a:pt x="34480" y="105532"/>
                    <a:pt x="33651" y="105028"/>
                  </a:cubicBezTo>
                  <a:cubicBezTo>
                    <a:pt x="33218" y="104775"/>
                    <a:pt x="32893" y="104559"/>
                    <a:pt x="32677" y="104414"/>
                  </a:cubicBezTo>
                  <a:cubicBezTo>
                    <a:pt x="32569" y="104342"/>
                    <a:pt x="32497" y="104270"/>
                    <a:pt x="32424" y="104234"/>
                  </a:cubicBezTo>
                  <a:cubicBezTo>
                    <a:pt x="32352" y="104198"/>
                    <a:pt x="32352" y="104198"/>
                    <a:pt x="32352" y="104198"/>
                  </a:cubicBezTo>
                  <a:cubicBezTo>
                    <a:pt x="32298" y="104162"/>
                    <a:pt x="32235" y="104144"/>
                    <a:pt x="32172" y="104144"/>
                  </a:cubicBezTo>
                  <a:cubicBezTo>
                    <a:pt x="32109" y="104144"/>
                    <a:pt x="32046" y="104162"/>
                    <a:pt x="31992" y="104198"/>
                  </a:cubicBezTo>
                  <a:cubicBezTo>
                    <a:pt x="31992" y="104198"/>
                    <a:pt x="31379" y="104595"/>
                    <a:pt x="30441" y="105208"/>
                  </a:cubicBezTo>
                  <a:cubicBezTo>
                    <a:pt x="29070" y="106110"/>
                    <a:pt x="26942" y="107516"/>
                    <a:pt x="25139" y="108670"/>
                  </a:cubicBezTo>
                  <a:cubicBezTo>
                    <a:pt x="24237" y="109283"/>
                    <a:pt x="23444" y="109824"/>
                    <a:pt x="22795" y="110221"/>
                  </a:cubicBezTo>
                  <a:cubicBezTo>
                    <a:pt x="22506" y="110402"/>
                    <a:pt x="22254" y="110582"/>
                    <a:pt x="22037" y="110690"/>
                  </a:cubicBezTo>
                  <a:cubicBezTo>
                    <a:pt x="21965" y="110762"/>
                    <a:pt x="21893" y="110798"/>
                    <a:pt x="21821" y="110834"/>
                  </a:cubicBezTo>
                  <a:cubicBezTo>
                    <a:pt x="21749" y="110870"/>
                    <a:pt x="21713" y="110906"/>
                    <a:pt x="21713" y="110906"/>
                  </a:cubicBezTo>
                  <a:cubicBezTo>
                    <a:pt x="21640" y="110943"/>
                    <a:pt x="21604" y="110979"/>
                    <a:pt x="21568" y="111015"/>
                  </a:cubicBezTo>
                  <a:cubicBezTo>
                    <a:pt x="21496" y="111087"/>
                    <a:pt x="21460" y="111195"/>
                    <a:pt x="21388" y="111303"/>
                  </a:cubicBezTo>
                  <a:cubicBezTo>
                    <a:pt x="21172" y="111736"/>
                    <a:pt x="20775" y="112530"/>
                    <a:pt x="20270" y="113612"/>
                  </a:cubicBezTo>
                  <a:cubicBezTo>
                    <a:pt x="18719" y="116785"/>
                    <a:pt x="15870" y="122268"/>
                    <a:pt x="12119" y="125983"/>
                  </a:cubicBezTo>
                  <a:cubicBezTo>
                    <a:pt x="7545" y="130440"/>
                    <a:pt x="6571" y="133698"/>
                    <a:pt x="6366" y="134823"/>
                  </a:cubicBezTo>
                  <a:lnTo>
                    <a:pt x="6366" y="134823"/>
                  </a:lnTo>
                  <a:lnTo>
                    <a:pt x="656" y="132165"/>
                  </a:lnTo>
                  <a:lnTo>
                    <a:pt x="656" y="132165"/>
                  </a:lnTo>
                  <a:cubicBezTo>
                    <a:pt x="718" y="131825"/>
                    <a:pt x="848" y="131131"/>
                    <a:pt x="1046" y="130166"/>
                  </a:cubicBezTo>
                  <a:cubicBezTo>
                    <a:pt x="1840" y="126055"/>
                    <a:pt x="3607" y="117218"/>
                    <a:pt x="5086" y="112710"/>
                  </a:cubicBezTo>
                  <a:cubicBezTo>
                    <a:pt x="7069" y="106759"/>
                    <a:pt x="11037" y="104234"/>
                    <a:pt x="13489" y="102900"/>
                  </a:cubicBezTo>
                  <a:cubicBezTo>
                    <a:pt x="14752" y="102214"/>
                    <a:pt x="16663" y="100736"/>
                    <a:pt x="18322" y="99473"/>
                  </a:cubicBezTo>
                  <a:cubicBezTo>
                    <a:pt x="19945" y="98175"/>
                    <a:pt x="21280" y="97057"/>
                    <a:pt x="21280" y="97057"/>
                  </a:cubicBezTo>
                  <a:cubicBezTo>
                    <a:pt x="21316" y="96985"/>
                    <a:pt x="21352" y="96949"/>
                    <a:pt x="21352" y="96876"/>
                  </a:cubicBezTo>
                  <a:cubicBezTo>
                    <a:pt x="21352" y="96876"/>
                    <a:pt x="21388" y="96768"/>
                    <a:pt x="21460" y="96588"/>
                  </a:cubicBezTo>
                  <a:cubicBezTo>
                    <a:pt x="21821" y="95253"/>
                    <a:pt x="23624" y="89627"/>
                    <a:pt x="26978" y="86489"/>
                  </a:cubicBezTo>
                  <a:cubicBezTo>
                    <a:pt x="28890" y="84686"/>
                    <a:pt x="32172" y="83135"/>
                    <a:pt x="34985" y="82089"/>
                  </a:cubicBezTo>
                  <a:cubicBezTo>
                    <a:pt x="36392" y="81548"/>
                    <a:pt x="37654" y="81115"/>
                    <a:pt x="38592" y="80826"/>
                  </a:cubicBezTo>
                  <a:cubicBezTo>
                    <a:pt x="39061" y="80682"/>
                    <a:pt x="39422" y="80574"/>
                    <a:pt x="39710" y="80502"/>
                  </a:cubicBezTo>
                  <a:cubicBezTo>
                    <a:pt x="39963" y="80430"/>
                    <a:pt x="40107" y="80394"/>
                    <a:pt x="40107" y="80394"/>
                  </a:cubicBezTo>
                  <a:lnTo>
                    <a:pt x="40215" y="80322"/>
                  </a:lnTo>
                  <a:cubicBezTo>
                    <a:pt x="41730" y="79023"/>
                    <a:pt x="44146" y="77797"/>
                    <a:pt x="46923" y="76715"/>
                  </a:cubicBezTo>
                  <a:cubicBezTo>
                    <a:pt x="51071" y="75128"/>
                    <a:pt x="56012" y="73829"/>
                    <a:pt x="59908" y="72928"/>
                  </a:cubicBezTo>
                  <a:cubicBezTo>
                    <a:pt x="61855" y="72459"/>
                    <a:pt x="63550" y="72134"/>
                    <a:pt x="64741" y="71882"/>
                  </a:cubicBezTo>
                  <a:cubicBezTo>
                    <a:pt x="65354" y="71774"/>
                    <a:pt x="65823" y="71702"/>
                    <a:pt x="66147" y="71629"/>
                  </a:cubicBezTo>
                  <a:cubicBezTo>
                    <a:pt x="66472" y="71557"/>
                    <a:pt x="66652" y="71557"/>
                    <a:pt x="66652" y="71557"/>
                  </a:cubicBezTo>
                  <a:cubicBezTo>
                    <a:pt x="66724" y="71521"/>
                    <a:pt x="66833" y="71449"/>
                    <a:pt x="66869" y="71377"/>
                  </a:cubicBezTo>
                  <a:cubicBezTo>
                    <a:pt x="66869" y="71377"/>
                    <a:pt x="66869" y="71341"/>
                    <a:pt x="66905" y="71305"/>
                  </a:cubicBezTo>
                  <a:cubicBezTo>
                    <a:pt x="67085" y="70908"/>
                    <a:pt x="68023" y="69141"/>
                    <a:pt x="69970" y="66616"/>
                  </a:cubicBezTo>
                  <a:cubicBezTo>
                    <a:pt x="71016" y="65209"/>
                    <a:pt x="73036" y="64091"/>
                    <a:pt x="74803" y="63298"/>
                  </a:cubicBezTo>
                  <a:cubicBezTo>
                    <a:pt x="75669" y="62901"/>
                    <a:pt x="76462" y="62613"/>
                    <a:pt x="77039" y="62432"/>
                  </a:cubicBezTo>
                  <a:cubicBezTo>
                    <a:pt x="77364" y="62324"/>
                    <a:pt x="77580" y="62252"/>
                    <a:pt x="77761" y="62180"/>
                  </a:cubicBezTo>
                  <a:cubicBezTo>
                    <a:pt x="77905" y="62144"/>
                    <a:pt x="78013" y="62108"/>
                    <a:pt x="78013" y="62108"/>
                  </a:cubicBezTo>
                  <a:lnTo>
                    <a:pt x="78085" y="62072"/>
                  </a:lnTo>
                  <a:cubicBezTo>
                    <a:pt x="78085" y="62072"/>
                    <a:pt x="80213" y="60629"/>
                    <a:pt x="84614" y="57491"/>
                  </a:cubicBezTo>
                  <a:cubicBezTo>
                    <a:pt x="86778" y="55904"/>
                    <a:pt x="89519" y="54353"/>
                    <a:pt x="91683" y="53163"/>
                  </a:cubicBezTo>
                  <a:cubicBezTo>
                    <a:pt x="92801" y="52586"/>
                    <a:pt x="93775" y="52117"/>
                    <a:pt x="94460" y="51756"/>
                  </a:cubicBezTo>
                  <a:cubicBezTo>
                    <a:pt x="95145" y="51432"/>
                    <a:pt x="95542" y="51215"/>
                    <a:pt x="95542" y="51215"/>
                  </a:cubicBezTo>
                  <a:cubicBezTo>
                    <a:pt x="95650" y="51179"/>
                    <a:pt x="95722" y="51071"/>
                    <a:pt x="95722" y="50927"/>
                  </a:cubicBezTo>
                  <a:cubicBezTo>
                    <a:pt x="95722" y="50819"/>
                    <a:pt x="95614" y="50710"/>
                    <a:pt x="95506" y="50674"/>
                  </a:cubicBezTo>
                  <a:cubicBezTo>
                    <a:pt x="93522" y="49989"/>
                    <a:pt x="91899" y="48330"/>
                    <a:pt x="90493" y="46130"/>
                  </a:cubicBezTo>
                  <a:cubicBezTo>
                    <a:pt x="89086" y="43930"/>
                    <a:pt x="87968" y="41189"/>
                    <a:pt x="86958" y="38412"/>
                  </a:cubicBezTo>
                  <a:cubicBezTo>
                    <a:pt x="84902" y="32749"/>
                    <a:pt x="81079" y="26798"/>
                    <a:pt x="77905" y="23804"/>
                  </a:cubicBezTo>
                  <a:cubicBezTo>
                    <a:pt x="76787" y="22794"/>
                    <a:pt x="75885" y="21929"/>
                    <a:pt x="75272" y="21063"/>
                  </a:cubicBezTo>
                  <a:cubicBezTo>
                    <a:pt x="74659" y="20198"/>
                    <a:pt x="74334" y="19332"/>
                    <a:pt x="74334" y="18214"/>
                  </a:cubicBezTo>
                  <a:cubicBezTo>
                    <a:pt x="74334" y="17312"/>
                    <a:pt x="74551" y="16194"/>
                    <a:pt x="75056" y="14824"/>
                  </a:cubicBezTo>
                  <a:cubicBezTo>
                    <a:pt x="75921" y="12515"/>
                    <a:pt x="78338" y="9414"/>
                    <a:pt x="80863" y="6781"/>
                  </a:cubicBezTo>
                  <a:cubicBezTo>
                    <a:pt x="82125" y="5482"/>
                    <a:pt x="83423" y="4292"/>
                    <a:pt x="84578" y="3354"/>
                  </a:cubicBezTo>
                  <a:cubicBezTo>
                    <a:pt x="85732" y="2453"/>
                    <a:pt x="86778" y="1803"/>
                    <a:pt x="87427" y="1551"/>
                  </a:cubicBezTo>
                  <a:cubicBezTo>
                    <a:pt x="88761" y="1118"/>
                    <a:pt x="90096" y="613"/>
                    <a:pt x="91070" y="613"/>
                  </a:cubicBezTo>
                  <a:close/>
                  <a:moveTo>
                    <a:pt x="91070" y="0"/>
                  </a:moveTo>
                  <a:cubicBezTo>
                    <a:pt x="89915" y="0"/>
                    <a:pt x="88545" y="541"/>
                    <a:pt x="87246" y="974"/>
                  </a:cubicBezTo>
                  <a:cubicBezTo>
                    <a:pt x="86453" y="1262"/>
                    <a:pt x="85407" y="1948"/>
                    <a:pt x="84217" y="2885"/>
                  </a:cubicBezTo>
                  <a:cubicBezTo>
                    <a:pt x="82450" y="4292"/>
                    <a:pt x="80358" y="6312"/>
                    <a:pt x="78554" y="8440"/>
                  </a:cubicBezTo>
                  <a:cubicBezTo>
                    <a:pt x="76751" y="10532"/>
                    <a:pt x="75200" y="12768"/>
                    <a:pt x="74515" y="14643"/>
                  </a:cubicBezTo>
                  <a:cubicBezTo>
                    <a:pt x="73974" y="16050"/>
                    <a:pt x="73721" y="17204"/>
                    <a:pt x="73721" y="18214"/>
                  </a:cubicBezTo>
                  <a:cubicBezTo>
                    <a:pt x="73721" y="19440"/>
                    <a:pt x="74118" y="20486"/>
                    <a:pt x="74767" y="21388"/>
                  </a:cubicBezTo>
                  <a:cubicBezTo>
                    <a:pt x="75453" y="22362"/>
                    <a:pt x="76390" y="23227"/>
                    <a:pt x="77508" y="24273"/>
                  </a:cubicBezTo>
                  <a:cubicBezTo>
                    <a:pt x="80574" y="27123"/>
                    <a:pt x="84397" y="33038"/>
                    <a:pt x="86381" y="38592"/>
                  </a:cubicBezTo>
                  <a:cubicBezTo>
                    <a:pt x="87391" y="41405"/>
                    <a:pt x="88545" y="44182"/>
                    <a:pt x="89988" y="46455"/>
                  </a:cubicBezTo>
                  <a:cubicBezTo>
                    <a:pt x="91288" y="48469"/>
                    <a:pt x="92822" y="50104"/>
                    <a:pt x="94696" y="50961"/>
                  </a:cubicBezTo>
                  <a:lnTo>
                    <a:pt x="94696" y="50961"/>
                  </a:lnTo>
                  <a:cubicBezTo>
                    <a:pt x="92972" y="51806"/>
                    <a:pt x="87861" y="54384"/>
                    <a:pt x="84253" y="56986"/>
                  </a:cubicBezTo>
                  <a:cubicBezTo>
                    <a:pt x="82053" y="58537"/>
                    <a:pt x="80430" y="59691"/>
                    <a:pt x="79348" y="60449"/>
                  </a:cubicBezTo>
                  <a:cubicBezTo>
                    <a:pt x="78807" y="60845"/>
                    <a:pt x="78410" y="61134"/>
                    <a:pt x="78158" y="61314"/>
                  </a:cubicBezTo>
                  <a:cubicBezTo>
                    <a:pt x="77968" y="61432"/>
                    <a:pt x="77857" y="61504"/>
                    <a:pt x="77802" y="61540"/>
                  </a:cubicBezTo>
                  <a:lnTo>
                    <a:pt x="77802" y="61540"/>
                  </a:lnTo>
                  <a:cubicBezTo>
                    <a:pt x="77579" y="61605"/>
                    <a:pt x="76171" y="62029"/>
                    <a:pt x="74551" y="62757"/>
                  </a:cubicBezTo>
                  <a:cubicBezTo>
                    <a:pt x="72748" y="63550"/>
                    <a:pt x="70692" y="64704"/>
                    <a:pt x="69501" y="66255"/>
                  </a:cubicBezTo>
                  <a:cubicBezTo>
                    <a:pt x="67589" y="68714"/>
                    <a:pt x="66648" y="70458"/>
                    <a:pt x="66397" y="70970"/>
                  </a:cubicBezTo>
                  <a:lnTo>
                    <a:pt x="66397" y="70970"/>
                  </a:lnTo>
                  <a:cubicBezTo>
                    <a:pt x="65525" y="71123"/>
                    <a:pt x="60874" y="71964"/>
                    <a:pt x="55580" y="73361"/>
                  </a:cubicBezTo>
                  <a:cubicBezTo>
                    <a:pt x="52658" y="74154"/>
                    <a:pt x="49520" y="75092"/>
                    <a:pt x="46707" y="76174"/>
                  </a:cubicBezTo>
                  <a:cubicBezTo>
                    <a:pt x="43936" y="77240"/>
                    <a:pt x="41514" y="78446"/>
                    <a:pt x="39891" y="79826"/>
                  </a:cubicBezTo>
                  <a:lnTo>
                    <a:pt x="39891" y="79826"/>
                  </a:lnTo>
                  <a:cubicBezTo>
                    <a:pt x="39591" y="79907"/>
                    <a:pt x="37413" y="80508"/>
                    <a:pt x="34769" y="81512"/>
                  </a:cubicBezTo>
                  <a:cubicBezTo>
                    <a:pt x="31920" y="82594"/>
                    <a:pt x="28601" y="84145"/>
                    <a:pt x="26582" y="86056"/>
                  </a:cubicBezTo>
                  <a:cubicBezTo>
                    <a:pt x="24562" y="87968"/>
                    <a:pt x="23119" y="90601"/>
                    <a:pt x="22181" y="92801"/>
                  </a:cubicBezTo>
                  <a:cubicBezTo>
                    <a:pt x="21351" y="94750"/>
                    <a:pt x="20888" y="96331"/>
                    <a:pt x="20793" y="96666"/>
                  </a:cubicBezTo>
                  <a:lnTo>
                    <a:pt x="20793" y="96666"/>
                  </a:lnTo>
                  <a:cubicBezTo>
                    <a:pt x="20662" y="96780"/>
                    <a:pt x="20391" y="97010"/>
                    <a:pt x="20017" y="97309"/>
                  </a:cubicBezTo>
                  <a:cubicBezTo>
                    <a:pt x="19224" y="97958"/>
                    <a:pt x="17962" y="98968"/>
                    <a:pt x="16699" y="99978"/>
                  </a:cubicBezTo>
                  <a:cubicBezTo>
                    <a:pt x="15401" y="100952"/>
                    <a:pt x="14066" y="101890"/>
                    <a:pt x="13201" y="102395"/>
                  </a:cubicBezTo>
                  <a:cubicBezTo>
                    <a:pt x="10712" y="103729"/>
                    <a:pt x="6564" y="106362"/>
                    <a:pt x="4509" y="112530"/>
                  </a:cubicBezTo>
                  <a:cubicBezTo>
                    <a:pt x="3499" y="115595"/>
                    <a:pt x="2381" y="120500"/>
                    <a:pt x="1515" y="124684"/>
                  </a:cubicBezTo>
                  <a:cubicBezTo>
                    <a:pt x="649" y="128868"/>
                    <a:pt x="36" y="132294"/>
                    <a:pt x="36" y="132294"/>
                  </a:cubicBezTo>
                  <a:cubicBezTo>
                    <a:pt x="0" y="132439"/>
                    <a:pt x="72" y="132583"/>
                    <a:pt x="181" y="132619"/>
                  </a:cubicBezTo>
                  <a:lnTo>
                    <a:pt x="6492" y="135540"/>
                  </a:lnTo>
                  <a:cubicBezTo>
                    <a:pt x="6528" y="135558"/>
                    <a:pt x="6573" y="135567"/>
                    <a:pt x="6618" y="135567"/>
                  </a:cubicBezTo>
                  <a:cubicBezTo>
                    <a:pt x="6664" y="135567"/>
                    <a:pt x="6709" y="135558"/>
                    <a:pt x="6745" y="135540"/>
                  </a:cubicBezTo>
                  <a:cubicBezTo>
                    <a:pt x="6853" y="135468"/>
                    <a:pt x="6889" y="135396"/>
                    <a:pt x="6889" y="135288"/>
                  </a:cubicBezTo>
                  <a:cubicBezTo>
                    <a:pt x="6925" y="135144"/>
                    <a:pt x="7141" y="131681"/>
                    <a:pt x="12515" y="126415"/>
                  </a:cubicBezTo>
                  <a:cubicBezTo>
                    <a:pt x="15365" y="123602"/>
                    <a:pt x="17637" y="119887"/>
                    <a:pt x="19296" y="116858"/>
                  </a:cubicBezTo>
                  <a:cubicBezTo>
                    <a:pt x="20090" y="115307"/>
                    <a:pt x="20775" y="113972"/>
                    <a:pt x="21244" y="112962"/>
                  </a:cubicBezTo>
                  <a:cubicBezTo>
                    <a:pt x="21460" y="112457"/>
                    <a:pt x="21676" y="112061"/>
                    <a:pt x="21821" y="111772"/>
                  </a:cubicBezTo>
                  <a:cubicBezTo>
                    <a:pt x="21893" y="111664"/>
                    <a:pt x="21929" y="111556"/>
                    <a:pt x="22001" y="111484"/>
                  </a:cubicBezTo>
                  <a:lnTo>
                    <a:pt x="22032" y="111422"/>
                  </a:lnTo>
                  <a:lnTo>
                    <a:pt x="22032" y="111422"/>
                  </a:lnTo>
                  <a:cubicBezTo>
                    <a:pt x="22072" y="111393"/>
                    <a:pt x="22134" y="111359"/>
                    <a:pt x="22217" y="111303"/>
                  </a:cubicBezTo>
                  <a:cubicBezTo>
                    <a:pt x="23547" y="110473"/>
                    <a:pt x="30999" y="105570"/>
                    <a:pt x="32191" y="104804"/>
                  </a:cubicBezTo>
                  <a:lnTo>
                    <a:pt x="32191" y="104804"/>
                  </a:lnTo>
                  <a:cubicBezTo>
                    <a:pt x="33450" y="105644"/>
                    <a:pt x="40477" y="110105"/>
                    <a:pt x="48366" y="111447"/>
                  </a:cubicBezTo>
                  <a:cubicBezTo>
                    <a:pt x="51143" y="111916"/>
                    <a:pt x="53993" y="112097"/>
                    <a:pt x="56589" y="112097"/>
                  </a:cubicBezTo>
                  <a:cubicBezTo>
                    <a:pt x="61074" y="112097"/>
                    <a:pt x="64816" y="111609"/>
                    <a:pt x="66140" y="111416"/>
                  </a:cubicBezTo>
                  <a:lnTo>
                    <a:pt x="66140" y="111416"/>
                  </a:lnTo>
                  <a:lnTo>
                    <a:pt x="63675" y="119111"/>
                  </a:lnTo>
                  <a:lnTo>
                    <a:pt x="63675" y="119111"/>
                  </a:lnTo>
                  <a:cubicBezTo>
                    <a:pt x="63317" y="119290"/>
                    <a:pt x="61962" y="119903"/>
                    <a:pt x="60449" y="120861"/>
                  </a:cubicBezTo>
                  <a:cubicBezTo>
                    <a:pt x="58717" y="121943"/>
                    <a:pt x="56734" y="123422"/>
                    <a:pt x="55904" y="125153"/>
                  </a:cubicBezTo>
                  <a:cubicBezTo>
                    <a:pt x="55111" y="126776"/>
                    <a:pt x="52875" y="130671"/>
                    <a:pt x="50819" y="134170"/>
                  </a:cubicBezTo>
                  <a:cubicBezTo>
                    <a:pt x="49809" y="135901"/>
                    <a:pt x="48835" y="137524"/>
                    <a:pt x="48114" y="138750"/>
                  </a:cubicBezTo>
                  <a:cubicBezTo>
                    <a:pt x="47392" y="139941"/>
                    <a:pt x="46923" y="140734"/>
                    <a:pt x="46923" y="140734"/>
                  </a:cubicBezTo>
                  <a:cubicBezTo>
                    <a:pt x="46851" y="140842"/>
                    <a:pt x="46887" y="141023"/>
                    <a:pt x="46996" y="141095"/>
                  </a:cubicBezTo>
                  <a:lnTo>
                    <a:pt x="52261" y="145387"/>
                  </a:lnTo>
                  <a:cubicBezTo>
                    <a:pt x="52315" y="145423"/>
                    <a:pt x="52388" y="145441"/>
                    <a:pt x="52460" y="145441"/>
                  </a:cubicBezTo>
                  <a:cubicBezTo>
                    <a:pt x="52532" y="145441"/>
                    <a:pt x="52604" y="145423"/>
                    <a:pt x="52658" y="145387"/>
                  </a:cubicBezTo>
                  <a:cubicBezTo>
                    <a:pt x="52658" y="145387"/>
                    <a:pt x="52730" y="145315"/>
                    <a:pt x="52911" y="145206"/>
                  </a:cubicBezTo>
                  <a:cubicBezTo>
                    <a:pt x="54029" y="144341"/>
                    <a:pt x="59078" y="140662"/>
                    <a:pt x="65823" y="137235"/>
                  </a:cubicBezTo>
                  <a:cubicBezTo>
                    <a:pt x="69718" y="135252"/>
                    <a:pt x="72170" y="133557"/>
                    <a:pt x="73902" y="131753"/>
                  </a:cubicBezTo>
                  <a:cubicBezTo>
                    <a:pt x="75669" y="129950"/>
                    <a:pt x="76715" y="128074"/>
                    <a:pt x="77869" y="125766"/>
                  </a:cubicBezTo>
                  <a:cubicBezTo>
                    <a:pt x="78987" y="123458"/>
                    <a:pt x="80249" y="120104"/>
                    <a:pt x="81259" y="117218"/>
                  </a:cubicBezTo>
                  <a:cubicBezTo>
                    <a:pt x="81728" y="115812"/>
                    <a:pt x="82161" y="114477"/>
                    <a:pt x="82486" y="113467"/>
                  </a:cubicBezTo>
                  <a:cubicBezTo>
                    <a:pt x="82630" y="112962"/>
                    <a:pt x="82774" y="112566"/>
                    <a:pt x="82882" y="112241"/>
                  </a:cubicBezTo>
                  <a:cubicBezTo>
                    <a:pt x="82954" y="111880"/>
                    <a:pt x="83027" y="111664"/>
                    <a:pt x="83027" y="111556"/>
                  </a:cubicBezTo>
                  <a:cubicBezTo>
                    <a:pt x="83027" y="111520"/>
                    <a:pt x="83063" y="111411"/>
                    <a:pt x="83135" y="111267"/>
                  </a:cubicBezTo>
                  <a:cubicBezTo>
                    <a:pt x="83387" y="110834"/>
                    <a:pt x="83964" y="110041"/>
                    <a:pt x="84505" y="108851"/>
                  </a:cubicBezTo>
                  <a:cubicBezTo>
                    <a:pt x="85046" y="107660"/>
                    <a:pt x="85587" y="106037"/>
                    <a:pt x="85732" y="103909"/>
                  </a:cubicBezTo>
                  <a:lnTo>
                    <a:pt x="86045" y="99238"/>
                  </a:lnTo>
                  <a:lnTo>
                    <a:pt x="86045" y="99238"/>
                  </a:lnTo>
                  <a:lnTo>
                    <a:pt x="97667" y="88792"/>
                  </a:lnTo>
                  <a:lnTo>
                    <a:pt x="97670" y="88797"/>
                  </a:lnTo>
                  <a:cubicBezTo>
                    <a:pt x="97670" y="88797"/>
                    <a:pt x="107011" y="85082"/>
                    <a:pt x="114802" y="76498"/>
                  </a:cubicBezTo>
                  <a:cubicBezTo>
                    <a:pt x="118697" y="72206"/>
                    <a:pt x="120969" y="69033"/>
                    <a:pt x="122340" y="65931"/>
                  </a:cubicBezTo>
                  <a:cubicBezTo>
                    <a:pt x="123746" y="62829"/>
                    <a:pt x="124251" y="59835"/>
                    <a:pt x="124648" y="56012"/>
                  </a:cubicBezTo>
                  <a:cubicBezTo>
                    <a:pt x="125045" y="52225"/>
                    <a:pt x="126019" y="42776"/>
                    <a:pt x="126920" y="34228"/>
                  </a:cubicBezTo>
                  <a:cubicBezTo>
                    <a:pt x="127353" y="29936"/>
                    <a:pt x="127786" y="25896"/>
                    <a:pt x="128110" y="22867"/>
                  </a:cubicBezTo>
                  <a:cubicBezTo>
                    <a:pt x="128255" y="21388"/>
                    <a:pt x="128399" y="20126"/>
                    <a:pt x="128507" y="19260"/>
                  </a:cubicBezTo>
                  <a:cubicBezTo>
                    <a:pt x="128543" y="18827"/>
                    <a:pt x="128579" y="18466"/>
                    <a:pt x="128615" y="18214"/>
                  </a:cubicBezTo>
                  <a:cubicBezTo>
                    <a:pt x="128652" y="18106"/>
                    <a:pt x="128652" y="17998"/>
                    <a:pt x="128652" y="17925"/>
                  </a:cubicBezTo>
                  <a:lnTo>
                    <a:pt x="128652" y="17853"/>
                  </a:lnTo>
                  <a:lnTo>
                    <a:pt x="128688" y="17817"/>
                  </a:lnTo>
                  <a:cubicBezTo>
                    <a:pt x="128688" y="17745"/>
                    <a:pt x="128760" y="17529"/>
                    <a:pt x="128904" y="17276"/>
                  </a:cubicBezTo>
                  <a:cubicBezTo>
                    <a:pt x="129084" y="16879"/>
                    <a:pt x="129373" y="16375"/>
                    <a:pt x="129734" y="15942"/>
                  </a:cubicBezTo>
                  <a:cubicBezTo>
                    <a:pt x="130094" y="15509"/>
                    <a:pt x="130491" y="15184"/>
                    <a:pt x="130888" y="15148"/>
                  </a:cubicBezTo>
                  <a:lnTo>
                    <a:pt x="130924" y="15148"/>
                  </a:lnTo>
                  <a:cubicBezTo>
                    <a:pt x="130996" y="15148"/>
                    <a:pt x="131284" y="15220"/>
                    <a:pt x="131609" y="15365"/>
                  </a:cubicBezTo>
                  <a:cubicBezTo>
                    <a:pt x="132763" y="15942"/>
                    <a:pt x="134747" y="17493"/>
                    <a:pt x="136550" y="18935"/>
                  </a:cubicBezTo>
                  <a:cubicBezTo>
                    <a:pt x="137452" y="19657"/>
                    <a:pt x="138317" y="20342"/>
                    <a:pt x="139003" y="20919"/>
                  </a:cubicBezTo>
                  <a:cubicBezTo>
                    <a:pt x="139688" y="21460"/>
                    <a:pt x="140193" y="21893"/>
                    <a:pt x="140445" y="22037"/>
                  </a:cubicBezTo>
                  <a:cubicBezTo>
                    <a:pt x="140914" y="22362"/>
                    <a:pt x="141564" y="22614"/>
                    <a:pt x="142213" y="22614"/>
                  </a:cubicBezTo>
                  <a:cubicBezTo>
                    <a:pt x="142682" y="22614"/>
                    <a:pt x="143114" y="22506"/>
                    <a:pt x="143475" y="22181"/>
                  </a:cubicBezTo>
                  <a:cubicBezTo>
                    <a:pt x="143836" y="21857"/>
                    <a:pt x="144088" y="21352"/>
                    <a:pt x="144160" y="20703"/>
                  </a:cubicBezTo>
                  <a:cubicBezTo>
                    <a:pt x="144160" y="20594"/>
                    <a:pt x="144160" y="20450"/>
                    <a:pt x="144160" y="20306"/>
                  </a:cubicBezTo>
                  <a:cubicBezTo>
                    <a:pt x="144160" y="19044"/>
                    <a:pt x="143691" y="17204"/>
                    <a:pt x="142501" y="14932"/>
                  </a:cubicBezTo>
                  <a:cubicBezTo>
                    <a:pt x="141347" y="12696"/>
                    <a:pt x="139508" y="10063"/>
                    <a:pt x="136767" y="7358"/>
                  </a:cubicBezTo>
                  <a:cubicBezTo>
                    <a:pt x="134675" y="5230"/>
                    <a:pt x="132799" y="3787"/>
                    <a:pt x="131140" y="2849"/>
                  </a:cubicBezTo>
                  <a:cubicBezTo>
                    <a:pt x="129517" y="1912"/>
                    <a:pt x="128147" y="1479"/>
                    <a:pt x="127028" y="1479"/>
                  </a:cubicBezTo>
                  <a:cubicBezTo>
                    <a:pt x="126235" y="1479"/>
                    <a:pt x="125550" y="1731"/>
                    <a:pt x="125117" y="2200"/>
                  </a:cubicBezTo>
                  <a:cubicBezTo>
                    <a:pt x="124756" y="2597"/>
                    <a:pt x="124540" y="3138"/>
                    <a:pt x="124396" y="3751"/>
                  </a:cubicBezTo>
                  <a:cubicBezTo>
                    <a:pt x="124215" y="4653"/>
                    <a:pt x="124215" y="5735"/>
                    <a:pt x="124179" y="7033"/>
                  </a:cubicBezTo>
                  <a:cubicBezTo>
                    <a:pt x="124143" y="8332"/>
                    <a:pt x="124035" y="9846"/>
                    <a:pt x="123710" y="11542"/>
                  </a:cubicBezTo>
                  <a:cubicBezTo>
                    <a:pt x="123278" y="13778"/>
                    <a:pt x="121654" y="19116"/>
                    <a:pt x="119779" y="24814"/>
                  </a:cubicBezTo>
                  <a:cubicBezTo>
                    <a:pt x="117904" y="30513"/>
                    <a:pt x="115812" y="36608"/>
                    <a:pt x="114405" y="40540"/>
                  </a:cubicBezTo>
                  <a:cubicBezTo>
                    <a:pt x="112674" y="45373"/>
                    <a:pt x="112349" y="51215"/>
                    <a:pt x="112349" y="55075"/>
                  </a:cubicBezTo>
                  <a:cubicBezTo>
                    <a:pt x="112349" y="57010"/>
                    <a:pt x="112439" y="58429"/>
                    <a:pt x="112477" y="58941"/>
                  </a:cubicBezTo>
                  <a:lnTo>
                    <a:pt x="112477" y="58941"/>
                  </a:lnTo>
                  <a:cubicBezTo>
                    <a:pt x="111604" y="59257"/>
                    <a:pt x="108459" y="60490"/>
                    <a:pt x="106110" y="62252"/>
                  </a:cubicBezTo>
                  <a:cubicBezTo>
                    <a:pt x="104775" y="63262"/>
                    <a:pt x="103044" y="64452"/>
                    <a:pt x="101673" y="65426"/>
                  </a:cubicBezTo>
                  <a:cubicBezTo>
                    <a:pt x="100988" y="65895"/>
                    <a:pt x="100411" y="66291"/>
                    <a:pt x="99978" y="66616"/>
                  </a:cubicBezTo>
                  <a:cubicBezTo>
                    <a:pt x="99741" y="66774"/>
                    <a:pt x="99558" y="66900"/>
                    <a:pt x="99441" y="66981"/>
                  </a:cubicBezTo>
                  <a:lnTo>
                    <a:pt x="99441" y="66981"/>
                  </a:lnTo>
                  <a:lnTo>
                    <a:pt x="98825" y="66683"/>
                  </a:lnTo>
                  <a:lnTo>
                    <a:pt x="98825" y="66683"/>
                  </a:lnTo>
                  <a:cubicBezTo>
                    <a:pt x="99364" y="66134"/>
                    <a:pt x="100585" y="64872"/>
                    <a:pt x="101926" y="63370"/>
                  </a:cubicBezTo>
                  <a:cubicBezTo>
                    <a:pt x="103729" y="61350"/>
                    <a:pt x="105785" y="58862"/>
                    <a:pt x="106795" y="57022"/>
                  </a:cubicBezTo>
                  <a:cubicBezTo>
                    <a:pt x="107408" y="55832"/>
                    <a:pt x="107913" y="55002"/>
                    <a:pt x="108238" y="54353"/>
                  </a:cubicBezTo>
                  <a:cubicBezTo>
                    <a:pt x="108562" y="53704"/>
                    <a:pt x="108779" y="53199"/>
                    <a:pt x="108779" y="52622"/>
                  </a:cubicBezTo>
                  <a:cubicBezTo>
                    <a:pt x="108779" y="52081"/>
                    <a:pt x="108562" y="51540"/>
                    <a:pt x="108238" y="50819"/>
                  </a:cubicBezTo>
                  <a:cubicBezTo>
                    <a:pt x="107949" y="50242"/>
                    <a:pt x="107264" y="49196"/>
                    <a:pt x="106290" y="47861"/>
                  </a:cubicBezTo>
                  <a:cubicBezTo>
                    <a:pt x="103405" y="43822"/>
                    <a:pt x="98103" y="37185"/>
                    <a:pt x="95434" y="33723"/>
                  </a:cubicBezTo>
                  <a:cubicBezTo>
                    <a:pt x="93630" y="31451"/>
                    <a:pt x="91647" y="28349"/>
                    <a:pt x="90024" y="25572"/>
                  </a:cubicBezTo>
                  <a:cubicBezTo>
                    <a:pt x="88365" y="22794"/>
                    <a:pt x="87030" y="20306"/>
                    <a:pt x="86597" y="19224"/>
                  </a:cubicBezTo>
                  <a:cubicBezTo>
                    <a:pt x="86164" y="18142"/>
                    <a:pt x="85984" y="17060"/>
                    <a:pt x="85984" y="16050"/>
                  </a:cubicBezTo>
                  <a:cubicBezTo>
                    <a:pt x="85984" y="15040"/>
                    <a:pt x="86164" y="14138"/>
                    <a:pt x="86489" y="13381"/>
                  </a:cubicBezTo>
                  <a:cubicBezTo>
                    <a:pt x="86561" y="13273"/>
                    <a:pt x="86705" y="13056"/>
                    <a:pt x="86922" y="12804"/>
                  </a:cubicBezTo>
                  <a:cubicBezTo>
                    <a:pt x="87715" y="12010"/>
                    <a:pt x="89338" y="10820"/>
                    <a:pt x="90781" y="9305"/>
                  </a:cubicBezTo>
                  <a:cubicBezTo>
                    <a:pt x="92224" y="7827"/>
                    <a:pt x="93522" y="5987"/>
                    <a:pt x="93594" y="3751"/>
                  </a:cubicBezTo>
                  <a:cubicBezTo>
                    <a:pt x="93594" y="3679"/>
                    <a:pt x="93594" y="3571"/>
                    <a:pt x="93594" y="3499"/>
                  </a:cubicBezTo>
                  <a:cubicBezTo>
                    <a:pt x="93594" y="2236"/>
                    <a:pt x="93342" y="1371"/>
                    <a:pt x="92909" y="794"/>
                  </a:cubicBezTo>
                  <a:cubicBezTo>
                    <a:pt x="92693" y="505"/>
                    <a:pt x="92404" y="289"/>
                    <a:pt x="92079" y="180"/>
                  </a:cubicBezTo>
                  <a:cubicBezTo>
                    <a:pt x="91791" y="36"/>
                    <a:pt x="91430" y="0"/>
                    <a:pt x="910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6"/>
            <p:cNvSpPr/>
            <p:nvPr/>
          </p:nvSpPr>
          <p:spPr>
            <a:xfrm>
              <a:off x="2728875" y="2701500"/>
              <a:ext cx="2002650" cy="1227200"/>
            </a:xfrm>
            <a:custGeom>
              <a:rect b="b" l="l" r="r" t="t"/>
              <a:pathLst>
                <a:path extrusionOk="0" h="49088" w="80106">
                  <a:moveTo>
                    <a:pt x="57852" y="0"/>
                  </a:moveTo>
                  <a:cubicBezTo>
                    <a:pt x="56446" y="0"/>
                    <a:pt x="54714" y="109"/>
                    <a:pt x="53055" y="289"/>
                  </a:cubicBezTo>
                  <a:cubicBezTo>
                    <a:pt x="51468" y="2525"/>
                    <a:pt x="50783" y="3896"/>
                    <a:pt x="50783" y="3896"/>
                  </a:cubicBezTo>
                  <a:cubicBezTo>
                    <a:pt x="50783" y="3896"/>
                    <a:pt x="30513" y="7394"/>
                    <a:pt x="24238" y="12768"/>
                  </a:cubicBezTo>
                  <a:cubicBezTo>
                    <a:pt x="24238" y="12768"/>
                    <a:pt x="14932" y="15221"/>
                    <a:pt x="11001" y="18936"/>
                  </a:cubicBezTo>
                  <a:cubicBezTo>
                    <a:pt x="7070" y="22651"/>
                    <a:pt x="5266" y="29467"/>
                    <a:pt x="5266" y="29467"/>
                  </a:cubicBezTo>
                  <a:cubicBezTo>
                    <a:pt x="5266" y="29467"/>
                    <a:pt x="2489" y="31848"/>
                    <a:pt x="1" y="33651"/>
                  </a:cubicBezTo>
                  <a:cubicBezTo>
                    <a:pt x="364" y="33624"/>
                    <a:pt x="773" y="33606"/>
                    <a:pt x="1210" y="33606"/>
                  </a:cubicBezTo>
                  <a:cubicBezTo>
                    <a:pt x="3118" y="33606"/>
                    <a:pt x="5553" y="33951"/>
                    <a:pt x="6962" y="35418"/>
                  </a:cubicBezTo>
                  <a:cubicBezTo>
                    <a:pt x="8729" y="37258"/>
                    <a:pt x="8585" y="40504"/>
                    <a:pt x="8332" y="42379"/>
                  </a:cubicBezTo>
                  <a:cubicBezTo>
                    <a:pt x="11398" y="40396"/>
                    <a:pt x="16375" y="37113"/>
                    <a:pt x="16375" y="37113"/>
                  </a:cubicBezTo>
                  <a:cubicBezTo>
                    <a:pt x="16375" y="37113"/>
                    <a:pt x="23985" y="42379"/>
                    <a:pt x="32641" y="43822"/>
                  </a:cubicBezTo>
                  <a:cubicBezTo>
                    <a:pt x="35381" y="44292"/>
                    <a:pt x="38212" y="44452"/>
                    <a:pt x="40799" y="44452"/>
                  </a:cubicBezTo>
                  <a:cubicBezTo>
                    <a:pt x="46352" y="44452"/>
                    <a:pt x="50783" y="43714"/>
                    <a:pt x="50783" y="43714"/>
                  </a:cubicBezTo>
                  <a:lnTo>
                    <a:pt x="50783" y="43714"/>
                  </a:lnTo>
                  <a:lnTo>
                    <a:pt x="50350" y="45048"/>
                  </a:lnTo>
                  <a:cubicBezTo>
                    <a:pt x="51450" y="44242"/>
                    <a:pt x="53412" y="43153"/>
                    <a:pt x="56145" y="43153"/>
                  </a:cubicBezTo>
                  <a:cubicBezTo>
                    <a:pt x="57445" y="43153"/>
                    <a:pt x="58919" y="43399"/>
                    <a:pt x="60557" y="44038"/>
                  </a:cubicBezTo>
                  <a:cubicBezTo>
                    <a:pt x="63334" y="45156"/>
                    <a:pt x="64741" y="47068"/>
                    <a:pt x="65390" y="49088"/>
                  </a:cubicBezTo>
                  <a:cubicBezTo>
                    <a:pt x="66256" y="46563"/>
                    <a:pt x="66905" y="44507"/>
                    <a:pt x="66941" y="44147"/>
                  </a:cubicBezTo>
                  <a:cubicBezTo>
                    <a:pt x="67049" y="43389"/>
                    <a:pt x="69285" y="41369"/>
                    <a:pt x="69646" y="36536"/>
                  </a:cubicBezTo>
                  <a:lnTo>
                    <a:pt x="69971" y="31703"/>
                  </a:lnTo>
                  <a:lnTo>
                    <a:pt x="79889" y="22831"/>
                  </a:lnTo>
                  <a:cubicBezTo>
                    <a:pt x="80106" y="20667"/>
                    <a:pt x="79817" y="17349"/>
                    <a:pt x="77833" y="12768"/>
                  </a:cubicBezTo>
                  <a:cubicBezTo>
                    <a:pt x="73902" y="3787"/>
                    <a:pt x="61351" y="0"/>
                    <a:pt x="57852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6"/>
            <p:cNvSpPr/>
            <p:nvPr/>
          </p:nvSpPr>
          <p:spPr>
            <a:xfrm>
              <a:off x="2941675" y="3491375"/>
              <a:ext cx="1069400" cy="313800"/>
            </a:xfrm>
            <a:custGeom>
              <a:rect b="b" l="l" r="r" t="t"/>
              <a:pathLst>
                <a:path extrusionOk="0" h="12552" w="42776">
                  <a:moveTo>
                    <a:pt x="8620" y="0"/>
                  </a:moveTo>
                  <a:cubicBezTo>
                    <a:pt x="8620" y="0"/>
                    <a:pt x="7683" y="2777"/>
                    <a:pt x="5122" y="3715"/>
                  </a:cubicBezTo>
                  <a:cubicBezTo>
                    <a:pt x="3968" y="4148"/>
                    <a:pt x="1912" y="5194"/>
                    <a:pt x="0" y="6204"/>
                  </a:cubicBezTo>
                  <a:cubicBezTo>
                    <a:pt x="217" y="7033"/>
                    <a:pt x="289" y="7899"/>
                    <a:pt x="289" y="8692"/>
                  </a:cubicBezTo>
                  <a:cubicBezTo>
                    <a:pt x="289" y="9233"/>
                    <a:pt x="253" y="9738"/>
                    <a:pt x="217" y="10171"/>
                  </a:cubicBezTo>
                  <a:cubicBezTo>
                    <a:pt x="2453" y="8692"/>
                    <a:pt x="5447" y="6745"/>
                    <a:pt x="6853" y="5807"/>
                  </a:cubicBezTo>
                  <a:cubicBezTo>
                    <a:pt x="7394" y="5446"/>
                    <a:pt x="7683" y="5266"/>
                    <a:pt x="7683" y="5266"/>
                  </a:cubicBezTo>
                  <a:cubicBezTo>
                    <a:pt x="7755" y="5230"/>
                    <a:pt x="7791" y="5194"/>
                    <a:pt x="7863" y="5194"/>
                  </a:cubicBezTo>
                  <a:cubicBezTo>
                    <a:pt x="7935" y="5194"/>
                    <a:pt x="7971" y="5230"/>
                    <a:pt x="8043" y="5266"/>
                  </a:cubicBezTo>
                  <a:cubicBezTo>
                    <a:pt x="8043" y="5266"/>
                    <a:pt x="8043" y="5266"/>
                    <a:pt x="8115" y="5302"/>
                  </a:cubicBezTo>
                  <a:cubicBezTo>
                    <a:pt x="8188" y="5338"/>
                    <a:pt x="8260" y="5410"/>
                    <a:pt x="8368" y="5482"/>
                  </a:cubicBezTo>
                  <a:cubicBezTo>
                    <a:pt x="8584" y="5627"/>
                    <a:pt x="8909" y="5843"/>
                    <a:pt x="9342" y="6096"/>
                  </a:cubicBezTo>
                  <a:cubicBezTo>
                    <a:pt x="10171" y="6600"/>
                    <a:pt x="11398" y="7322"/>
                    <a:pt x="12876" y="8043"/>
                  </a:cubicBezTo>
                  <a:cubicBezTo>
                    <a:pt x="15870" y="9558"/>
                    <a:pt x="19909" y="11217"/>
                    <a:pt x="24165" y="11938"/>
                  </a:cubicBezTo>
                  <a:cubicBezTo>
                    <a:pt x="26870" y="12407"/>
                    <a:pt x="29684" y="12552"/>
                    <a:pt x="32280" y="12552"/>
                  </a:cubicBezTo>
                  <a:cubicBezTo>
                    <a:pt x="36428" y="12552"/>
                    <a:pt x="39963" y="12155"/>
                    <a:pt x="41478" y="11938"/>
                  </a:cubicBezTo>
                  <a:cubicBezTo>
                    <a:pt x="41802" y="11902"/>
                    <a:pt x="42055" y="11866"/>
                    <a:pt x="42163" y="11830"/>
                  </a:cubicBezTo>
                  <a:cubicBezTo>
                    <a:pt x="42596" y="10640"/>
                    <a:pt x="42776" y="9378"/>
                    <a:pt x="42019" y="8873"/>
                  </a:cubicBezTo>
                  <a:cubicBezTo>
                    <a:pt x="40612" y="7935"/>
                    <a:pt x="41081" y="5375"/>
                    <a:pt x="41081" y="5374"/>
                  </a:cubicBezTo>
                  <a:lnTo>
                    <a:pt x="41081" y="5374"/>
                  </a:lnTo>
                  <a:cubicBezTo>
                    <a:pt x="41081" y="5375"/>
                    <a:pt x="40287" y="7142"/>
                    <a:pt x="34697" y="7719"/>
                  </a:cubicBezTo>
                  <a:cubicBezTo>
                    <a:pt x="33651" y="8981"/>
                    <a:pt x="32389" y="9414"/>
                    <a:pt x="31162" y="9414"/>
                  </a:cubicBezTo>
                  <a:cubicBezTo>
                    <a:pt x="29215" y="9414"/>
                    <a:pt x="27303" y="8296"/>
                    <a:pt x="26257" y="7466"/>
                  </a:cubicBezTo>
                  <a:cubicBezTo>
                    <a:pt x="17781" y="5735"/>
                    <a:pt x="8620" y="0"/>
                    <a:pt x="8620" y="0"/>
                  </a:cubicBezTo>
                  <a:close/>
                </a:path>
              </a:pathLst>
            </a:custGeom>
            <a:solidFill>
              <a:srgbClr val="5F9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6"/>
            <p:cNvSpPr/>
            <p:nvPr/>
          </p:nvSpPr>
          <p:spPr>
            <a:xfrm>
              <a:off x="4294200" y="3286675"/>
              <a:ext cx="393150" cy="620400"/>
            </a:xfrm>
            <a:custGeom>
              <a:rect b="b" l="l" r="r" t="t"/>
              <a:pathLst>
                <a:path extrusionOk="0" h="24816" w="15726">
                  <a:moveTo>
                    <a:pt x="15256" y="1"/>
                  </a:moveTo>
                  <a:lnTo>
                    <a:pt x="5663" y="4437"/>
                  </a:lnTo>
                  <a:cubicBezTo>
                    <a:pt x="5663" y="4437"/>
                    <a:pt x="6131" y="11687"/>
                    <a:pt x="3571" y="15402"/>
                  </a:cubicBezTo>
                  <a:cubicBezTo>
                    <a:pt x="1010" y="19153"/>
                    <a:pt x="72" y="20307"/>
                    <a:pt x="72" y="20307"/>
                  </a:cubicBezTo>
                  <a:cubicBezTo>
                    <a:pt x="72" y="20307"/>
                    <a:pt x="72" y="20740"/>
                    <a:pt x="0" y="21389"/>
                  </a:cubicBezTo>
                  <a:cubicBezTo>
                    <a:pt x="1335" y="22327"/>
                    <a:pt x="2236" y="23517"/>
                    <a:pt x="2777" y="24815"/>
                  </a:cubicBezTo>
                  <a:cubicBezTo>
                    <a:pt x="3282" y="23264"/>
                    <a:pt x="3715" y="21966"/>
                    <a:pt x="3895" y="21244"/>
                  </a:cubicBezTo>
                  <a:cubicBezTo>
                    <a:pt x="3967" y="20956"/>
                    <a:pt x="4040" y="20776"/>
                    <a:pt x="4040" y="20703"/>
                  </a:cubicBezTo>
                  <a:cubicBezTo>
                    <a:pt x="4040" y="20559"/>
                    <a:pt x="4112" y="20415"/>
                    <a:pt x="4184" y="20271"/>
                  </a:cubicBezTo>
                  <a:cubicBezTo>
                    <a:pt x="4292" y="20126"/>
                    <a:pt x="4364" y="19946"/>
                    <a:pt x="4508" y="19766"/>
                  </a:cubicBezTo>
                  <a:cubicBezTo>
                    <a:pt x="4725" y="19369"/>
                    <a:pt x="5013" y="18900"/>
                    <a:pt x="5338" y="18323"/>
                  </a:cubicBezTo>
                  <a:cubicBezTo>
                    <a:pt x="5915" y="17133"/>
                    <a:pt x="6564" y="15474"/>
                    <a:pt x="6709" y="13093"/>
                  </a:cubicBezTo>
                  <a:cubicBezTo>
                    <a:pt x="6889" y="10713"/>
                    <a:pt x="6961" y="9487"/>
                    <a:pt x="7033" y="8910"/>
                  </a:cubicBezTo>
                  <a:cubicBezTo>
                    <a:pt x="7069" y="8296"/>
                    <a:pt x="7069" y="8296"/>
                    <a:pt x="7069" y="8296"/>
                  </a:cubicBezTo>
                  <a:cubicBezTo>
                    <a:pt x="7069" y="8224"/>
                    <a:pt x="7105" y="8152"/>
                    <a:pt x="7141" y="8080"/>
                  </a:cubicBezTo>
                  <a:lnTo>
                    <a:pt x="15725" y="398"/>
                  </a:lnTo>
                  <a:lnTo>
                    <a:pt x="15256" y="1"/>
                  </a:lnTo>
                  <a:close/>
                </a:path>
              </a:pathLst>
            </a:custGeom>
            <a:solidFill>
              <a:srgbClr val="5F9E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6"/>
            <p:cNvSpPr/>
            <p:nvPr/>
          </p:nvSpPr>
          <p:spPr>
            <a:xfrm>
              <a:off x="2720750" y="2693375"/>
              <a:ext cx="2014375" cy="1243450"/>
            </a:xfrm>
            <a:custGeom>
              <a:rect b="b" l="l" r="r" t="t"/>
              <a:pathLst>
                <a:path extrusionOk="0" h="49738" w="80575">
                  <a:moveTo>
                    <a:pt x="58177" y="614"/>
                  </a:moveTo>
                  <a:cubicBezTo>
                    <a:pt x="59007" y="614"/>
                    <a:pt x="60413" y="830"/>
                    <a:pt x="62145" y="1335"/>
                  </a:cubicBezTo>
                  <a:cubicBezTo>
                    <a:pt x="64705" y="2057"/>
                    <a:pt x="67915" y="3391"/>
                    <a:pt x="70873" y="5339"/>
                  </a:cubicBezTo>
                  <a:cubicBezTo>
                    <a:pt x="73794" y="7322"/>
                    <a:pt x="76427" y="9919"/>
                    <a:pt x="77870" y="13201"/>
                  </a:cubicBezTo>
                  <a:cubicBezTo>
                    <a:pt x="79493" y="16952"/>
                    <a:pt x="79962" y="19838"/>
                    <a:pt x="79962" y="21894"/>
                  </a:cubicBezTo>
                  <a:cubicBezTo>
                    <a:pt x="79962" y="22323"/>
                    <a:pt x="79962" y="22692"/>
                    <a:pt x="79934" y="23029"/>
                  </a:cubicBezTo>
                  <a:lnTo>
                    <a:pt x="79934" y="23029"/>
                  </a:lnTo>
                  <a:lnTo>
                    <a:pt x="70079" y="31812"/>
                  </a:lnTo>
                  <a:cubicBezTo>
                    <a:pt x="70043" y="31884"/>
                    <a:pt x="70007" y="31956"/>
                    <a:pt x="70007" y="32028"/>
                  </a:cubicBezTo>
                  <a:cubicBezTo>
                    <a:pt x="70007" y="32028"/>
                    <a:pt x="70007" y="32028"/>
                    <a:pt x="69971" y="32642"/>
                  </a:cubicBezTo>
                  <a:cubicBezTo>
                    <a:pt x="69899" y="33219"/>
                    <a:pt x="69827" y="34445"/>
                    <a:pt x="69647" y="36825"/>
                  </a:cubicBezTo>
                  <a:cubicBezTo>
                    <a:pt x="69502" y="39206"/>
                    <a:pt x="68853" y="40865"/>
                    <a:pt x="68276" y="42055"/>
                  </a:cubicBezTo>
                  <a:cubicBezTo>
                    <a:pt x="67951" y="42632"/>
                    <a:pt x="67663" y="43101"/>
                    <a:pt x="67446" y="43498"/>
                  </a:cubicBezTo>
                  <a:cubicBezTo>
                    <a:pt x="67302" y="43678"/>
                    <a:pt x="67230" y="43858"/>
                    <a:pt x="67122" y="44003"/>
                  </a:cubicBezTo>
                  <a:cubicBezTo>
                    <a:pt x="67050" y="44147"/>
                    <a:pt x="66978" y="44291"/>
                    <a:pt x="66978" y="44435"/>
                  </a:cubicBezTo>
                  <a:cubicBezTo>
                    <a:pt x="66978" y="44508"/>
                    <a:pt x="66905" y="44688"/>
                    <a:pt x="66833" y="44976"/>
                  </a:cubicBezTo>
                  <a:cubicBezTo>
                    <a:pt x="66648" y="45688"/>
                    <a:pt x="66250" y="46984"/>
                    <a:pt x="65707" y="48545"/>
                  </a:cubicBezTo>
                  <a:lnTo>
                    <a:pt x="65707" y="48545"/>
                  </a:lnTo>
                  <a:cubicBezTo>
                    <a:pt x="64932" y="46727"/>
                    <a:pt x="63512" y="45088"/>
                    <a:pt x="60990" y="44111"/>
                  </a:cubicBezTo>
                  <a:cubicBezTo>
                    <a:pt x="59295" y="43426"/>
                    <a:pt x="57780" y="43173"/>
                    <a:pt x="56446" y="43173"/>
                  </a:cubicBezTo>
                  <a:cubicBezTo>
                    <a:pt x="54166" y="43173"/>
                    <a:pt x="52431" y="43907"/>
                    <a:pt x="51241" y="44627"/>
                  </a:cubicBezTo>
                  <a:lnTo>
                    <a:pt x="51241" y="44627"/>
                  </a:lnTo>
                  <a:lnTo>
                    <a:pt x="51397" y="44147"/>
                  </a:lnTo>
                  <a:cubicBezTo>
                    <a:pt x="51433" y="44039"/>
                    <a:pt x="51433" y="43931"/>
                    <a:pt x="51361" y="43858"/>
                  </a:cubicBezTo>
                  <a:cubicBezTo>
                    <a:pt x="51306" y="43777"/>
                    <a:pt x="51232" y="43737"/>
                    <a:pt x="51153" y="43737"/>
                  </a:cubicBezTo>
                  <a:cubicBezTo>
                    <a:pt x="51126" y="43737"/>
                    <a:pt x="51099" y="43741"/>
                    <a:pt x="51072" y="43750"/>
                  </a:cubicBezTo>
                  <a:cubicBezTo>
                    <a:pt x="51072" y="43750"/>
                    <a:pt x="50783" y="43786"/>
                    <a:pt x="50315" y="43858"/>
                  </a:cubicBezTo>
                  <a:cubicBezTo>
                    <a:pt x="48800" y="44075"/>
                    <a:pt x="45265" y="44472"/>
                    <a:pt x="41117" y="44472"/>
                  </a:cubicBezTo>
                  <a:cubicBezTo>
                    <a:pt x="38521" y="44472"/>
                    <a:pt x="35707" y="44327"/>
                    <a:pt x="33002" y="43858"/>
                  </a:cubicBezTo>
                  <a:cubicBezTo>
                    <a:pt x="28746" y="43137"/>
                    <a:pt x="24707" y="41478"/>
                    <a:pt x="21713" y="39963"/>
                  </a:cubicBezTo>
                  <a:cubicBezTo>
                    <a:pt x="20235" y="39242"/>
                    <a:pt x="19008" y="38520"/>
                    <a:pt x="18179" y="38016"/>
                  </a:cubicBezTo>
                  <a:cubicBezTo>
                    <a:pt x="17746" y="37763"/>
                    <a:pt x="17421" y="37547"/>
                    <a:pt x="17205" y="37402"/>
                  </a:cubicBezTo>
                  <a:cubicBezTo>
                    <a:pt x="17097" y="37330"/>
                    <a:pt x="17025" y="37258"/>
                    <a:pt x="16952" y="37222"/>
                  </a:cubicBezTo>
                  <a:cubicBezTo>
                    <a:pt x="16880" y="37186"/>
                    <a:pt x="16880" y="37186"/>
                    <a:pt x="16880" y="37186"/>
                  </a:cubicBezTo>
                  <a:cubicBezTo>
                    <a:pt x="16826" y="37150"/>
                    <a:pt x="16763" y="37132"/>
                    <a:pt x="16700" y="37132"/>
                  </a:cubicBezTo>
                  <a:cubicBezTo>
                    <a:pt x="16637" y="37132"/>
                    <a:pt x="16574" y="37150"/>
                    <a:pt x="16520" y="37186"/>
                  </a:cubicBezTo>
                  <a:cubicBezTo>
                    <a:pt x="16520" y="37186"/>
                    <a:pt x="16231" y="37366"/>
                    <a:pt x="15690" y="37727"/>
                  </a:cubicBezTo>
                  <a:cubicBezTo>
                    <a:pt x="14291" y="38660"/>
                    <a:pt x="11291" y="40639"/>
                    <a:pt x="9050" y="42102"/>
                  </a:cubicBezTo>
                  <a:lnTo>
                    <a:pt x="9050" y="42102"/>
                  </a:lnTo>
                  <a:cubicBezTo>
                    <a:pt x="9093" y="41645"/>
                    <a:pt x="9126" y="41145"/>
                    <a:pt x="9126" y="40612"/>
                  </a:cubicBezTo>
                  <a:cubicBezTo>
                    <a:pt x="9126" y="38917"/>
                    <a:pt x="8801" y="36897"/>
                    <a:pt x="7503" y="35527"/>
                  </a:cubicBezTo>
                  <a:cubicBezTo>
                    <a:pt x="6745" y="34733"/>
                    <a:pt x="5736" y="34265"/>
                    <a:pt x="4690" y="34012"/>
                  </a:cubicBezTo>
                  <a:cubicBezTo>
                    <a:pt x="3644" y="33724"/>
                    <a:pt x="2526" y="33651"/>
                    <a:pt x="1588" y="33651"/>
                  </a:cubicBezTo>
                  <a:cubicBezTo>
                    <a:pt x="1486" y="33651"/>
                    <a:pt x="1385" y="33651"/>
                    <a:pt x="1287" y="33652"/>
                  </a:cubicBezTo>
                  <a:lnTo>
                    <a:pt x="1287" y="33652"/>
                  </a:lnTo>
                  <a:cubicBezTo>
                    <a:pt x="3541" y="31957"/>
                    <a:pt x="5775" y="30045"/>
                    <a:pt x="5808" y="30045"/>
                  </a:cubicBezTo>
                  <a:cubicBezTo>
                    <a:pt x="5844" y="29973"/>
                    <a:pt x="5880" y="29937"/>
                    <a:pt x="5880" y="29864"/>
                  </a:cubicBezTo>
                  <a:cubicBezTo>
                    <a:pt x="5880" y="29864"/>
                    <a:pt x="5916" y="29756"/>
                    <a:pt x="5988" y="29576"/>
                  </a:cubicBezTo>
                  <a:cubicBezTo>
                    <a:pt x="6349" y="28241"/>
                    <a:pt x="8152" y="22615"/>
                    <a:pt x="11506" y="19477"/>
                  </a:cubicBezTo>
                  <a:cubicBezTo>
                    <a:pt x="13418" y="17674"/>
                    <a:pt x="16700" y="16123"/>
                    <a:pt x="19513" y="15077"/>
                  </a:cubicBezTo>
                  <a:cubicBezTo>
                    <a:pt x="20920" y="14536"/>
                    <a:pt x="22182" y="14103"/>
                    <a:pt x="23120" y="13814"/>
                  </a:cubicBezTo>
                  <a:cubicBezTo>
                    <a:pt x="23589" y="13670"/>
                    <a:pt x="23950" y="13562"/>
                    <a:pt x="24238" y="13490"/>
                  </a:cubicBezTo>
                  <a:cubicBezTo>
                    <a:pt x="24491" y="13418"/>
                    <a:pt x="24635" y="13382"/>
                    <a:pt x="24635" y="13382"/>
                  </a:cubicBezTo>
                  <a:lnTo>
                    <a:pt x="24743" y="13310"/>
                  </a:lnTo>
                  <a:cubicBezTo>
                    <a:pt x="26258" y="12011"/>
                    <a:pt x="28674" y="10785"/>
                    <a:pt x="31451" y="9703"/>
                  </a:cubicBezTo>
                  <a:cubicBezTo>
                    <a:pt x="35599" y="8116"/>
                    <a:pt x="40540" y="6817"/>
                    <a:pt x="44436" y="5916"/>
                  </a:cubicBezTo>
                  <a:cubicBezTo>
                    <a:pt x="46383" y="5447"/>
                    <a:pt x="48078" y="5122"/>
                    <a:pt x="49269" y="4870"/>
                  </a:cubicBezTo>
                  <a:cubicBezTo>
                    <a:pt x="49882" y="4762"/>
                    <a:pt x="50351" y="4690"/>
                    <a:pt x="50675" y="4617"/>
                  </a:cubicBezTo>
                  <a:cubicBezTo>
                    <a:pt x="51000" y="4545"/>
                    <a:pt x="51180" y="4545"/>
                    <a:pt x="51180" y="4545"/>
                  </a:cubicBezTo>
                  <a:cubicBezTo>
                    <a:pt x="51252" y="4509"/>
                    <a:pt x="51361" y="4437"/>
                    <a:pt x="51397" y="4365"/>
                  </a:cubicBezTo>
                  <a:lnTo>
                    <a:pt x="51433" y="4293"/>
                  </a:lnTo>
                  <a:cubicBezTo>
                    <a:pt x="51575" y="4009"/>
                    <a:pt x="52205" y="2747"/>
                    <a:pt x="53565" y="886"/>
                  </a:cubicBezTo>
                  <a:lnTo>
                    <a:pt x="53565" y="886"/>
                  </a:lnTo>
                  <a:cubicBezTo>
                    <a:pt x="55147" y="716"/>
                    <a:pt x="56848" y="614"/>
                    <a:pt x="58177" y="614"/>
                  </a:cubicBezTo>
                  <a:close/>
                  <a:moveTo>
                    <a:pt x="58177" y="1"/>
                  </a:moveTo>
                  <a:cubicBezTo>
                    <a:pt x="56771" y="1"/>
                    <a:pt x="55003" y="145"/>
                    <a:pt x="53344" y="325"/>
                  </a:cubicBezTo>
                  <a:cubicBezTo>
                    <a:pt x="53272" y="325"/>
                    <a:pt x="53164" y="361"/>
                    <a:pt x="53128" y="434"/>
                  </a:cubicBezTo>
                  <a:cubicBezTo>
                    <a:pt x="51832" y="2259"/>
                    <a:pt x="51137" y="3532"/>
                    <a:pt x="50926" y="3957"/>
                  </a:cubicBezTo>
                  <a:lnTo>
                    <a:pt x="50926" y="3957"/>
                  </a:lnTo>
                  <a:cubicBezTo>
                    <a:pt x="50056" y="4111"/>
                    <a:pt x="45404" y="4952"/>
                    <a:pt x="40108" y="6349"/>
                  </a:cubicBezTo>
                  <a:cubicBezTo>
                    <a:pt x="37186" y="7142"/>
                    <a:pt x="34048" y="8080"/>
                    <a:pt x="31235" y="9162"/>
                  </a:cubicBezTo>
                  <a:cubicBezTo>
                    <a:pt x="28464" y="10228"/>
                    <a:pt x="26042" y="11434"/>
                    <a:pt x="24419" y="12814"/>
                  </a:cubicBezTo>
                  <a:lnTo>
                    <a:pt x="24419" y="12814"/>
                  </a:lnTo>
                  <a:cubicBezTo>
                    <a:pt x="24119" y="12895"/>
                    <a:pt x="21941" y="13496"/>
                    <a:pt x="19297" y="14500"/>
                  </a:cubicBezTo>
                  <a:cubicBezTo>
                    <a:pt x="16448" y="15582"/>
                    <a:pt x="13129" y="17133"/>
                    <a:pt x="11110" y="19044"/>
                  </a:cubicBezTo>
                  <a:cubicBezTo>
                    <a:pt x="9090" y="20956"/>
                    <a:pt x="7647" y="23589"/>
                    <a:pt x="6709" y="25789"/>
                  </a:cubicBezTo>
                  <a:cubicBezTo>
                    <a:pt x="5884" y="27725"/>
                    <a:pt x="5422" y="29299"/>
                    <a:pt x="5323" y="29648"/>
                  </a:cubicBezTo>
                  <a:lnTo>
                    <a:pt x="5323" y="29648"/>
                  </a:lnTo>
                  <a:cubicBezTo>
                    <a:pt x="5243" y="29714"/>
                    <a:pt x="5111" y="29825"/>
                    <a:pt x="4942" y="29973"/>
                  </a:cubicBezTo>
                  <a:cubicBezTo>
                    <a:pt x="4040" y="30730"/>
                    <a:pt x="1985" y="32389"/>
                    <a:pt x="145" y="33760"/>
                  </a:cubicBezTo>
                  <a:cubicBezTo>
                    <a:pt x="37" y="33832"/>
                    <a:pt x="1" y="33976"/>
                    <a:pt x="37" y="34084"/>
                  </a:cubicBezTo>
                  <a:cubicBezTo>
                    <a:pt x="109" y="34228"/>
                    <a:pt x="217" y="34301"/>
                    <a:pt x="362" y="34301"/>
                  </a:cubicBezTo>
                  <a:cubicBezTo>
                    <a:pt x="722" y="34265"/>
                    <a:pt x="1119" y="34228"/>
                    <a:pt x="1588" y="34228"/>
                  </a:cubicBezTo>
                  <a:cubicBezTo>
                    <a:pt x="2490" y="34228"/>
                    <a:pt x="3572" y="34337"/>
                    <a:pt x="4545" y="34589"/>
                  </a:cubicBezTo>
                  <a:cubicBezTo>
                    <a:pt x="5519" y="34842"/>
                    <a:pt x="6421" y="35274"/>
                    <a:pt x="7070" y="35960"/>
                  </a:cubicBezTo>
                  <a:cubicBezTo>
                    <a:pt x="8188" y="37114"/>
                    <a:pt x="8513" y="38953"/>
                    <a:pt x="8513" y="40612"/>
                  </a:cubicBezTo>
                  <a:cubicBezTo>
                    <a:pt x="8513" y="41370"/>
                    <a:pt x="8441" y="42091"/>
                    <a:pt x="8369" y="42668"/>
                  </a:cubicBezTo>
                  <a:cubicBezTo>
                    <a:pt x="8369" y="42776"/>
                    <a:pt x="8405" y="42885"/>
                    <a:pt x="8513" y="42957"/>
                  </a:cubicBezTo>
                  <a:cubicBezTo>
                    <a:pt x="8567" y="42975"/>
                    <a:pt x="8621" y="42984"/>
                    <a:pt x="8675" y="42984"/>
                  </a:cubicBezTo>
                  <a:cubicBezTo>
                    <a:pt x="8729" y="42984"/>
                    <a:pt x="8783" y="42975"/>
                    <a:pt x="8837" y="42957"/>
                  </a:cubicBezTo>
                  <a:cubicBezTo>
                    <a:pt x="11549" y="41181"/>
                    <a:pt x="15850" y="38365"/>
                    <a:pt x="16723" y="37794"/>
                  </a:cubicBezTo>
                  <a:lnTo>
                    <a:pt x="16723" y="37794"/>
                  </a:lnTo>
                  <a:cubicBezTo>
                    <a:pt x="17991" y="38640"/>
                    <a:pt x="25012" y="43095"/>
                    <a:pt x="32894" y="44435"/>
                  </a:cubicBezTo>
                  <a:cubicBezTo>
                    <a:pt x="35671" y="44904"/>
                    <a:pt x="38521" y="45085"/>
                    <a:pt x="41117" y="45085"/>
                  </a:cubicBezTo>
                  <a:cubicBezTo>
                    <a:pt x="45600" y="45085"/>
                    <a:pt x="49341" y="44598"/>
                    <a:pt x="50666" y="44405"/>
                  </a:cubicBezTo>
                  <a:lnTo>
                    <a:pt x="50666" y="44405"/>
                  </a:lnTo>
                  <a:lnTo>
                    <a:pt x="50387" y="45265"/>
                  </a:lnTo>
                  <a:cubicBezTo>
                    <a:pt x="50351" y="45409"/>
                    <a:pt x="50423" y="45554"/>
                    <a:pt x="50531" y="45626"/>
                  </a:cubicBezTo>
                  <a:cubicBezTo>
                    <a:pt x="50567" y="45662"/>
                    <a:pt x="50621" y="45680"/>
                    <a:pt x="50680" y="45680"/>
                  </a:cubicBezTo>
                  <a:cubicBezTo>
                    <a:pt x="50738" y="45680"/>
                    <a:pt x="50801" y="45662"/>
                    <a:pt x="50856" y="45626"/>
                  </a:cubicBezTo>
                  <a:cubicBezTo>
                    <a:pt x="51938" y="44832"/>
                    <a:pt x="53813" y="43786"/>
                    <a:pt x="56446" y="43786"/>
                  </a:cubicBezTo>
                  <a:cubicBezTo>
                    <a:pt x="57708" y="43786"/>
                    <a:pt x="59151" y="44039"/>
                    <a:pt x="60774" y="44652"/>
                  </a:cubicBezTo>
                  <a:cubicBezTo>
                    <a:pt x="63479" y="45734"/>
                    <a:pt x="64814" y="47537"/>
                    <a:pt x="65427" y="49521"/>
                  </a:cubicBezTo>
                  <a:cubicBezTo>
                    <a:pt x="65499" y="49629"/>
                    <a:pt x="65607" y="49737"/>
                    <a:pt x="65715" y="49737"/>
                  </a:cubicBezTo>
                  <a:cubicBezTo>
                    <a:pt x="65859" y="49737"/>
                    <a:pt x="65968" y="49665"/>
                    <a:pt x="66004" y="49521"/>
                  </a:cubicBezTo>
                  <a:cubicBezTo>
                    <a:pt x="66437" y="48259"/>
                    <a:pt x="66833" y="47104"/>
                    <a:pt x="67086" y="46239"/>
                  </a:cubicBezTo>
                  <a:cubicBezTo>
                    <a:pt x="67230" y="45806"/>
                    <a:pt x="67338" y="45409"/>
                    <a:pt x="67410" y="45121"/>
                  </a:cubicBezTo>
                  <a:cubicBezTo>
                    <a:pt x="67482" y="44832"/>
                    <a:pt x="67555" y="44652"/>
                    <a:pt x="67555" y="44544"/>
                  </a:cubicBezTo>
                  <a:cubicBezTo>
                    <a:pt x="67555" y="44508"/>
                    <a:pt x="67591" y="44399"/>
                    <a:pt x="67663" y="44255"/>
                  </a:cubicBezTo>
                  <a:cubicBezTo>
                    <a:pt x="67915" y="43822"/>
                    <a:pt x="68492" y="43029"/>
                    <a:pt x="69033" y="41839"/>
                  </a:cubicBezTo>
                  <a:cubicBezTo>
                    <a:pt x="69574" y="40648"/>
                    <a:pt x="70115" y="39025"/>
                    <a:pt x="70260" y="36897"/>
                  </a:cubicBezTo>
                  <a:lnTo>
                    <a:pt x="70573" y="32226"/>
                  </a:lnTo>
                  <a:lnTo>
                    <a:pt x="80431" y="23372"/>
                  </a:lnTo>
                  <a:cubicBezTo>
                    <a:pt x="80467" y="23336"/>
                    <a:pt x="80503" y="23264"/>
                    <a:pt x="80503" y="23192"/>
                  </a:cubicBezTo>
                  <a:cubicBezTo>
                    <a:pt x="80539" y="22795"/>
                    <a:pt x="80575" y="22362"/>
                    <a:pt x="80575" y="21894"/>
                  </a:cubicBezTo>
                  <a:cubicBezTo>
                    <a:pt x="80575" y="19730"/>
                    <a:pt x="80106" y="16772"/>
                    <a:pt x="78411" y="12985"/>
                  </a:cubicBezTo>
                  <a:cubicBezTo>
                    <a:pt x="76427" y="8404"/>
                    <a:pt x="72243" y="5158"/>
                    <a:pt x="68132" y="3066"/>
                  </a:cubicBezTo>
                  <a:cubicBezTo>
                    <a:pt x="66076" y="2021"/>
                    <a:pt x="64056" y="1263"/>
                    <a:pt x="62289" y="758"/>
                  </a:cubicBezTo>
                  <a:cubicBezTo>
                    <a:pt x="60558" y="253"/>
                    <a:pt x="59115" y="1"/>
                    <a:pt x="5817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6"/>
            <p:cNvSpPr/>
            <p:nvPr/>
          </p:nvSpPr>
          <p:spPr>
            <a:xfrm>
              <a:off x="3962375" y="3422450"/>
              <a:ext cx="140675" cy="348425"/>
            </a:xfrm>
            <a:custGeom>
              <a:rect b="b" l="l" r="r" t="t"/>
              <a:pathLst>
                <a:path extrusionOk="0" h="13937" w="5627">
                  <a:moveTo>
                    <a:pt x="5273" y="0"/>
                  </a:moveTo>
                  <a:cubicBezTo>
                    <a:pt x="5222" y="0"/>
                    <a:pt x="5170" y="16"/>
                    <a:pt x="5122" y="52"/>
                  </a:cubicBezTo>
                  <a:cubicBezTo>
                    <a:pt x="5086" y="52"/>
                    <a:pt x="1659" y="2108"/>
                    <a:pt x="505" y="6616"/>
                  </a:cubicBezTo>
                  <a:cubicBezTo>
                    <a:pt x="145" y="8023"/>
                    <a:pt x="0" y="9213"/>
                    <a:pt x="0" y="10259"/>
                  </a:cubicBezTo>
                  <a:cubicBezTo>
                    <a:pt x="0" y="12495"/>
                    <a:pt x="613" y="13758"/>
                    <a:pt x="613" y="13758"/>
                  </a:cubicBezTo>
                  <a:cubicBezTo>
                    <a:pt x="663" y="13881"/>
                    <a:pt x="763" y="13937"/>
                    <a:pt x="867" y="13937"/>
                  </a:cubicBezTo>
                  <a:cubicBezTo>
                    <a:pt x="915" y="13937"/>
                    <a:pt x="965" y="13925"/>
                    <a:pt x="1010" y="13902"/>
                  </a:cubicBezTo>
                  <a:cubicBezTo>
                    <a:pt x="1191" y="13830"/>
                    <a:pt x="1227" y="13649"/>
                    <a:pt x="1154" y="13505"/>
                  </a:cubicBezTo>
                  <a:cubicBezTo>
                    <a:pt x="1118" y="13397"/>
                    <a:pt x="613" y="12243"/>
                    <a:pt x="613" y="10259"/>
                  </a:cubicBezTo>
                  <a:cubicBezTo>
                    <a:pt x="613" y="9285"/>
                    <a:pt x="722" y="8095"/>
                    <a:pt x="1082" y="6761"/>
                  </a:cubicBezTo>
                  <a:cubicBezTo>
                    <a:pt x="1623" y="4633"/>
                    <a:pt x="2705" y="3082"/>
                    <a:pt x="3679" y="2072"/>
                  </a:cubicBezTo>
                  <a:cubicBezTo>
                    <a:pt x="4148" y="1567"/>
                    <a:pt x="4581" y="1170"/>
                    <a:pt x="4905" y="918"/>
                  </a:cubicBezTo>
                  <a:cubicBezTo>
                    <a:pt x="5086" y="810"/>
                    <a:pt x="5194" y="701"/>
                    <a:pt x="5302" y="629"/>
                  </a:cubicBezTo>
                  <a:lnTo>
                    <a:pt x="5410" y="593"/>
                  </a:lnTo>
                  <a:lnTo>
                    <a:pt x="5410" y="557"/>
                  </a:lnTo>
                  <a:cubicBezTo>
                    <a:pt x="5555" y="485"/>
                    <a:pt x="5627" y="305"/>
                    <a:pt x="5519" y="160"/>
                  </a:cubicBezTo>
                  <a:cubicBezTo>
                    <a:pt x="5471" y="64"/>
                    <a:pt x="5374" y="0"/>
                    <a:pt x="52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6"/>
            <p:cNvSpPr/>
            <p:nvPr/>
          </p:nvSpPr>
          <p:spPr>
            <a:xfrm>
              <a:off x="3011100" y="2579750"/>
              <a:ext cx="993675" cy="569675"/>
            </a:xfrm>
            <a:custGeom>
              <a:rect b="b" l="l" r="r" t="t"/>
              <a:pathLst>
                <a:path extrusionOk="0" h="22787" w="39747">
                  <a:moveTo>
                    <a:pt x="18201" y="0"/>
                  </a:moveTo>
                  <a:cubicBezTo>
                    <a:pt x="13076" y="0"/>
                    <a:pt x="8219" y="1488"/>
                    <a:pt x="6168" y="3103"/>
                  </a:cubicBezTo>
                  <a:cubicBezTo>
                    <a:pt x="3283" y="5375"/>
                    <a:pt x="5916" y="6097"/>
                    <a:pt x="7286" y="6493"/>
                  </a:cubicBezTo>
                  <a:cubicBezTo>
                    <a:pt x="8693" y="6854"/>
                    <a:pt x="4545" y="7107"/>
                    <a:pt x="2381" y="9523"/>
                  </a:cubicBezTo>
                  <a:cubicBezTo>
                    <a:pt x="253" y="11903"/>
                    <a:pt x="1" y="16195"/>
                    <a:pt x="1768" y="17169"/>
                  </a:cubicBezTo>
                  <a:cubicBezTo>
                    <a:pt x="2093" y="17355"/>
                    <a:pt x="2529" y="17431"/>
                    <a:pt x="3023" y="17431"/>
                  </a:cubicBezTo>
                  <a:cubicBezTo>
                    <a:pt x="5212" y="17431"/>
                    <a:pt x="8548" y="15943"/>
                    <a:pt x="8548" y="15943"/>
                  </a:cubicBezTo>
                  <a:lnTo>
                    <a:pt x="9811" y="16809"/>
                  </a:lnTo>
                  <a:lnTo>
                    <a:pt x="22651" y="13527"/>
                  </a:lnTo>
                  <a:lnTo>
                    <a:pt x="22759" y="14428"/>
                  </a:lnTo>
                  <a:cubicBezTo>
                    <a:pt x="22850" y="14975"/>
                    <a:pt x="24797" y="15076"/>
                    <a:pt x="26501" y="15076"/>
                  </a:cubicBezTo>
                  <a:cubicBezTo>
                    <a:pt x="27495" y="15076"/>
                    <a:pt x="28406" y="15041"/>
                    <a:pt x="28818" y="15041"/>
                  </a:cubicBezTo>
                  <a:cubicBezTo>
                    <a:pt x="29936" y="15041"/>
                    <a:pt x="30946" y="20199"/>
                    <a:pt x="32713" y="21714"/>
                  </a:cubicBezTo>
                  <a:cubicBezTo>
                    <a:pt x="33597" y="22471"/>
                    <a:pt x="34418" y="22787"/>
                    <a:pt x="35143" y="22787"/>
                  </a:cubicBezTo>
                  <a:cubicBezTo>
                    <a:pt x="35869" y="22787"/>
                    <a:pt x="36500" y="22471"/>
                    <a:pt x="37005" y="21966"/>
                  </a:cubicBezTo>
                  <a:cubicBezTo>
                    <a:pt x="38015" y="20956"/>
                    <a:pt x="39747" y="18576"/>
                    <a:pt x="39494" y="15943"/>
                  </a:cubicBezTo>
                  <a:cubicBezTo>
                    <a:pt x="39278" y="13274"/>
                    <a:pt x="38123" y="12156"/>
                    <a:pt x="38123" y="12156"/>
                  </a:cubicBezTo>
                  <a:cubicBezTo>
                    <a:pt x="38123" y="12156"/>
                    <a:pt x="38881" y="11507"/>
                    <a:pt x="38376" y="10533"/>
                  </a:cubicBezTo>
                  <a:cubicBezTo>
                    <a:pt x="38232" y="10244"/>
                    <a:pt x="37881" y="10141"/>
                    <a:pt x="37454" y="10141"/>
                  </a:cubicBezTo>
                  <a:cubicBezTo>
                    <a:pt x="36387" y="10141"/>
                    <a:pt x="34841" y="10785"/>
                    <a:pt x="34841" y="10785"/>
                  </a:cubicBezTo>
                  <a:cubicBezTo>
                    <a:pt x="34841" y="10785"/>
                    <a:pt x="34841" y="10136"/>
                    <a:pt x="34336" y="8369"/>
                  </a:cubicBezTo>
                  <a:cubicBezTo>
                    <a:pt x="33831" y="6602"/>
                    <a:pt x="31343" y="2851"/>
                    <a:pt x="24418" y="831"/>
                  </a:cubicBezTo>
                  <a:cubicBezTo>
                    <a:pt x="22415" y="247"/>
                    <a:pt x="20286" y="0"/>
                    <a:pt x="1820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6"/>
            <p:cNvSpPr/>
            <p:nvPr/>
          </p:nvSpPr>
          <p:spPr>
            <a:xfrm>
              <a:off x="3018325" y="2572550"/>
              <a:ext cx="988250" cy="584325"/>
            </a:xfrm>
            <a:custGeom>
              <a:rect b="b" l="l" r="r" t="t"/>
              <a:pathLst>
                <a:path extrusionOk="0" h="23373" w="39530">
                  <a:moveTo>
                    <a:pt x="17925" y="578"/>
                  </a:moveTo>
                  <a:cubicBezTo>
                    <a:pt x="19981" y="578"/>
                    <a:pt x="22073" y="830"/>
                    <a:pt x="24057" y="1407"/>
                  </a:cubicBezTo>
                  <a:cubicBezTo>
                    <a:pt x="27447" y="2417"/>
                    <a:pt x="29792" y="3824"/>
                    <a:pt x="31306" y="5194"/>
                  </a:cubicBezTo>
                  <a:cubicBezTo>
                    <a:pt x="32821" y="6601"/>
                    <a:pt x="33542" y="7936"/>
                    <a:pt x="33759" y="8765"/>
                  </a:cubicBezTo>
                  <a:cubicBezTo>
                    <a:pt x="34011" y="9631"/>
                    <a:pt x="34156" y="10208"/>
                    <a:pt x="34192" y="10568"/>
                  </a:cubicBezTo>
                  <a:cubicBezTo>
                    <a:pt x="34228" y="10749"/>
                    <a:pt x="34264" y="10893"/>
                    <a:pt x="34264" y="10965"/>
                  </a:cubicBezTo>
                  <a:lnTo>
                    <a:pt x="34264" y="11037"/>
                  </a:lnTo>
                  <a:lnTo>
                    <a:pt x="34264" y="11073"/>
                  </a:lnTo>
                  <a:cubicBezTo>
                    <a:pt x="34264" y="11146"/>
                    <a:pt x="34300" y="11254"/>
                    <a:pt x="34408" y="11290"/>
                  </a:cubicBezTo>
                  <a:cubicBezTo>
                    <a:pt x="34450" y="11332"/>
                    <a:pt x="34505" y="11350"/>
                    <a:pt x="34565" y="11350"/>
                  </a:cubicBezTo>
                  <a:cubicBezTo>
                    <a:pt x="34607" y="11350"/>
                    <a:pt x="34652" y="11341"/>
                    <a:pt x="34697" y="11326"/>
                  </a:cubicBezTo>
                  <a:lnTo>
                    <a:pt x="34733" y="11326"/>
                  </a:lnTo>
                  <a:cubicBezTo>
                    <a:pt x="34877" y="11254"/>
                    <a:pt x="35274" y="11109"/>
                    <a:pt x="35743" y="10965"/>
                  </a:cubicBezTo>
                  <a:cubicBezTo>
                    <a:pt x="36211" y="10821"/>
                    <a:pt x="36752" y="10713"/>
                    <a:pt x="37185" y="10713"/>
                  </a:cubicBezTo>
                  <a:cubicBezTo>
                    <a:pt x="37366" y="10713"/>
                    <a:pt x="37510" y="10749"/>
                    <a:pt x="37618" y="10785"/>
                  </a:cubicBezTo>
                  <a:cubicBezTo>
                    <a:pt x="37726" y="10821"/>
                    <a:pt x="37798" y="10857"/>
                    <a:pt x="37834" y="10929"/>
                  </a:cubicBezTo>
                  <a:cubicBezTo>
                    <a:pt x="37943" y="11146"/>
                    <a:pt x="37979" y="11326"/>
                    <a:pt x="37979" y="11470"/>
                  </a:cubicBezTo>
                  <a:cubicBezTo>
                    <a:pt x="37979" y="11723"/>
                    <a:pt x="37871" y="11903"/>
                    <a:pt x="37798" y="12011"/>
                  </a:cubicBezTo>
                  <a:cubicBezTo>
                    <a:pt x="37762" y="12083"/>
                    <a:pt x="37726" y="12155"/>
                    <a:pt x="37690" y="12155"/>
                  </a:cubicBezTo>
                  <a:lnTo>
                    <a:pt x="37654" y="12191"/>
                  </a:lnTo>
                  <a:lnTo>
                    <a:pt x="37654" y="12228"/>
                  </a:lnTo>
                  <a:cubicBezTo>
                    <a:pt x="37582" y="12264"/>
                    <a:pt x="37546" y="12336"/>
                    <a:pt x="37546" y="12444"/>
                  </a:cubicBezTo>
                  <a:cubicBezTo>
                    <a:pt x="37546" y="12516"/>
                    <a:pt x="37582" y="12588"/>
                    <a:pt x="37618" y="12660"/>
                  </a:cubicBezTo>
                  <a:cubicBezTo>
                    <a:pt x="37654" y="12696"/>
                    <a:pt x="38700" y="13778"/>
                    <a:pt x="38916" y="16231"/>
                  </a:cubicBezTo>
                  <a:cubicBezTo>
                    <a:pt x="38953" y="16411"/>
                    <a:pt x="38953" y="16556"/>
                    <a:pt x="38953" y="16736"/>
                  </a:cubicBezTo>
                  <a:cubicBezTo>
                    <a:pt x="38953" y="17890"/>
                    <a:pt x="38556" y="18972"/>
                    <a:pt x="38051" y="19910"/>
                  </a:cubicBezTo>
                  <a:cubicBezTo>
                    <a:pt x="37582" y="20848"/>
                    <a:pt x="36933" y="21605"/>
                    <a:pt x="36500" y="22038"/>
                  </a:cubicBezTo>
                  <a:cubicBezTo>
                    <a:pt x="36031" y="22507"/>
                    <a:pt x="35490" y="22759"/>
                    <a:pt x="34841" y="22759"/>
                  </a:cubicBezTo>
                  <a:cubicBezTo>
                    <a:pt x="34228" y="22759"/>
                    <a:pt x="33470" y="22507"/>
                    <a:pt x="32641" y="21785"/>
                  </a:cubicBezTo>
                  <a:cubicBezTo>
                    <a:pt x="32244" y="21461"/>
                    <a:pt x="31847" y="20884"/>
                    <a:pt x="31487" y="20198"/>
                  </a:cubicBezTo>
                  <a:cubicBezTo>
                    <a:pt x="30982" y="19152"/>
                    <a:pt x="30513" y="17926"/>
                    <a:pt x="30080" y="16916"/>
                  </a:cubicBezTo>
                  <a:cubicBezTo>
                    <a:pt x="29864" y="16411"/>
                    <a:pt x="29647" y="15979"/>
                    <a:pt x="29395" y="15654"/>
                  </a:cubicBezTo>
                  <a:cubicBezTo>
                    <a:pt x="29287" y="15474"/>
                    <a:pt x="29178" y="15329"/>
                    <a:pt x="29034" y="15221"/>
                  </a:cubicBezTo>
                  <a:cubicBezTo>
                    <a:pt x="28890" y="15113"/>
                    <a:pt x="28710" y="15041"/>
                    <a:pt x="28529" y="15041"/>
                  </a:cubicBezTo>
                  <a:cubicBezTo>
                    <a:pt x="28096" y="15041"/>
                    <a:pt x="27231" y="15077"/>
                    <a:pt x="26257" y="15077"/>
                  </a:cubicBezTo>
                  <a:cubicBezTo>
                    <a:pt x="25391" y="15077"/>
                    <a:pt x="24490" y="15041"/>
                    <a:pt x="23804" y="14933"/>
                  </a:cubicBezTo>
                  <a:cubicBezTo>
                    <a:pt x="23444" y="14897"/>
                    <a:pt x="23155" y="14824"/>
                    <a:pt x="22975" y="14752"/>
                  </a:cubicBezTo>
                  <a:cubicBezTo>
                    <a:pt x="22903" y="14716"/>
                    <a:pt x="22831" y="14680"/>
                    <a:pt x="22795" y="14680"/>
                  </a:cubicBezTo>
                  <a:lnTo>
                    <a:pt x="22795" y="14644"/>
                  </a:lnTo>
                  <a:lnTo>
                    <a:pt x="22790" y="14649"/>
                  </a:lnTo>
                  <a:lnTo>
                    <a:pt x="22790" y="14649"/>
                  </a:lnTo>
                  <a:lnTo>
                    <a:pt x="22650" y="13778"/>
                  </a:lnTo>
                  <a:cubicBezTo>
                    <a:pt x="22650" y="13706"/>
                    <a:pt x="22614" y="13634"/>
                    <a:pt x="22542" y="13562"/>
                  </a:cubicBezTo>
                  <a:cubicBezTo>
                    <a:pt x="22470" y="13526"/>
                    <a:pt x="22362" y="13526"/>
                    <a:pt x="22290" y="13526"/>
                  </a:cubicBezTo>
                  <a:lnTo>
                    <a:pt x="9594" y="16772"/>
                  </a:lnTo>
                  <a:lnTo>
                    <a:pt x="8440" y="15979"/>
                  </a:lnTo>
                  <a:cubicBezTo>
                    <a:pt x="8398" y="15936"/>
                    <a:pt x="8343" y="15919"/>
                    <a:pt x="8283" y="15919"/>
                  </a:cubicBezTo>
                  <a:cubicBezTo>
                    <a:pt x="8241" y="15919"/>
                    <a:pt x="8196" y="15928"/>
                    <a:pt x="8151" y="15942"/>
                  </a:cubicBezTo>
                  <a:cubicBezTo>
                    <a:pt x="8151" y="15942"/>
                    <a:pt x="8079" y="15979"/>
                    <a:pt x="8007" y="16015"/>
                  </a:cubicBezTo>
                  <a:cubicBezTo>
                    <a:pt x="7682" y="16159"/>
                    <a:pt x="6817" y="16520"/>
                    <a:pt x="5807" y="16844"/>
                  </a:cubicBezTo>
                  <a:cubicBezTo>
                    <a:pt x="4761" y="17169"/>
                    <a:pt x="3607" y="17421"/>
                    <a:pt x="2705" y="17421"/>
                  </a:cubicBezTo>
                  <a:cubicBezTo>
                    <a:pt x="2236" y="17421"/>
                    <a:pt x="1876" y="17349"/>
                    <a:pt x="1623" y="17205"/>
                  </a:cubicBezTo>
                  <a:cubicBezTo>
                    <a:pt x="1299" y="17024"/>
                    <a:pt x="1046" y="16700"/>
                    <a:pt x="866" y="16267"/>
                  </a:cubicBezTo>
                  <a:cubicBezTo>
                    <a:pt x="685" y="15834"/>
                    <a:pt x="613" y="15257"/>
                    <a:pt x="613" y="14644"/>
                  </a:cubicBezTo>
                  <a:cubicBezTo>
                    <a:pt x="613" y="13129"/>
                    <a:pt x="1190" y="11254"/>
                    <a:pt x="2344" y="9991"/>
                  </a:cubicBezTo>
                  <a:cubicBezTo>
                    <a:pt x="3210" y="9018"/>
                    <a:pt x="4436" y="8404"/>
                    <a:pt x="5482" y="8008"/>
                  </a:cubicBezTo>
                  <a:cubicBezTo>
                    <a:pt x="6023" y="7791"/>
                    <a:pt x="6492" y="7647"/>
                    <a:pt x="6853" y="7503"/>
                  </a:cubicBezTo>
                  <a:cubicBezTo>
                    <a:pt x="6997" y="7467"/>
                    <a:pt x="7141" y="7395"/>
                    <a:pt x="7286" y="7322"/>
                  </a:cubicBezTo>
                  <a:cubicBezTo>
                    <a:pt x="7322" y="7286"/>
                    <a:pt x="7394" y="7286"/>
                    <a:pt x="7466" y="7214"/>
                  </a:cubicBezTo>
                  <a:lnTo>
                    <a:pt x="7538" y="7106"/>
                  </a:lnTo>
                  <a:cubicBezTo>
                    <a:pt x="7574" y="7070"/>
                    <a:pt x="7574" y="6998"/>
                    <a:pt x="7574" y="6926"/>
                  </a:cubicBezTo>
                  <a:cubicBezTo>
                    <a:pt x="7574" y="6854"/>
                    <a:pt x="7538" y="6745"/>
                    <a:pt x="7502" y="6709"/>
                  </a:cubicBezTo>
                  <a:cubicBezTo>
                    <a:pt x="7430" y="6637"/>
                    <a:pt x="7358" y="6601"/>
                    <a:pt x="7322" y="6565"/>
                  </a:cubicBezTo>
                  <a:cubicBezTo>
                    <a:pt x="7250" y="6529"/>
                    <a:pt x="7177" y="6529"/>
                    <a:pt x="7105" y="6493"/>
                  </a:cubicBezTo>
                  <a:cubicBezTo>
                    <a:pt x="6636" y="6349"/>
                    <a:pt x="6023" y="6204"/>
                    <a:pt x="5590" y="5952"/>
                  </a:cubicBezTo>
                  <a:cubicBezTo>
                    <a:pt x="5374" y="5844"/>
                    <a:pt x="5158" y="5699"/>
                    <a:pt x="5049" y="5591"/>
                  </a:cubicBezTo>
                  <a:cubicBezTo>
                    <a:pt x="4941" y="5447"/>
                    <a:pt x="4869" y="5303"/>
                    <a:pt x="4869" y="5158"/>
                  </a:cubicBezTo>
                  <a:cubicBezTo>
                    <a:pt x="4869" y="5014"/>
                    <a:pt x="4941" y="4798"/>
                    <a:pt x="5122" y="4545"/>
                  </a:cubicBezTo>
                  <a:cubicBezTo>
                    <a:pt x="5302" y="4293"/>
                    <a:pt x="5590" y="3968"/>
                    <a:pt x="6059" y="3608"/>
                  </a:cubicBezTo>
                  <a:cubicBezTo>
                    <a:pt x="7033" y="2850"/>
                    <a:pt x="8728" y="2093"/>
                    <a:pt x="10820" y="1516"/>
                  </a:cubicBezTo>
                  <a:cubicBezTo>
                    <a:pt x="12912" y="975"/>
                    <a:pt x="15365" y="578"/>
                    <a:pt x="17925" y="578"/>
                  </a:cubicBezTo>
                  <a:close/>
                  <a:moveTo>
                    <a:pt x="17925" y="1"/>
                  </a:moveTo>
                  <a:cubicBezTo>
                    <a:pt x="15329" y="1"/>
                    <a:pt x="12804" y="361"/>
                    <a:pt x="10676" y="939"/>
                  </a:cubicBezTo>
                  <a:cubicBezTo>
                    <a:pt x="8512" y="1516"/>
                    <a:pt x="6781" y="2309"/>
                    <a:pt x="5699" y="3139"/>
                  </a:cubicBezTo>
                  <a:cubicBezTo>
                    <a:pt x="5194" y="3535"/>
                    <a:pt x="4869" y="3860"/>
                    <a:pt x="4617" y="4221"/>
                  </a:cubicBezTo>
                  <a:cubicBezTo>
                    <a:pt x="4400" y="4545"/>
                    <a:pt x="4292" y="4834"/>
                    <a:pt x="4292" y="5158"/>
                  </a:cubicBezTo>
                  <a:cubicBezTo>
                    <a:pt x="4292" y="5483"/>
                    <a:pt x="4400" y="5772"/>
                    <a:pt x="4617" y="5988"/>
                  </a:cubicBezTo>
                  <a:cubicBezTo>
                    <a:pt x="4905" y="6313"/>
                    <a:pt x="5302" y="6493"/>
                    <a:pt x="5735" y="6673"/>
                  </a:cubicBezTo>
                  <a:cubicBezTo>
                    <a:pt x="6016" y="6801"/>
                    <a:pt x="6315" y="6893"/>
                    <a:pt x="6594" y="6974"/>
                  </a:cubicBezTo>
                  <a:lnTo>
                    <a:pt x="6594" y="6974"/>
                  </a:lnTo>
                  <a:cubicBezTo>
                    <a:pt x="6121" y="7126"/>
                    <a:pt x="5394" y="7360"/>
                    <a:pt x="4617" y="7719"/>
                  </a:cubicBezTo>
                  <a:cubicBezTo>
                    <a:pt x="3679" y="8116"/>
                    <a:pt x="2669" y="8729"/>
                    <a:pt x="1876" y="9595"/>
                  </a:cubicBezTo>
                  <a:cubicBezTo>
                    <a:pt x="613" y="11001"/>
                    <a:pt x="0" y="12985"/>
                    <a:pt x="0" y="14644"/>
                  </a:cubicBezTo>
                  <a:cubicBezTo>
                    <a:pt x="0" y="15329"/>
                    <a:pt x="108" y="15942"/>
                    <a:pt x="325" y="16483"/>
                  </a:cubicBezTo>
                  <a:cubicBezTo>
                    <a:pt x="541" y="17024"/>
                    <a:pt x="866" y="17457"/>
                    <a:pt x="1335" y="17746"/>
                  </a:cubicBezTo>
                  <a:cubicBezTo>
                    <a:pt x="1731" y="17962"/>
                    <a:pt x="2200" y="18034"/>
                    <a:pt x="2705" y="18034"/>
                  </a:cubicBezTo>
                  <a:cubicBezTo>
                    <a:pt x="3859" y="18034"/>
                    <a:pt x="5266" y="17638"/>
                    <a:pt x="6420" y="17277"/>
                  </a:cubicBezTo>
                  <a:cubicBezTo>
                    <a:pt x="7244" y="16985"/>
                    <a:pt x="7930" y="16692"/>
                    <a:pt x="8235" y="16559"/>
                  </a:cubicBezTo>
                  <a:lnTo>
                    <a:pt x="8235" y="16559"/>
                  </a:lnTo>
                  <a:lnTo>
                    <a:pt x="9341" y="17349"/>
                  </a:lnTo>
                  <a:cubicBezTo>
                    <a:pt x="9392" y="17375"/>
                    <a:pt x="9462" y="17400"/>
                    <a:pt x="9523" y="17400"/>
                  </a:cubicBezTo>
                  <a:cubicBezTo>
                    <a:pt x="9549" y="17400"/>
                    <a:pt x="9573" y="17396"/>
                    <a:pt x="9594" y="17385"/>
                  </a:cubicBezTo>
                  <a:lnTo>
                    <a:pt x="22106" y="14187"/>
                  </a:lnTo>
                  <a:lnTo>
                    <a:pt x="22106" y="14187"/>
                  </a:lnTo>
                  <a:cubicBezTo>
                    <a:pt x="22121" y="14314"/>
                    <a:pt x="22138" y="14495"/>
                    <a:pt x="22181" y="14752"/>
                  </a:cubicBezTo>
                  <a:cubicBezTo>
                    <a:pt x="22217" y="14897"/>
                    <a:pt x="22290" y="15041"/>
                    <a:pt x="22398" y="15113"/>
                  </a:cubicBezTo>
                  <a:cubicBezTo>
                    <a:pt x="22578" y="15293"/>
                    <a:pt x="22795" y="15365"/>
                    <a:pt x="23083" y="15438"/>
                  </a:cubicBezTo>
                  <a:cubicBezTo>
                    <a:pt x="23877" y="15618"/>
                    <a:pt x="25103" y="15654"/>
                    <a:pt x="26257" y="15654"/>
                  </a:cubicBezTo>
                  <a:lnTo>
                    <a:pt x="28529" y="15654"/>
                  </a:lnTo>
                  <a:cubicBezTo>
                    <a:pt x="28538" y="15645"/>
                    <a:pt x="28549" y="15640"/>
                    <a:pt x="28563" y="15640"/>
                  </a:cubicBezTo>
                  <a:cubicBezTo>
                    <a:pt x="28604" y="15640"/>
                    <a:pt x="28664" y="15681"/>
                    <a:pt x="28746" y="15762"/>
                  </a:cubicBezTo>
                  <a:cubicBezTo>
                    <a:pt x="28926" y="15979"/>
                    <a:pt x="29178" y="16411"/>
                    <a:pt x="29431" y="16916"/>
                  </a:cubicBezTo>
                  <a:cubicBezTo>
                    <a:pt x="29792" y="17746"/>
                    <a:pt x="30188" y="18792"/>
                    <a:pt x="30621" y="19766"/>
                  </a:cubicBezTo>
                  <a:cubicBezTo>
                    <a:pt x="31090" y="20775"/>
                    <a:pt x="31595" y="21677"/>
                    <a:pt x="32244" y="22218"/>
                  </a:cubicBezTo>
                  <a:cubicBezTo>
                    <a:pt x="33146" y="23012"/>
                    <a:pt x="34047" y="23372"/>
                    <a:pt x="34841" y="23372"/>
                  </a:cubicBezTo>
                  <a:cubicBezTo>
                    <a:pt x="35670" y="23372"/>
                    <a:pt x="36356" y="23012"/>
                    <a:pt x="36933" y="22471"/>
                  </a:cubicBezTo>
                  <a:cubicBezTo>
                    <a:pt x="37402" y="21966"/>
                    <a:pt x="38051" y="21172"/>
                    <a:pt x="38592" y="20198"/>
                  </a:cubicBezTo>
                  <a:cubicBezTo>
                    <a:pt x="39133" y="19225"/>
                    <a:pt x="39530" y="17998"/>
                    <a:pt x="39530" y="16736"/>
                  </a:cubicBezTo>
                  <a:cubicBezTo>
                    <a:pt x="39530" y="16556"/>
                    <a:pt x="39530" y="16375"/>
                    <a:pt x="39530" y="16195"/>
                  </a:cubicBezTo>
                  <a:cubicBezTo>
                    <a:pt x="39335" y="14081"/>
                    <a:pt x="38583" y="12890"/>
                    <a:pt x="38232" y="12438"/>
                  </a:cubicBezTo>
                  <a:lnTo>
                    <a:pt x="38232" y="12438"/>
                  </a:lnTo>
                  <a:cubicBezTo>
                    <a:pt x="38255" y="12407"/>
                    <a:pt x="38278" y="12373"/>
                    <a:pt x="38303" y="12336"/>
                  </a:cubicBezTo>
                  <a:cubicBezTo>
                    <a:pt x="38448" y="12155"/>
                    <a:pt x="38556" y="11867"/>
                    <a:pt x="38556" y="11470"/>
                  </a:cubicBezTo>
                  <a:cubicBezTo>
                    <a:pt x="38556" y="11254"/>
                    <a:pt x="38520" y="10965"/>
                    <a:pt x="38375" y="10677"/>
                  </a:cubicBezTo>
                  <a:cubicBezTo>
                    <a:pt x="38267" y="10460"/>
                    <a:pt x="38051" y="10316"/>
                    <a:pt x="37834" y="10208"/>
                  </a:cubicBezTo>
                  <a:cubicBezTo>
                    <a:pt x="37618" y="10136"/>
                    <a:pt x="37402" y="10100"/>
                    <a:pt x="37185" y="10100"/>
                  </a:cubicBezTo>
                  <a:cubicBezTo>
                    <a:pt x="36572" y="10100"/>
                    <a:pt x="35923" y="10280"/>
                    <a:pt x="35382" y="10460"/>
                  </a:cubicBezTo>
                  <a:cubicBezTo>
                    <a:pt x="35174" y="10516"/>
                    <a:pt x="34987" y="10577"/>
                    <a:pt x="34836" y="10630"/>
                  </a:cubicBezTo>
                  <a:lnTo>
                    <a:pt x="34836" y="10630"/>
                  </a:lnTo>
                  <a:cubicBezTo>
                    <a:pt x="34780" y="10251"/>
                    <a:pt x="34648" y="9604"/>
                    <a:pt x="34336" y="8585"/>
                  </a:cubicBezTo>
                  <a:cubicBezTo>
                    <a:pt x="34084" y="7647"/>
                    <a:pt x="33290" y="6204"/>
                    <a:pt x="31703" y="4762"/>
                  </a:cubicBezTo>
                  <a:cubicBezTo>
                    <a:pt x="30116" y="3319"/>
                    <a:pt x="27700" y="1840"/>
                    <a:pt x="24201" y="830"/>
                  </a:cubicBezTo>
                  <a:cubicBezTo>
                    <a:pt x="22181" y="253"/>
                    <a:pt x="20017" y="1"/>
                    <a:pt x="1792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6"/>
            <p:cNvSpPr/>
            <p:nvPr/>
          </p:nvSpPr>
          <p:spPr>
            <a:xfrm>
              <a:off x="3553000" y="3237875"/>
              <a:ext cx="350775" cy="489200"/>
            </a:xfrm>
            <a:custGeom>
              <a:rect b="b" l="l" r="r" t="t"/>
              <a:pathLst>
                <a:path extrusionOk="0" h="19568" w="14031">
                  <a:moveTo>
                    <a:pt x="12612" y="1"/>
                  </a:moveTo>
                  <a:cubicBezTo>
                    <a:pt x="11647" y="1"/>
                    <a:pt x="9796" y="3410"/>
                    <a:pt x="8513" y="6678"/>
                  </a:cubicBezTo>
                  <a:cubicBezTo>
                    <a:pt x="6962" y="10717"/>
                    <a:pt x="1" y="15875"/>
                    <a:pt x="1227" y="17101"/>
                  </a:cubicBezTo>
                  <a:cubicBezTo>
                    <a:pt x="1976" y="17850"/>
                    <a:pt x="4325" y="19567"/>
                    <a:pt x="6731" y="19567"/>
                  </a:cubicBezTo>
                  <a:cubicBezTo>
                    <a:pt x="8265" y="19567"/>
                    <a:pt x="9822" y="18869"/>
                    <a:pt x="11001" y="16777"/>
                  </a:cubicBezTo>
                  <a:cubicBezTo>
                    <a:pt x="14031" y="11366"/>
                    <a:pt x="13129" y="618"/>
                    <a:pt x="13129" y="618"/>
                  </a:cubicBezTo>
                  <a:cubicBezTo>
                    <a:pt x="13019" y="191"/>
                    <a:pt x="12840" y="1"/>
                    <a:pt x="126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6"/>
            <p:cNvSpPr/>
            <p:nvPr/>
          </p:nvSpPr>
          <p:spPr>
            <a:xfrm>
              <a:off x="3580050" y="3238000"/>
              <a:ext cx="303900" cy="488725"/>
            </a:xfrm>
            <a:custGeom>
              <a:rect b="b" l="l" r="r" t="t"/>
              <a:pathLst>
                <a:path extrusionOk="0" h="19549" w="12156">
                  <a:moveTo>
                    <a:pt x="11542" y="0"/>
                  </a:moveTo>
                  <a:cubicBezTo>
                    <a:pt x="10569" y="0"/>
                    <a:pt x="8729" y="3391"/>
                    <a:pt x="7431" y="6673"/>
                  </a:cubicBezTo>
                  <a:cubicBezTo>
                    <a:pt x="5988" y="10388"/>
                    <a:pt x="1" y="15040"/>
                    <a:pt x="1" y="16735"/>
                  </a:cubicBezTo>
                  <a:cubicBezTo>
                    <a:pt x="1" y="16880"/>
                    <a:pt x="73" y="16988"/>
                    <a:pt x="145" y="17096"/>
                  </a:cubicBezTo>
                  <a:cubicBezTo>
                    <a:pt x="903" y="17854"/>
                    <a:pt x="3247" y="19549"/>
                    <a:pt x="5627" y="19549"/>
                  </a:cubicBezTo>
                  <a:cubicBezTo>
                    <a:pt x="7178" y="19549"/>
                    <a:pt x="8729" y="18863"/>
                    <a:pt x="9919" y="16772"/>
                  </a:cubicBezTo>
                  <a:cubicBezTo>
                    <a:pt x="11795" y="13381"/>
                    <a:pt x="12156" y="7863"/>
                    <a:pt x="12156" y="4256"/>
                  </a:cubicBezTo>
                  <a:cubicBezTo>
                    <a:pt x="12156" y="2092"/>
                    <a:pt x="12047" y="613"/>
                    <a:pt x="12047" y="613"/>
                  </a:cubicBezTo>
                  <a:cubicBezTo>
                    <a:pt x="11939" y="181"/>
                    <a:pt x="11759" y="0"/>
                    <a:pt x="11542" y="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6"/>
            <p:cNvSpPr/>
            <p:nvPr/>
          </p:nvSpPr>
          <p:spPr>
            <a:xfrm>
              <a:off x="3572850" y="3229875"/>
              <a:ext cx="319225" cy="504975"/>
            </a:xfrm>
            <a:custGeom>
              <a:rect b="b" l="l" r="r" t="t"/>
              <a:pathLst>
                <a:path extrusionOk="0" h="20199" w="12769">
                  <a:moveTo>
                    <a:pt x="11830" y="614"/>
                  </a:moveTo>
                  <a:lnTo>
                    <a:pt x="11903" y="650"/>
                  </a:lnTo>
                  <a:cubicBezTo>
                    <a:pt x="11939" y="722"/>
                    <a:pt x="11975" y="830"/>
                    <a:pt x="12047" y="1011"/>
                  </a:cubicBezTo>
                  <a:cubicBezTo>
                    <a:pt x="12047" y="1049"/>
                    <a:pt x="12047" y="1118"/>
                    <a:pt x="12047" y="1227"/>
                  </a:cubicBezTo>
                  <a:cubicBezTo>
                    <a:pt x="12083" y="1732"/>
                    <a:pt x="12155" y="2958"/>
                    <a:pt x="12155" y="4581"/>
                  </a:cubicBezTo>
                  <a:cubicBezTo>
                    <a:pt x="12155" y="6385"/>
                    <a:pt x="12047" y="8657"/>
                    <a:pt x="11758" y="10893"/>
                  </a:cubicBezTo>
                  <a:cubicBezTo>
                    <a:pt x="11434" y="13129"/>
                    <a:pt x="10857" y="15293"/>
                    <a:pt x="9919" y="16952"/>
                  </a:cubicBezTo>
                  <a:cubicBezTo>
                    <a:pt x="9378" y="17962"/>
                    <a:pt x="8729" y="18611"/>
                    <a:pt x="8043" y="19008"/>
                  </a:cubicBezTo>
                  <a:cubicBezTo>
                    <a:pt x="7358" y="19405"/>
                    <a:pt x="6637" y="19585"/>
                    <a:pt x="5915" y="19585"/>
                  </a:cubicBezTo>
                  <a:cubicBezTo>
                    <a:pt x="4797" y="19585"/>
                    <a:pt x="3643" y="19188"/>
                    <a:pt x="2705" y="18684"/>
                  </a:cubicBezTo>
                  <a:cubicBezTo>
                    <a:pt x="1768" y="18179"/>
                    <a:pt x="1010" y="17565"/>
                    <a:pt x="650" y="17205"/>
                  </a:cubicBezTo>
                  <a:cubicBezTo>
                    <a:pt x="614" y="17169"/>
                    <a:pt x="614" y="17133"/>
                    <a:pt x="614" y="17060"/>
                  </a:cubicBezTo>
                  <a:cubicBezTo>
                    <a:pt x="577" y="16916"/>
                    <a:pt x="650" y="16700"/>
                    <a:pt x="830" y="16447"/>
                  </a:cubicBezTo>
                  <a:cubicBezTo>
                    <a:pt x="1082" y="15942"/>
                    <a:pt x="1587" y="15329"/>
                    <a:pt x="2200" y="14608"/>
                  </a:cubicBezTo>
                  <a:cubicBezTo>
                    <a:pt x="3138" y="13562"/>
                    <a:pt x="4364" y="12300"/>
                    <a:pt x="5446" y="11001"/>
                  </a:cubicBezTo>
                  <a:cubicBezTo>
                    <a:pt x="6529" y="9703"/>
                    <a:pt x="7502" y="8368"/>
                    <a:pt x="8007" y="7106"/>
                  </a:cubicBezTo>
                  <a:cubicBezTo>
                    <a:pt x="8656" y="5483"/>
                    <a:pt x="9414" y="3824"/>
                    <a:pt x="10135" y="2598"/>
                  </a:cubicBezTo>
                  <a:cubicBezTo>
                    <a:pt x="10532" y="1948"/>
                    <a:pt x="10857" y="1443"/>
                    <a:pt x="11181" y="1119"/>
                  </a:cubicBezTo>
                  <a:cubicBezTo>
                    <a:pt x="11325" y="938"/>
                    <a:pt x="11470" y="794"/>
                    <a:pt x="11578" y="722"/>
                  </a:cubicBezTo>
                  <a:cubicBezTo>
                    <a:pt x="11686" y="650"/>
                    <a:pt x="11794" y="614"/>
                    <a:pt x="11830" y="614"/>
                  </a:cubicBezTo>
                  <a:close/>
                  <a:moveTo>
                    <a:pt x="11830" y="1"/>
                  </a:moveTo>
                  <a:cubicBezTo>
                    <a:pt x="11614" y="37"/>
                    <a:pt x="11434" y="109"/>
                    <a:pt x="11253" y="217"/>
                  </a:cubicBezTo>
                  <a:cubicBezTo>
                    <a:pt x="10929" y="434"/>
                    <a:pt x="10640" y="758"/>
                    <a:pt x="10316" y="1191"/>
                  </a:cubicBezTo>
                  <a:cubicBezTo>
                    <a:pt x="9378" y="2525"/>
                    <a:pt x="8296" y="4726"/>
                    <a:pt x="7466" y="6890"/>
                  </a:cubicBezTo>
                  <a:cubicBezTo>
                    <a:pt x="6781" y="8657"/>
                    <a:pt x="4942" y="10749"/>
                    <a:pt x="3246" y="12588"/>
                  </a:cubicBezTo>
                  <a:cubicBezTo>
                    <a:pt x="2417" y="13490"/>
                    <a:pt x="1623" y="14355"/>
                    <a:pt x="1010" y="15113"/>
                  </a:cubicBezTo>
                  <a:cubicBezTo>
                    <a:pt x="722" y="15474"/>
                    <a:pt x="469" y="15834"/>
                    <a:pt x="289" y="16123"/>
                  </a:cubicBezTo>
                  <a:cubicBezTo>
                    <a:pt x="109" y="16447"/>
                    <a:pt x="0" y="16736"/>
                    <a:pt x="0" y="17060"/>
                  </a:cubicBezTo>
                  <a:cubicBezTo>
                    <a:pt x="0" y="17241"/>
                    <a:pt x="72" y="17493"/>
                    <a:pt x="217" y="17638"/>
                  </a:cubicBezTo>
                  <a:cubicBezTo>
                    <a:pt x="650" y="18034"/>
                    <a:pt x="1407" y="18647"/>
                    <a:pt x="2417" y="19188"/>
                  </a:cubicBezTo>
                  <a:cubicBezTo>
                    <a:pt x="3427" y="19729"/>
                    <a:pt x="4653" y="20198"/>
                    <a:pt x="5915" y="20198"/>
                  </a:cubicBezTo>
                  <a:cubicBezTo>
                    <a:pt x="6745" y="20198"/>
                    <a:pt x="7574" y="19982"/>
                    <a:pt x="8332" y="19513"/>
                  </a:cubicBezTo>
                  <a:cubicBezTo>
                    <a:pt x="9125" y="19080"/>
                    <a:pt x="9847" y="18323"/>
                    <a:pt x="10460" y="17241"/>
                  </a:cubicBezTo>
                  <a:cubicBezTo>
                    <a:pt x="11434" y="15474"/>
                    <a:pt x="12011" y="13237"/>
                    <a:pt x="12335" y="10965"/>
                  </a:cubicBezTo>
                  <a:cubicBezTo>
                    <a:pt x="12660" y="8693"/>
                    <a:pt x="12768" y="6385"/>
                    <a:pt x="12768" y="4581"/>
                  </a:cubicBezTo>
                  <a:cubicBezTo>
                    <a:pt x="12768" y="2417"/>
                    <a:pt x="12624" y="902"/>
                    <a:pt x="12624" y="902"/>
                  </a:cubicBezTo>
                  <a:lnTo>
                    <a:pt x="12624" y="866"/>
                  </a:lnTo>
                  <a:cubicBezTo>
                    <a:pt x="12552" y="614"/>
                    <a:pt x="12480" y="434"/>
                    <a:pt x="12335" y="289"/>
                  </a:cubicBezTo>
                  <a:cubicBezTo>
                    <a:pt x="12227" y="109"/>
                    <a:pt x="12011" y="1"/>
                    <a:pt x="1183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6"/>
            <p:cNvSpPr/>
            <p:nvPr/>
          </p:nvSpPr>
          <p:spPr>
            <a:xfrm>
              <a:off x="3224800" y="2836750"/>
              <a:ext cx="786275" cy="880150"/>
            </a:xfrm>
            <a:custGeom>
              <a:rect b="b" l="l" r="r" t="t"/>
              <a:pathLst>
                <a:path extrusionOk="0" h="35206" w="31451">
                  <a:moveTo>
                    <a:pt x="19513" y="0"/>
                  </a:moveTo>
                  <a:cubicBezTo>
                    <a:pt x="19512" y="1"/>
                    <a:pt x="3138" y="4256"/>
                    <a:pt x="0" y="5663"/>
                  </a:cubicBezTo>
                  <a:cubicBezTo>
                    <a:pt x="0" y="5663"/>
                    <a:pt x="253" y="14211"/>
                    <a:pt x="3535" y="23156"/>
                  </a:cubicBezTo>
                  <a:cubicBezTo>
                    <a:pt x="6817" y="32064"/>
                    <a:pt x="12335" y="35094"/>
                    <a:pt x="14716" y="35202"/>
                  </a:cubicBezTo>
                  <a:cubicBezTo>
                    <a:pt x="14753" y="35204"/>
                    <a:pt x="14791" y="35205"/>
                    <a:pt x="14830" y="35205"/>
                  </a:cubicBezTo>
                  <a:cubicBezTo>
                    <a:pt x="17272" y="35205"/>
                    <a:pt x="21672" y="30736"/>
                    <a:pt x="23660" y="26546"/>
                  </a:cubicBezTo>
                  <a:cubicBezTo>
                    <a:pt x="25680" y="22254"/>
                    <a:pt x="27051" y="17349"/>
                    <a:pt x="27051" y="17349"/>
                  </a:cubicBezTo>
                  <a:cubicBezTo>
                    <a:pt x="27051" y="17349"/>
                    <a:pt x="29972" y="16339"/>
                    <a:pt x="30730" y="13706"/>
                  </a:cubicBezTo>
                  <a:cubicBezTo>
                    <a:pt x="31451" y="11073"/>
                    <a:pt x="31343" y="8657"/>
                    <a:pt x="29323" y="8404"/>
                  </a:cubicBezTo>
                  <a:cubicBezTo>
                    <a:pt x="29239" y="8394"/>
                    <a:pt x="29158" y="8389"/>
                    <a:pt x="29078" y="8389"/>
                  </a:cubicBezTo>
                  <a:cubicBezTo>
                    <a:pt x="27233" y="8389"/>
                    <a:pt x="26438" y="11073"/>
                    <a:pt x="26438" y="11073"/>
                  </a:cubicBezTo>
                  <a:cubicBezTo>
                    <a:pt x="26438" y="11073"/>
                    <a:pt x="23913" y="9414"/>
                    <a:pt x="22903" y="6168"/>
                  </a:cubicBezTo>
                  <a:cubicBezTo>
                    <a:pt x="22001" y="3236"/>
                    <a:pt x="23517" y="908"/>
                    <a:pt x="23130" y="908"/>
                  </a:cubicBezTo>
                  <a:cubicBezTo>
                    <a:pt x="23084" y="908"/>
                    <a:pt x="23011" y="941"/>
                    <a:pt x="22903" y="1010"/>
                  </a:cubicBezTo>
                  <a:cubicBezTo>
                    <a:pt x="21982" y="1569"/>
                    <a:pt x="20222" y="3298"/>
                    <a:pt x="19180" y="3298"/>
                  </a:cubicBezTo>
                  <a:cubicBezTo>
                    <a:pt x="19080" y="3298"/>
                    <a:pt x="18986" y="3282"/>
                    <a:pt x="18900" y="3247"/>
                  </a:cubicBezTo>
                  <a:cubicBezTo>
                    <a:pt x="17890" y="2886"/>
                    <a:pt x="19513" y="1"/>
                    <a:pt x="19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6"/>
            <p:cNvSpPr/>
            <p:nvPr/>
          </p:nvSpPr>
          <p:spPr>
            <a:xfrm>
              <a:off x="3217575" y="2829200"/>
              <a:ext cx="793500" cy="895725"/>
            </a:xfrm>
            <a:custGeom>
              <a:rect b="b" l="l" r="r" t="t"/>
              <a:pathLst>
                <a:path extrusionOk="0" h="35829" w="31740">
                  <a:moveTo>
                    <a:pt x="19227" y="757"/>
                  </a:moveTo>
                  <a:cubicBezTo>
                    <a:pt x="19168" y="873"/>
                    <a:pt x="19106" y="999"/>
                    <a:pt x="19044" y="1132"/>
                  </a:cubicBezTo>
                  <a:cubicBezTo>
                    <a:pt x="18792" y="1709"/>
                    <a:pt x="18539" y="2358"/>
                    <a:pt x="18539" y="2935"/>
                  </a:cubicBezTo>
                  <a:cubicBezTo>
                    <a:pt x="18539" y="3116"/>
                    <a:pt x="18575" y="3296"/>
                    <a:pt x="18648" y="3476"/>
                  </a:cubicBezTo>
                  <a:cubicBezTo>
                    <a:pt x="18720" y="3621"/>
                    <a:pt x="18864" y="3765"/>
                    <a:pt x="19080" y="3837"/>
                  </a:cubicBezTo>
                  <a:cubicBezTo>
                    <a:pt x="19189" y="3873"/>
                    <a:pt x="19333" y="3909"/>
                    <a:pt x="19441" y="3909"/>
                  </a:cubicBezTo>
                  <a:cubicBezTo>
                    <a:pt x="19802" y="3909"/>
                    <a:pt x="20126" y="3765"/>
                    <a:pt x="20487" y="3585"/>
                  </a:cubicBezTo>
                  <a:cubicBezTo>
                    <a:pt x="21028" y="3332"/>
                    <a:pt x="21569" y="2899"/>
                    <a:pt x="22074" y="2503"/>
                  </a:cubicBezTo>
                  <a:cubicBezTo>
                    <a:pt x="22443" y="2239"/>
                    <a:pt x="22794" y="1955"/>
                    <a:pt x="23082" y="1752"/>
                  </a:cubicBezTo>
                  <a:lnTo>
                    <a:pt x="23082" y="1752"/>
                  </a:lnTo>
                  <a:cubicBezTo>
                    <a:pt x="22898" y="2318"/>
                    <a:pt x="22615" y="3308"/>
                    <a:pt x="22615" y="4486"/>
                  </a:cubicBezTo>
                  <a:cubicBezTo>
                    <a:pt x="22615" y="5135"/>
                    <a:pt x="22687" y="5821"/>
                    <a:pt x="22904" y="6542"/>
                  </a:cubicBezTo>
                  <a:cubicBezTo>
                    <a:pt x="23949" y="9932"/>
                    <a:pt x="26546" y="11591"/>
                    <a:pt x="26546" y="11628"/>
                  </a:cubicBezTo>
                  <a:cubicBezTo>
                    <a:pt x="26600" y="11646"/>
                    <a:pt x="26645" y="11655"/>
                    <a:pt x="26691" y="11655"/>
                  </a:cubicBezTo>
                  <a:cubicBezTo>
                    <a:pt x="26736" y="11655"/>
                    <a:pt x="26781" y="11646"/>
                    <a:pt x="26835" y="11628"/>
                  </a:cubicBezTo>
                  <a:cubicBezTo>
                    <a:pt x="26907" y="11628"/>
                    <a:pt x="26979" y="11555"/>
                    <a:pt x="27015" y="11447"/>
                  </a:cubicBezTo>
                  <a:lnTo>
                    <a:pt x="27015" y="11411"/>
                  </a:lnTo>
                  <a:cubicBezTo>
                    <a:pt x="27051" y="11303"/>
                    <a:pt x="27268" y="10654"/>
                    <a:pt x="27700" y="10077"/>
                  </a:cubicBezTo>
                  <a:cubicBezTo>
                    <a:pt x="27881" y="9788"/>
                    <a:pt x="28133" y="9500"/>
                    <a:pt x="28422" y="9319"/>
                  </a:cubicBezTo>
                  <a:cubicBezTo>
                    <a:pt x="28710" y="9139"/>
                    <a:pt x="28999" y="8995"/>
                    <a:pt x="29360" y="8995"/>
                  </a:cubicBezTo>
                  <a:cubicBezTo>
                    <a:pt x="29432" y="8995"/>
                    <a:pt x="29504" y="8995"/>
                    <a:pt x="29576" y="9031"/>
                  </a:cubicBezTo>
                  <a:cubicBezTo>
                    <a:pt x="30153" y="9103"/>
                    <a:pt x="30514" y="9319"/>
                    <a:pt x="30766" y="9716"/>
                  </a:cubicBezTo>
                  <a:cubicBezTo>
                    <a:pt x="31019" y="10113"/>
                    <a:pt x="31127" y="10690"/>
                    <a:pt x="31127" y="11375"/>
                  </a:cubicBezTo>
                  <a:cubicBezTo>
                    <a:pt x="31127" y="12096"/>
                    <a:pt x="30983" y="12998"/>
                    <a:pt x="30694" y="13936"/>
                  </a:cubicBezTo>
                  <a:cubicBezTo>
                    <a:pt x="30369" y="15162"/>
                    <a:pt x="29504" y="16028"/>
                    <a:pt x="28710" y="16569"/>
                  </a:cubicBezTo>
                  <a:cubicBezTo>
                    <a:pt x="28314" y="16857"/>
                    <a:pt x="27953" y="17038"/>
                    <a:pt x="27700" y="17182"/>
                  </a:cubicBezTo>
                  <a:cubicBezTo>
                    <a:pt x="27556" y="17254"/>
                    <a:pt x="27448" y="17290"/>
                    <a:pt x="27376" y="17326"/>
                  </a:cubicBezTo>
                  <a:lnTo>
                    <a:pt x="27268" y="17362"/>
                  </a:lnTo>
                  <a:cubicBezTo>
                    <a:pt x="27159" y="17398"/>
                    <a:pt x="27087" y="17470"/>
                    <a:pt x="27051" y="17579"/>
                  </a:cubicBezTo>
                  <a:cubicBezTo>
                    <a:pt x="27051" y="17579"/>
                    <a:pt x="26979" y="17867"/>
                    <a:pt x="26835" y="18408"/>
                  </a:cubicBezTo>
                  <a:cubicBezTo>
                    <a:pt x="26330" y="19959"/>
                    <a:pt x="25176" y="23530"/>
                    <a:pt x="23697" y="26704"/>
                  </a:cubicBezTo>
                  <a:cubicBezTo>
                    <a:pt x="22723" y="28795"/>
                    <a:pt x="21136" y="30923"/>
                    <a:pt x="19477" y="32546"/>
                  </a:cubicBezTo>
                  <a:cubicBezTo>
                    <a:pt x="18684" y="33376"/>
                    <a:pt x="17854" y="34025"/>
                    <a:pt x="17097" y="34494"/>
                  </a:cubicBezTo>
                  <a:cubicBezTo>
                    <a:pt x="16339" y="34963"/>
                    <a:pt x="15618" y="35215"/>
                    <a:pt x="15113" y="35215"/>
                  </a:cubicBezTo>
                  <a:lnTo>
                    <a:pt x="15041" y="35215"/>
                  </a:lnTo>
                  <a:cubicBezTo>
                    <a:pt x="13959" y="35179"/>
                    <a:pt x="12011" y="34422"/>
                    <a:pt x="9955" y="32546"/>
                  </a:cubicBezTo>
                  <a:cubicBezTo>
                    <a:pt x="7900" y="30707"/>
                    <a:pt x="5736" y="27750"/>
                    <a:pt x="4113" y="23349"/>
                  </a:cubicBezTo>
                  <a:cubicBezTo>
                    <a:pt x="2490" y="18913"/>
                    <a:pt x="1588" y="14549"/>
                    <a:pt x="1119" y="11303"/>
                  </a:cubicBezTo>
                  <a:cubicBezTo>
                    <a:pt x="903" y="9680"/>
                    <a:pt x="758" y="8345"/>
                    <a:pt x="686" y="7408"/>
                  </a:cubicBezTo>
                  <a:cubicBezTo>
                    <a:pt x="650" y="6939"/>
                    <a:pt x="614" y="6578"/>
                    <a:pt x="614" y="6326"/>
                  </a:cubicBezTo>
                  <a:cubicBezTo>
                    <a:pt x="614" y="6256"/>
                    <a:pt x="614" y="6195"/>
                    <a:pt x="614" y="6142"/>
                  </a:cubicBezTo>
                  <a:lnTo>
                    <a:pt x="614" y="6142"/>
                  </a:lnTo>
                  <a:cubicBezTo>
                    <a:pt x="1427" y="5813"/>
                    <a:pt x="2924" y="5309"/>
                    <a:pt x="4762" y="4775"/>
                  </a:cubicBezTo>
                  <a:cubicBezTo>
                    <a:pt x="7719" y="3873"/>
                    <a:pt x="11506" y="2827"/>
                    <a:pt x="14536" y="1998"/>
                  </a:cubicBezTo>
                  <a:cubicBezTo>
                    <a:pt x="16051" y="1601"/>
                    <a:pt x="17385" y="1240"/>
                    <a:pt x="18359" y="988"/>
                  </a:cubicBezTo>
                  <a:cubicBezTo>
                    <a:pt x="18699" y="896"/>
                    <a:pt x="18992" y="819"/>
                    <a:pt x="19227" y="757"/>
                  </a:cubicBezTo>
                  <a:close/>
                  <a:moveTo>
                    <a:pt x="19816" y="0"/>
                  </a:moveTo>
                  <a:cubicBezTo>
                    <a:pt x="19786" y="0"/>
                    <a:pt x="19757" y="5"/>
                    <a:pt x="19730" y="14"/>
                  </a:cubicBezTo>
                  <a:cubicBezTo>
                    <a:pt x="19730" y="14"/>
                    <a:pt x="15618" y="1060"/>
                    <a:pt x="11146" y="2322"/>
                  </a:cubicBezTo>
                  <a:cubicBezTo>
                    <a:pt x="8909" y="2935"/>
                    <a:pt x="6565" y="3585"/>
                    <a:pt x="4581" y="4198"/>
                  </a:cubicBezTo>
                  <a:cubicBezTo>
                    <a:pt x="2598" y="4775"/>
                    <a:pt x="1011" y="5316"/>
                    <a:pt x="181" y="5676"/>
                  </a:cubicBezTo>
                  <a:cubicBezTo>
                    <a:pt x="73" y="5713"/>
                    <a:pt x="1" y="5821"/>
                    <a:pt x="1" y="5965"/>
                  </a:cubicBezTo>
                  <a:cubicBezTo>
                    <a:pt x="1" y="5965"/>
                    <a:pt x="253" y="14549"/>
                    <a:pt x="3536" y="23530"/>
                  </a:cubicBezTo>
                  <a:cubicBezTo>
                    <a:pt x="5195" y="28038"/>
                    <a:pt x="7431" y="31068"/>
                    <a:pt x="9559" y="33015"/>
                  </a:cubicBezTo>
                  <a:cubicBezTo>
                    <a:pt x="11687" y="34927"/>
                    <a:pt x="13706" y="35756"/>
                    <a:pt x="15005" y="35829"/>
                  </a:cubicBezTo>
                  <a:lnTo>
                    <a:pt x="15113" y="35829"/>
                  </a:lnTo>
                  <a:cubicBezTo>
                    <a:pt x="15798" y="35829"/>
                    <a:pt x="16592" y="35504"/>
                    <a:pt x="17385" y="34999"/>
                  </a:cubicBezTo>
                  <a:cubicBezTo>
                    <a:pt x="19838" y="33520"/>
                    <a:pt x="22687" y="30202"/>
                    <a:pt x="24238" y="26956"/>
                  </a:cubicBezTo>
                  <a:cubicBezTo>
                    <a:pt x="26041" y="23124"/>
                    <a:pt x="27327" y="18802"/>
                    <a:pt x="27582" y="17895"/>
                  </a:cubicBezTo>
                  <a:lnTo>
                    <a:pt x="27582" y="17895"/>
                  </a:lnTo>
                  <a:cubicBezTo>
                    <a:pt x="27834" y="17799"/>
                    <a:pt x="28411" y="17541"/>
                    <a:pt x="29071" y="17074"/>
                  </a:cubicBezTo>
                  <a:cubicBezTo>
                    <a:pt x="29901" y="16461"/>
                    <a:pt x="30874" y="15487"/>
                    <a:pt x="31307" y="14080"/>
                  </a:cubicBezTo>
                  <a:cubicBezTo>
                    <a:pt x="31560" y="13142"/>
                    <a:pt x="31740" y="12205"/>
                    <a:pt x="31740" y="11375"/>
                  </a:cubicBezTo>
                  <a:cubicBezTo>
                    <a:pt x="31740" y="10618"/>
                    <a:pt x="31596" y="9932"/>
                    <a:pt x="31271" y="9391"/>
                  </a:cubicBezTo>
                  <a:cubicBezTo>
                    <a:pt x="30946" y="8886"/>
                    <a:pt x="30369" y="8490"/>
                    <a:pt x="29648" y="8418"/>
                  </a:cubicBezTo>
                  <a:lnTo>
                    <a:pt x="29360" y="8418"/>
                  </a:lnTo>
                  <a:cubicBezTo>
                    <a:pt x="28855" y="8418"/>
                    <a:pt x="28386" y="8598"/>
                    <a:pt x="27989" y="8886"/>
                  </a:cubicBezTo>
                  <a:cubicBezTo>
                    <a:pt x="27448" y="9283"/>
                    <a:pt x="27051" y="9896"/>
                    <a:pt x="26799" y="10365"/>
                  </a:cubicBezTo>
                  <a:cubicBezTo>
                    <a:pt x="26706" y="10551"/>
                    <a:pt x="26632" y="10723"/>
                    <a:pt x="26577" y="10865"/>
                  </a:cubicBezTo>
                  <a:lnTo>
                    <a:pt x="26577" y="10865"/>
                  </a:lnTo>
                  <a:cubicBezTo>
                    <a:pt x="25881" y="10313"/>
                    <a:pt x="24225" y="8805"/>
                    <a:pt x="23481" y="6362"/>
                  </a:cubicBezTo>
                  <a:cubicBezTo>
                    <a:pt x="23300" y="5713"/>
                    <a:pt x="23192" y="5063"/>
                    <a:pt x="23192" y="4486"/>
                  </a:cubicBezTo>
                  <a:cubicBezTo>
                    <a:pt x="23192" y="3729"/>
                    <a:pt x="23336" y="3044"/>
                    <a:pt x="23481" y="2503"/>
                  </a:cubicBezTo>
                  <a:cubicBezTo>
                    <a:pt x="23553" y="2214"/>
                    <a:pt x="23625" y="1998"/>
                    <a:pt x="23697" y="1781"/>
                  </a:cubicBezTo>
                  <a:cubicBezTo>
                    <a:pt x="23733" y="1601"/>
                    <a:pt x="23769" y="1457"/>
                    <a:pt x="23805" y="1312"/>
                  </a:cubicBezTo>
                  <a:cubicBezTo>
                    <a:pt x="23805" y="1240"/>
                    <a:pt x="23769" y="1168"/>
                    <a:pt x="23733" y="1060"/>
                  </a:cubicBezTo>
                  <a:cubicBezTo>
                    <a:pt x="23697" y="1024"/>
                    <a:pt x="23625" y="952"/>
                    <a:pt x="23589" y="916"/>
                  </a:cubicBezTo>
                  <a:cubicBezTo>
                    <a:pt x="23517" y="916"/>
                    <a:pt x="23481" y="880"/>
                    <a:pt x="23408" y="880"/>
                  </a:cubicBezTo>
                  <a:cubicBezTo>
                    <a:pt x="23336" y="916"/>
                    <a:pt x="23264" y="916"/>
                    <a:pt x="23228" y="952"/>
                  </a:cubicBezTo>
                  <a:cubicBezTo>
                    <a:pt x="23156" y="988"/>
                    <a:pt x="23084" y="988"/>
                    <a:pt x="23048" y="1024"/>
                  </a:cubicBezTo>
                  <a:cubicBezTo>
                    <a:pt x="22543" y="1348"/>
                    <a:pt x="21894" y="1925"/>
                    <a:pt x="21208" y="2430"/>
                  </a:cubicBezTo>
                  <a:cubicBezTo>
                    <a:pt x="20848" y="2683"/>
                    <a:pt x="20523" y="2899"/>
                    <a:pt x="20198" y="3044"/>
                  </a:cubicBezTo>
                  <a:cubicBezTo>
                    <a:pt x="19910" y="3224"/>
                    <a:pt x="19621" y="3296"/>
                    <a:pt x="19441" y="3296"/>
                  </a:cubicBezTo>
                  <a:lnTo>
                    <a:pt x="19297" y="3296"/>
                  </a:lnTo>
                  <a:lnTo>
                    <a:pt x="19189" y="3188"/>
                  </a:lnTo>
                  <a:cubicBezTo>
                    <a:pt x="19153" y="3152"/>
                    <a:pt x="19153" y="3080"/>
                    <a:pt x="19153" y="2935"/>
                  </a:cubicBezTo>
                  <a:cubicBezTo>
                    <a:pt x="19153" y="2539"/>
                    <a:pt x="19369" y="1889"/>
                    <a:pt x="19585" y="1384"/>
                  </a:cubicBezTo>
                  <a:cubicBezTo>
                    <a:pt x="19730" y="1096"/>
                    <a:pt x="19838" y="880"/>
                    <a:pt x="19910" y="699"/>
                  </a:cubicBezTo>
                  <a:cubicBezTo>
                    <a:pt x="19946" y="627"/>
                    <a:pt x="19982" y="555"/>
                    <a:pt x="20018" y="519"/>
                  </a:cubicBezTo>
                  <a:lnTo>
                    <a:pt x="20054" y="447"/>
                  </a:lnTo>
                  <a:cubicBezTo>
                    <a:pt x="20126" y="339"/>
                    <a:pt x="20126" y="194"/>
                    <a:pt x="20054" y="122"/>
                  </a:cubicBezTo>
                  <a:cubicBezTo>
                    <a:pt x="20000" y="41"/>
                    <a:pt x="19905" y="0"/>
                    <a:pt x="1981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6"/>
            <p:cNvSpPr/>
            <p:nvPr/>
          </p:nvSpPr>
          <p:spPr>
            <a:xfrm>
              <a:off x="3751375" y="3083575"/>
              <a:ext cx="155125" cy="68600"/>
            </a:xfrm>
            <a:custGeom>
              <a:rect b="b" l="l" r="r" t="t"/>
              <a:pathLst>
                <a:path extrusionOk="0" h="2744" w="6205">
                  <a:moveTo>
                    <a:pt x="5848" y="1"/>
                  </a:moveTo>
                  <a:cubicBezTo>
                    <a:pt x="5822" y="1"/>
                    <a:pt x="5796" y="4"/>
                    <a:pt x="5771" y="10"/>
                  </a:cubicBezTo>
                  <a:lnTo>
                    <a:pt x="217" y="2174"/>
                  </a:lnTo>
                  <a:cubicBezTo>
                    <a:pt x="73" y="2210"/>
                    <a:pt x="1" y="2390"/>
                    <a:pt x="73" y="2571"/>
                  </a:cubicBezTo>
                  <a:cubicBezTo>
                    <a:pt x="99" y="2676"/>
                    <a:pt x="203" y="2743"/>
                    <a:pt x="313" y="2743"/>
                  </a:cubicBezTo>
                  <a:cubicBezTo>
                    <a:pt x="354" y="2743"/>
                    <a:pt x="395" y="2734"/>
                    <a:pt x="433" y="2715"/>
                  </a:cubicBezTo>
                  <a:lnTo>
                    <a:pt x="5988" y="587"/>
                  </a:lnTo>
                  <a:cubicBezTo>
                    <a:pt x="6132" y="515"/>
                    <a:pt x="6204" y="334"/>
                    <a:pt x="6168" y="190"/>
                  </a:cubicBezTo>
                  <a:cubicBezTo>
                    <a:pt x="6108" y="71"/>
                    <a:pt x="5974" y="1"/>
                    <a:pt x="584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6"/>
            <p:cNvSpPr/>
            <p:nvPr/>
          </p:nvSpPr>
          <p:spPr>
            <a:xfrm>
              <a:off x="3156275" y="3109950"/>
              <a:ext cx="628500" cy="217975"/>
            </a:xfrm>
            <a:custGeom>
              <a:rect b="b" l="l" r="r" t="t"/>
              <a:pathLst>
                <a:path extrusionOk="0" h="8719" w="25140">
                  <a:moveTo>
                    <a:pt x="0" y="1"/>
                  </a:moveTo>
                  <a:cubicBezTo>
                    <a:pt x="0" y="1"/>
                    <a:pt x="109" y="3535"/>
                    <a:pt x="1876" y="5555"/>
                  </a:cubicBezTo>
                  <a:cubicBezTo>
                    <a:pt x="3144" y="6979"/>
                    <a:pt x="5380" y="7511"/>
                    <a:pt x="7047" y="7511"/>
                  </a:cubicBezTo>
                  <a:cubicBezTo>
                    <a:pt x="7702" y="7511"/>
                    <a:pt x="8270" y="7429"/>
                    <a:pt x="8656" y="7286"/>
                  </a:cubicBezTo>
                  <a:cubicBezTo>
                    <a:pt x="9996" y="6840"/>
                    <a:pt x="9831" y="3255"/>
                    <a:pt x="11120" y="3255"/>
                  </a:cubicBezTo>
                  <a:cubicBezTo>
                    <a:pt x="11184" y="3255"/>
                    <a:pt x="11253" y="3264"/>
                    <a:pt x="11325" y="3283"/>
                  </a:cubicBezTo>
                  <a:cubicBezTo>
                    <a:pt x="12804" y="3644"/>
                    <a:pt x="12552" y="5303"/>
                    <a:pt x="13201" y="6817"/>
                  </a:cubicBezTo>
                  <a:cubicBezTo>
                    <a:pt x="13814" y="8296"/>
                    <a:pt x="14463" y="8188"/>
                    <a:pt x="17204" y="8549"/>
                  </a:cubicBezTo>
                  <a:cubicBezTo>
                    <a:pt x="17971" y="8658"/>
                    <a:pt x="18726" y="8718"/>
                    <a:pt x="19439" y="8718"/>
                  </a:cubicBezTo>
                  <a:cubicBezTo>
                    <a:pt x="21311" y="8718"/>
                    <a:pt x="22893" y="8305"/>
                    <a:pt x="23624" y="7286"/>
                  </a:cubicBezTo>
                  <a:cubicBezTo>
                    <a:pt x="24634" y="5916"/>
                    <a:pt x="25139" y="1624"/>
                    <a:pt x="24129" y="1407"/>
                  </a:cubicBezTo>
                  <a:cubicBezTo>
                    <a:pt x="23922" y="1355"/>
                    <a:pt x="23613" y="1334"/>
                    <a:pt x="23223" y="1334"/>
                  </a:cubicBezTo>
                  <a:cubicBezTo>
                    <a:pt x="21714" y="1334"/>
                    <a:pt x="18980" y="1653"/>
                    <a:pt x="16086" y="1768"/>
                  </a:cubicBezTo>
                  <a:cubicBezTo>
                    <a:pt x="12444" y="1876"/>
                    <a:pt x="11073" y="2021"/>
                    <a:pt x="11073" y="20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6"/>
            <p:cNvSpPr/>
            <p:nvPr/>
          </p:nvSpPr>
          <p:spPr>
            <a:xfrm>
              <a:off x="3501625" y="3169475"/>
              <a:ext cx="275025" cy="158450"/>
            </a:xfrm>
            <a:custGeom>
              <a:rect b="b" l="l" r="r" t="t"/>
              <a:pathLst>
                <a:path extrusionOk="0" h="6338" w="11001">
                  <a:moveTo>
                    <a:pt x="10820" y="0"/>
                  </a:moveTo>
                  <a:lnTo>
                    <a:pt x="0" y="5374"/>
                  </a:lnTo>
                  <a:cubicBezTo>
                    <a:pt x="577" y="5879"/>
                    <a:pt x="1443" y="5915"/>
                    <a:pt x="3390" y="6168"/>
                  </a:cubicBezTo>
                  <a:cubicBezTo>
                    <a:pt x="4157" y="6277"/>
                    <a:pt x="4912" y="6337"/>
                    <a:pt x="5625" y="6337"/>
                  </a:cubicBezTo>
                  <a:cubicBezTo>
                    <a:pt x="7497" y="6337"/>
                    <a:pt x="9079" y="5924"/>
                    <a:pt x="9810" y="4905"/>
                  </a:cubicBezTo>
                  <a:cubicBezTo>
                    <a:pt x="10568" y="3932"/>
                    <a:pt x="11001" y="1407"/>
                    <a:pt x="1082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6"/>
            <p:cNvSpPr/>
            <p:nvPr/>
          </p:nvSpPr>
          <p:spPr>
            <a:xfrm>
              <a:off x="3217575" y="3153250"/>
              <a:ext cx="351700" cy="144800"/>
            </a:xfrm>
            <a:custGeom>
              <a:rect b="b" l="l" r="r" t="t"/>
              <a:pathLst>
                <a:path extrusionOk="0" h="5792" w="14068">
                  <a:moveTo>
                    <a:pt x="14067" y="0"/>
                  </a:moveTo>
                  <a:lnTo>
                    <a:pt x="14067" y="0"/>
                  </a:lnTo>
                  <a:cubicBezTo>
                    <a:pt x="13923" y="36"/>
                    <a:pt x="13779" y="36"/>
                    <a:pt x="13634" y="36"/>
                  </a:cubicBezTo>
                  <a:cubicBezTo>
                    <a:pt x="12552" y="72"/>
                    <a:pt x="11687" y="108"/>
                    <a:pt x="10965" y="144"/>
                  </a:cubicBezTo>
                  <a:lnTo>
                    <a:pt x="1" y="4364"/>
                  </a:lnTo>
                  <a:cubicBezTo>
                    <a:pt x="1302" y="5395"/>
                    <a:pt x="3138" y="5791"/>
                    <a:pt x="4564" y="5791"/>
                  </a:cubicBezTo>
                  <a:cubicBezTo>
                    <a:pt x="5234" y="5791"/>
                    <a:pt x="5813" y="5704"/>
                    <a:pt x="6204" y="5554"/>
                  </a:cubicBezTo>
                  <a:cubicBezTo>
                    <a:pt x="7544" y="5108"/>
                    <a:pt x="7379" y="1523"/>
                    <a:pt x="8668" y="1523"/>
                  </a:cubicBezTo>
                  <a:cubicBezTo>
                    <a:pt x="8732" y="1523"/>
                    <a:pt x="8801" y="1532"/>
                    <a:pt x="8873" y="1551"/>
                  </a:cubicBezTo>
                  <a:cubicBezTo>
                    <a:pt x="9739" y="1767"/>
                    <a:pt x="10028" y="2453"/>
                    <a:pt x="10244" y="3282"/>
                  </a:cubicBezTo>
                  <a:lnTo>
                    <a:pt x="140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6"/>
            <p:cNvSpPr/>
            <p:nvPr/>
          </p:nvSpPr>
          <p:spPr>
            <a:xfrm>
              <a:off x="3148150" y="3102400"/>
              <a:ext cx="633000" cy="233000"/>
            </a:xfrm>
            <a:custGeom>
              <a:rect b="b" l="l" r="r" t="t"/>
              <a:pathLst>
                <a:path extrusionOk="0" h="9320" w="25320">
                  <a:moveTo>
                    <a:pt x="638" y="661"/>
                  </a:moveTo>
                  <a:lnTo>
                    <a:pt x="11326" y="2611"/>
                  </a:lnTo>
                  <a:lnTo>
                    <a:pt x="11686" y="2611"/>
                  </a:lnTo>
                  <a:cubicBezTo>
                    <a:pt x="12228" y="2575"/>
                    <a:pt x="13706" y="2467"/>
                    <a:pt x="16411" y="2359"/>
                  </a:cubicBezTo>
                  <a:cubicBezTo>
                    <a:pt x="19369" y="2250"/>
                    <a:pt x="22146" y="1926"/>
                    <a:pt x="23625" y="1926"/>
                  </a:cubicBezTo>
                  <a:cubicBezTo>
                    <a:pt x="23985" y="1926"/>
                    <a:pt x="24238" y="1962"/>
                    <a:pt x="24382" y="1998"/>
                  </a:cubicBezTo>
                  <a:lnTo>
                    <a:pt x="24490" y="2034"/>
                  </a:lnTo>
                  <a:cubicBezTo>
                    <a:pt x="24526" y="2142"/>
                    <a:pt x="24599" y="2286"/>
                    <a:pt x="24635" y="2539"/>
                  </a:cubicBezTo>
                  <a:cubicBezTo>
                    <a:pt x="24707" y="2755"/>
                    <a:pt x="24707" y="3044"/>
                    <a:pt x="24707" y="3369"/>
                  </a:cubicBezTo>
                  <a:cubicBezTo>
                    <a:pt x="24707" y="4054"/>
                    <a:pt x="24599" y="4883"/>
                    <a:pt x="24418" y="5641"/>
                  </a:cubicBezTo>
                  <a:cubicBezTo>
                    <a:pt x="24238" y="6398"/>
                    <a:pt x="23985" y="7047"/>
                    <a:pt x="23733" y="7444"/>
                  </a:cubicBezTo>
                  <a:cubicBezTo>
                    <a:pt x="23408" y="7877"/>
                    <a:pt x="22867" y="8202"/>
                    <a:pt x="22182" y="8418"/>
                  </a:cubicBezTo>
                  <a:cubicBezTo>
                    <a:pt x="21497" y="8634"/>
                    <a:pt x="20667" y="8706"/>
                    <a:pt x="19729" y="8706"/>
                  </a:cubicBezTo>
                  <a:cubicBezTo>
                    <a:pt x="19044" y="8706"/>
                    <a:pt x="18323" y="8670"/>
                    <a:pt x="17602" y="8562"/>
                  </a:cubicBezTo>
                  <a:cubicBezTo>
                    <a:pt x="16195" y="8382"/>
                    <a:pt x="15329" y="8310"/>
                    <a:pt x="14824" y="8129"/>
                  </a:cubicBezTo>
                  <a:cubicBezTo>
                    <a:pt x="14572" y="8021"/>
                    <a:pt x="14392" y="7913"/>
                    <a:pt x="14247" y="7769"/>
                  </a:cubicBezTo>
                  <a:cubicBezTo>
                    <a:pt x="14103" y="7588"/>
                    <a:pt x="13959" y="7336"/>
                    <a:pt x="13814" y="6975"/>
                  </a:cubicBezTo>
                  <a:cubicBezTo>
                    <a:pt x="13490" y="6290"/>
                    <a:pt x="13418" y="5496"/>
                    <a:pt x="13201" y="4811"/>
                  </a:cubicBezTo>
                  <a:cubicBezTo>
                    <a:pt x="13093" y="4487"/>
                    <a:pt x="12949" y="4162"/>
                    <a:pt x="12696" y="3873"/>
                  </a:cubicBezTo>
                  <a:cubicBezTo>
                    <a:pt x="12480" y="3621"/>
                    <a:pt x="12119" y="3405"/>
                    <a:pt x="11723" y="3296"/>
                  </a:cubicBezTo>
                  <a:cubicBezTo>
                    <a:pt x="11614" y="3260"/>
                    <a:pt x="11506" y="3260"/>
                    <a:pt x="11434" y="3260"/>
                  </a:cubicBezTo>
                  <a:cubicBezTo>
                    <a:pt x="11218" y="3260"/>
                    <a:pt x="11001" y="3332"/>
                    <a:pt x="10821" y="3477"/>
                  </a:cubicBezTo>
                  <a:cubicBezTo>
                    <a:pt x="10532" y="3729"/>
                    <a:pt x="10352" y="4054"/>
                    <a:pt x="10208" y="4451"/>
                  </a:cubicBezTo>
                  <a:cubicBezTo>
                    <a:pt x="9991" y="5028"/>
                    <a:pt x="9847" y="5713"/>
                    <a:pt x="9631" y="6254"/>
                  </a:cubicBezTo>
                  <a:cubicBezTo>
                    <a:pt x="9522" y="6542"/>
                    <a:pt x="9414" y="6795"/>
                    <a:pt x="9270" y="6975"/>
                  </a:cubicBezTo>
                  <a:cubicBezTo>
                    <a:pt x="9162" y="7156"/>
                    <a:pt x="9018" y="7264"/>
                    <a:pt x="8873" y="7336"/>
                  </a:cubicBezTo>
                  <a:cubicBezTo>
                    <a:pt x="8549" y="7444"/>
                    <a:pt x="8008" y="7516"/>
                    <a:pt x="7395" y="7516"/>
                  </a:cubicBezTo>
                  <a:cubicBezTo>
                    <a:pt x="6565" y="7516"/>
                    <a:pt x="5627" y="7408"/>
                    <a:pt x="4726" y="7083"/>
                  </a:cubicBezTo>
                  <a:cubicBezTo>
                    <a:pt x="3824" y="6795"/>
                    <a:pt x="2994" y="6326"/>
                    <a:pt x="2417" y="5641"/>
                  </a:cubicBezTo>
                  <a:cubicBezTo>
                    <a:pt x="1588" y="4703"/>
                    <a:pt x="1119" y="3369"/>
                    <a:pt x="866" y="2250"/>
                  </a:cubicBezTo>
                  <a:cubicBezTo>
                    <a:pt x="758" y="1709"/>
                    <a:pt x="686" y="1204"/>
                    <a:pt x="650" y="844"/>
                  </a:cubicBezTo>
                  <a:cubicBezTo>
                    <a:pt x="650" y="773"/>
                    <a:pt x="644" y="714"/>
                    <a:pt x="638" y="661"/>
                  </a:cubicBezTo>
                  <a:close/>
                  <a:moveTo>
                    <a:pt x="297" y="0"/>
                  </a:moveTo>
                  <a:cubicBezTo>
                    <a:pt x="234" y="0"/>
                    <a:pt x="162" y="34"/>
                    <a:pt x="109" y="86"/>
                  </a:cubicBezTo>
                  <a:cubicBezTo>
                    <a:pt x="37" y="122"/>
                    <a:pt x="1" y="231"/>
                    <a:pt x="1" y="303"/>
                  </a:cubicBezTo>
                  <a:cubicBezTo>
                    <a:pt x="1" y="339"/>
                    <a:pt x="37" y="1241"/>
                    <a:pt x="289" y="2395"/>
                  </a:cubicBezTo>
                  <a:cubicBezTo>
                    <a:pt x="542" y="3549"/>
                    <a:pt x="1047" y="4955"/>
                    <a:pt x="1984" y="6037"/>
                  </a:cubicBezTo>
                  <a:cubicBezTo>
                    <a:pt x="2634" y="6831"/>
                    <a:pt x="3571" y="7336"/>
                    <a:pt x="4545" y="7660"/>
                  </a:cubicBezTo>
                  <a:cubicBezTo>
                    <a:pt x="5519" y="7985"/>
                    <a:pt x="6529" y="8129"/>
                    <a:pt x="7395" y="8129"/>
                  </a:cubicBezTo>
                  <a:cubicBezTo>
                    <a:pt x="8044" y="8129"/>
                    <a:pt x="8657" y="8057"/>
                    <a:pt x="9090" y="7877"/>
                  </a:cubicBezTo>
                  <a:cubicBezTo>
                    <a:pt x="9306" y="7805"/>
                    <a:pt x="9486" y="7660"/>
                    <a:pt x="9631" y="7480"/>
                  </a:cubicBezTo>
                  <a:cubicBezTo>
                    <a:pt x="9919" y="7192"/>
                    <a:pt x="10063" y="6795"/>
                    <a:pt x="10244" y="6398"/>
                  </a:cubicBezTo>
                  <a:cubicBezTo>
                    <a:pt x="10460" y="5785"/>
                    <a:pt x="10604" y="5100"/>
                    <a:pt x="10821" y="4595"/>
                  </a:cubicBezTo>
                  <a:cubicBezTo>
                    <a:pt x="10893" y="4342"/>
                    <a:pt x="11001" y="4126"/>
                    <a:pt x="11109" y="4018"/>
                  </a:cubicBezTo>
                  <a:cubicBezTo>
                    <a:pt x="11254" y="3910"/>
                    <a:pt x="11326" y="3873"/>
                    <a:pt x="11434" y="3837"/>
                  </a:cubicBezTo>
                  <a:lnTo>
                    <a:pt x="11542" y="3873"/>
                  </a:lnTo>
                  <a:cubicBezTo>
                    <a:pt x="11903" y="3946"/>
                    <a:pt x="12083" y="4090"/>
                    <a:pt x="12264" y="4270"/>
                  </a:cubicBezTo>
                  <a:cubicBezTo>
                    <a:pt x="12480" y="4559"/>
                    <a:pt x="12624" y="4955"/>
                    <a:pt x="12769" y="5496"/>
                  </a:cubicBezTo>
                  <a:cubicBezTo>
                    <a:pt x="12877" y="6001"/>
                    <a:pt x="12985" y="6615"/>
                    <a:pt x="13237" y="7228"/>
                  </a:cubicBezTo>
                  <a:cubicBezTo>
                    <a:pt x="13418" y="7624"/>
                    <a:pt x="13562" y="7913"/>
                    <a:pt x="13814" y="8165"/>
                  </a:cubicBezTo>
                  <a:cubicBezTo>
                    <a:pt x="14139" y="8526"/>
                    <a:pt x="14572" y="8706"/>
                    <a:pt x="15149" y="8851"/>
                  </a:cubicBezTo>
                  <a:cubicBezTo>
                    <a:pt x="15726" y="8959"/>
                    <a:pt x="16483" y="9031"/>
                    <a:pt x="17493" y="9175"/>
                  </a:cubicBezTo>
                  <a:cubicBezTo>
                    <a:pt x="18251" y="9247"/>
                    <a:pt x="19008" y="9320"/>
                    <a:pt x="19729" y="9320"/>
                  </a:cubicBezTo>
                  <a:cubicBezTo>
                    <a:pt x="20703" y="9320"/>
                    <a:pt x="21605" y="9211"/>
                    <a:pt x="22362" y="8995"/>
                  </a:cubicBezTo>
                  <a:cubicBezTo>
                    <a:pt x="23156" y="8743"/>
                    <a:pt x="23805" y="8346"/>
                    <a:pt x="24202" y="7769"/>
                  </a:cubicBezTo>
                  <a:cubicBezTo>
                    <a:pt x="24562" y="7300"/>
                    <a:pt x="24815" y="6578"/>
                    <a:pt x="25031" y="5785"/>
                  </a:cubicBezTo>
                  <a:cubicBezTo>
                    <a:pt x="25212" y="4955"/>
                    <a:pt x="25320" y="4090"/>
                    <a:pt x="25320" y="3369"/>
                  </a:cubicBezTo>
                  <a:cubicBezTo>
                    <a:pt x="25320" y="2900"/>
                    <a:pt x="25284" y="2467"/>
                    <a:pt x="25176" y="2142"/>
                  </a:cubicBezTo>
                  <a:cubicBezTo>
                    <a:pt x="25103" y="1962"/>
                    <a:pt x="25067" y="1818"/>
                    <a:pt x="24959" y="1673"/>
                  </a:cubicBezTo>
                  <a:cubicBezTo>
                    <a:pt x="24851" y="1565"/>
                    <a:pt x="24707" y="1457"/>
                    <a:pt x="24526" y="1385"/>
                  </a:cubicBezTo>
                  <a:cubicBezTo>
                    <a:pt x="24310" y="1349"/>
                    <a:pt x="23985" y="1313"/>
                    <a:pt x="23625" y="1313"/>
                  </a:cubicBezTo>
                  <a:cubicBezTo>
                    <a:pt x="22074" y="1313"/>
                    <a:pt x="19333" y="1673"/>
                    <a:pt x="16411" y="1782"/>
                  </a:cubicBezTo>
                  <a:cubicBezTo>
                    <a:pt x="13121" y="1878"/>
                    <a:pt x="11677" y="2004"/>
                    <a:pt x="11409" y="2029"/>
                  </a:cubicBezTo>
                  <a:lnTo>
                    <a:pt x="11409" y="2029"/>
                  </a:lnTo>
                  <a:lnTo>
                    <a:pt x="361" y="14"/>
                  </a:lnTo>
                  <a:cubicBezTo>
                    <a:pt x="342" y="5"/>
                    <a:pt x="320" y="0"/>
                    <a:pt x="29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6"/>
            <p:cNvSpPr/>
            <p:nvPr/>
          </p:nvSpPr>
          <p:spPr>
            <a:xfrm>
              <a:off x="3403325" y="3253325"/>
              <a:ext cx="122650" cy="195700"/>
            </a:xfrm>
            <a:custGeom>
              <a:rect b="b" l="l" r="r" t="t"/>
              <a:pathLst>
                <a:path extrusionOk="0" h="7828" w="4906">
                  <a:moveTo>
                    <a:pt x="434" y="0"/>
                  </a:moveTo>
                  <a:cubicBezTo>
                    <a:pt x="253" y="0"/>
                    <a:pt x="109" y="145"/>
                    <a:pt x="109" y="289"/>
                  </a:cubicBezTo>
                  <a:cubicBezTo>
                    <a:pt x="109" y="289"/>
                    <a:pt x="1" y="3571"/>
                    <a:pt x="1" y="5591"/>
                  </a:cubicBezTo>
                  <a:cubicBezTo>
                    <a:pt x="1" y="6420"/>
                    <a:pt x="109" y="6961"/>
                    <a:pt x="434" y="7358"/>
                  </a:cubicBezTo>
                  <a:cubicBezTo>
                    <a:pt x="578" y="7539"/>
                    <a:pt x="758" y="7683"/>
                    <a:pt x="975" y="7755"/>
                  </a:cubicBezTo>
                  <a:cubicBezTo>
                    <a:pt x="1191" y="7791"/>
                    <a:pt x="1443" y="7827"/>
                    <a:pt x="1660" y="7827"/>
                  </a:cubicBezTo>
                  <a:cubicBezTo>
                    <a:pt x="1912" y="7827"/>
                    <a:pt x="2165" y="7791"/>
                    <a:pt x="2453" y="7791"/>
                  </a:cubicBezTo>
                  <a:cubicBezTo>
                    <a:pt x="3932" y="7647"/>
                    <a:pt x="4726" y="6997"/>
                    <a:pt x="4762" y="6961"/>
                  </a:cubicBezTo>
                  <a:cubicBezTo>
                    <a:pt x="4906" y="6853"/>
                    <a:pt x="4906" y="6673"/>
                    <a:pt x="4798" y="6529"/>
                  </a:cubicBezTo>
                  <a:cubicBezTo>
                    <a:pt x="4735" y="6466"/>
                    <a:pt x="4648" y="6427"/>
                    <a:pt x="4557" y="6427"/>
                  </a:cubicBezTo>
                  <a:cubicBezTo>
                    <a:pt x="4492" y="6427"/>
                    <a:pt x="4425" y="6447"/>
                    <a:pt x="4365" y="6493"/>
                  </a:cubicBezTo>
                  <a:cubicBezTo>
                    <a:pt x="4365" y="6493"/>
                    <a:pt x="3680" y="7070"/>
                    <a:pt x="2417" y="7178"/>
                  </a:cubicBezTo>
                  <a:cubicBezTo>
                    <a:pt x="2129" y="7214"/>
                    <a:pt x="1876" y="7214"/>
                    <a:pt x="1660" y="7214"/>
                  </a:cubicBezTo>
                  <a:cubicBezTo>
                    <a:pt x="1479" y="7214"/>
                    <a:pt x="1299" y="7214"/>
                    <a:pt x="1155" y="7178"/>
                  </a:cubicBezTo>
                  <a:cubicBezTo>
                    <a:pt x="975" y="7106"/>
                    <a:pt x="866" y="7034"/>
                    <a:pt x="758" y="6781"/>
                  </a:cubicBezTo>
                  <a:cubicBezTo>
                    <a:pt x="650" y="6565"/>
                    <a:pt x="578" y="6168"/>
                    <a:pt x="578" y="5591"/>
                  </a:cubicBezTo>
                  <a:cubicBezTo>
                    <a:pt x="578" y="4581"/>
                    <a:pt x="614" y="3283"/>
                    <a:pt x="650" y="2201"/>
                  </a:cubicBezTo>
                  <a:cubicBezTo>
                    <a:pt x="686" y="1155"/>
                    <a:pt x="722" y="325"/>
                    <a:pt x="722" y="325"/>
                  </a:cubicBezTo>
                  <a:cubicBezTo>
                    <a:pt x="722" y="145"/>
                    <a:pt x="614" y="0"/>
                    <a:pt x="43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6"/>
            <p:cNvSpPr/>
            <p:nvPr/>
          </p:nvSpPr>
          <p:spPr>
            <a:xfrm>
              <a:off x="3510625" y="3441775"/>
              <a:ext cx="207425" cy="137075"/>
            </a:xfrm>
            <a:custGeom>
              <a:rect b="b" l="l" r="r" t="t"/>
              <a:pathLst>
                <a:path extrusionOk="0" h="5483" w="8297">
                  <a:moveTo>
                    <a:pt x="5411" y="578"/>
                  </a:moveTo>
                  <a:cubicBezTo>
                    <a:pt x="5519" y="578"/>
                    <a:pt x="5663" y="614"/>
                    <a:pt x="5771" y="614"/>
                  </a:cubicBezTo>
                  <a:cubicBezTo>
                    <a:pt x="6493" y="722"/>
                    <a:pt x="6962" y="974"/>
                    <a:pt x="7250" y="1299"/>
                  </a:cubicBezTo>
                  <a:cubicBezTo>
                    <a:pt x="7575" y="1587"/>
                    <a:pt x="7683" y="1948"/>
                    <a:pt x="7683" y="2309"/>
                  </a:cubicBezTo>
                  <a:cubicBezTo>
                    <a:pt x="7683" y="2850"/>
                    <a:pt x="7394" y="3391"/>
                    <a:pt x="6926" y="3715"/>
                  </a:cubicBezTo>
                  <a:cubicBezTo>
                    <a:pt x="6385" y="4040"/>
                    <a:pt x="5483" y="4329"/>
                    <a:pt x="4545" y="4545"/>
                  </a:cubicBezTo>
                  <a:cubicBezTo>
                    <a:pt x="3607" y="4761"/>
                    <a:pt x="2598" y="4870"/>
                    <a:pt x="1948" y="4870"/>
                  </a:cubicBezTo>
                  <a:cubicBezTo>
                    <a:pt x="1696" y="4870"/>
                    <a:pt x="1479" y="4834"/>
                    <a:pt x="1371" y="4797"/>
                  </a:cubicBezTo>
                  <a:cubicBezTo>
                    <a:pt x="866" y="4689"/>
                    <a:pt x="614" y="4292"/>
                    <a:pt x="614" y="4004"/>
                  </a:cubicBezTo>
                  <a:cubicBezTo>
                    <a:pt x="614" y="3896"/>
                    <a:pt x="650" y="3788"/>
                    <a:pt x="758" y="3679"/>
                  </a:cubicBezTo>
                  <a:lnTo>
                    <a:pt x="758" y="3643"/>
                  </a:lnTo>
                  <a:lnTo>
                    <a:pt x="794" y="3607"/>
                  </a:lnTo>
                  <a:cubicBezTo>
                    <a:pt x="938" y="3463"/>
                    <a:pt x="1552" y="2669"/>
                    <a:pt x="2417" y="1948"/>
                  </a:cubicBezTo>
                  <a:cubicBezTo>
                    <a:pt x="3247" y="1227"/>
                    <a:pt x="4365" y="578"/>
                    <a:pt x="5411" y="578"/>
                  </a:cubicBezTo>
                  <a:close/>
                  <a:moveTo>
                    <a:pt x="5411" y="1"/>
                  </a:moveTo>
                  <a:cubicBezTo>
                    <a:pt x="4040" y="1"/>
                    <a:pt x="2778" y="830"/>
                    <a:pt x="1840" y="1660"/>
                  </a:cubicBezTo>
                  <a:cubicBezTo>
                    <a:pt x="902" y="2453"/>
                    <a:pt x="289" y="3283"/>
                    <a:pt x="289" y="3283"/>
                  </a:cubicBezTo>
                  <a:lnTo>
                    <a:pt x="290" y="3283"/>
                  </a:lnTo>
                  <a:lnTo>
                    <a:pt x="290" y="3283"/>
                  </a:lnTo>
                  <a:cubicBezTo>
                    <a:pt x="97" y="3495"/>
                    <a:pt x="1" y="3766"/>
                    <a:pt x="1" y="4004"/>
                  </a:cubicBezTo>
                  <a:cubicBezTo>
                    <a:pt x="1" y="4617"/>
                    <a:pt x="470" y="5194"/>
                    <a:pt x="1191" y="5375"/>
                  </a:cubicBezTo>
                  <a:cubicBezTo>
                    <a:pt x="1407" y="5447"/>
                    <a:pt x="1660" y="5483"/>
                    <a:pt x="1948" y="5483"/>
                  </a:cubicBezTo>
                  <a:cubicBezTo>
                    <a:pt x="2670" y="5483"/>
                    <a:pt x="3680" y="5338"/>
                    <a:pt x="4653" y="5122"/>
                  </a:cubicBezTo>
                  <a:cubicBezTo>
                    <a:pt x="5663" y="4906"/>
                    <a:pt x="6601" y="4617"/>
                    <a:pt x="7250" y="4220"/>
                  </a:cubicBezTo>
                  <a:cubicBezTo>
                    <a:pt x="7899" y="3788"/>
                    <a:pt x="8296" y="3066"/>
                    <a:pt x="8296" y="2309"/>
                  </a:cubicBezTo>
                  <a:cubicBezTo>
                    <a:pt x="8296" y="1804"/>
                    <a:pt x="8116" y="1263"/>
                    <a:pt x="7683" y="866"/>
                  </a:cubicBezTo>
                  <a:cubicBezTo>
                    <a:pt x="7286" y="433"/>
                    <a:pt x="6673" y="145"/>
                    <a:pt x="5844" y="37"/>
                  </a:cubicBezTo>
                  <a:cubicBezTo>
                    <a:pt x="5699" y="1"/>
                    <a:pt x="5555" y="1"/>
                    <a:pt x="541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6"/>
            <p:cNvSpPr/>
            <p:nvPr/>
          </p:nvSpPr>
          <p:spPr>
            <a:xfrm>
              <a:off x="3519650" y="3464200"/>
              <a:ext cx="179450" cy="87600"/>
            </a:xfrm>
            <a:custGeom>
              <a:rect b="b" l="l" r="r" t="t"/>
              <a:pathLst>
                <a:path extrusionOk="0" h="3504" w="7178">
                  <a:moveTo>
                    <a:pt x="6850" y="0"/>
                  </a:moveTo>
                  <a:cubicBezTo>
                    <a:pt x="6778" y="0"/>
                    <a:pt x="6704" y="27"/>
                    <a:pt x="6637" y="77"/>
                  </a:cubicBezTo>
                  <a:lnTo>
                    <a:pt x="6601" y="113"/>
                  </a:lnTo>
                  <a:cubicBezTo>
                    <a:pt x="6420" y="258"/>
                    <a:pt x="5591" y="943"/>
                    <a:pt x="4401" y="1592"/>
                  </a:cubicBezTo>
                  <a:cubicBezTo>
                    <a:pt x="3246" y="2241"/>
                    <a:pt x="1732" y="2854"/>
                    <a:pt x="289" y="2891"/>
                  </a:cubicBezTo>
                  <a:cubicBezTo>
                    <a:pt x="109" y="2891"/>
                    <a:pt x="0" y="3035"/>
                    <a:pt x="0" y="3215"/>
                  </a:cubicBezTo>
                  <a:cubicBezTo>
                    <a:pt x="0" y="3359"/>
                    <a:pt x="145" y="3504"/>
                    <a:pt x="289" y="3504"/>
                  </a:cubicBezTo>
                  <a:cubicBezTo>
                    <a:pt x="2020" y="3432"/>
                    <a:pt x="3679" y="2674"/>
                    <a:pt x="4942" y="1953"/>
                  </a:cubicBezTo>
                  <a:cubicBezTo>
                    <a:pt x="6204" y="1231"/>
                    <a:pt x="7033" y="546"/>
                    <a:pt x="7033" y="546"/>
                  </a:cubicBezTo>
                  <a:cubicBezTo>
                    <a:pt x="7142" y="438"/>
                    <a:pt x="7178" y="222"/>
                    <a:pt x="7070" y="113"/>
                  </a:cubicBezTo>
                  <a:cubicBezTo>
                    <a:pt x="7012" y="36"/>
                    <a:pt x="6933" y="0"/>
                    <a:pt x="68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6"/>
            <p:cNvSpPr/>
            <p:nvPr/>
          </p:nvSpPr>
          <p:spPr>
            <a:xfrm>
              <a:off x="3448425" y="3008125"/>
              <a:ext cx="265700" cy="114050"/>
            </a:xfrm>
            <a:custGeom>
              <a:rect b="b" l="l" r="r" t="t"/>
              <a:pathLst>
                <a:path extrusionOk="0" h="4562" w="10628">
                  <a:moveTo>
                    <a:pt x="6842" y="0"/>
                  </a:moveTo>
                  <a:cubicBezTo>
                    <a:pt x="6622" y="0"/>
                    <a:pt x="6397" y="11"/>
                    <a:pt x="6168" y="34"/>
                  </a:cubicBezTo>
                  <a:cubicBezTo>
                    <a:pt x="4040" y="287"/>
                    <a:pt x="2525" y="2451"/>
                    <a:pt x="1767" y="2811"/>
                  </a:cubicBezTo>
                  <a:cubicBezTo>
                    <a:pt x="1010" y="3208"/>
                    <a:pt x="0" y="3208"/>
                    <a:pt x="0" y="3208"/>
                  </a:cubicBezTo>
                  <a:cubicBezTo>
                    <a:pt x="0" y="3208"/>
                    <a:pt x="1243" y="4561"/>
                    <a:pt x="1988" y="4561"/>
                  </a:cubicBezTo>
                  <a:cubicBezTo>
                    <a:pt x="2095" y="4561"/>
                    <a:pt x="2191" y="4534"/>
                    <a:pt x="2272" y="4471"/>
                  </a:cubicBezTo>
                  <a:cubicBezTo>
                    <a:pt x="2885" y="3966"/>
                    <a:pt x="5158" y="1693"/>
                    <a:pt x="7791" y="1441"/>
                  </a:cubicBezTo>
                  <a:cubicBezTo>
                    <a:pt x="8395" y="1384"/>
                    <a:pt x="8881" y="1365"/>
                    <a:pt x="9268" y="1365"/>
                  </a:cubicBezTo>
                  <a:cubicBezTo>
                    <a:pt x="9956" y="1365"/>
                    <a:pt x="10327" y="1424"/>
                    <a:pt x="10484" y="1424"/>
                  </a:cubicBezTo>
                  <a:cubicBezTo>
                    <a:pt x="10628" y="1424"/>
                    <a:pt x="10593" y="1375"/>
                    <a:pt x="10460" y="1188"/>
                  </a:cubicBezTo>
                  <a:cubicBezTo>
                    <a:pt x="10106" y="738"/>
                    <a:pt x="8660" y="0"/>
                    <a:pt x="684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6"/>
            <p:cNvSpPr/>
            <p:nvPr/>
          </p:nvSpPr>
          <p:spPr>
            <a:xfrm>
              <a:off x="3440300" y="3000850"/>
              <a:ext cx="279550" cy="128075"/>
            </a:xfrm>
            <a:custGeom>
              <a:rect b="b" l="l" r="r" t="t"/>
              <a:pathLst>
                <a:path extrusionOk="0" h="5123" w="11182">
                  <a:moveTo>
                    <a:pt x="7250" y="614"/>
                  </a:moveTo>
                  <a:cubicBezTo>
                    <a:pt x="8116" y="614"/>
                    <a:pt x="8873" y="758"/>
                    <a:pt x="9450" y="1011"/>
                  </a:cubicBezTo>
                  <a:cubicBezTo>
                    <a:pt x="9731" y="1116"/>
                    <a:pt x="9977" y="1221"/>
                    <a:pt x="10156" y="1359"/>
                  </a:cubicBezTo>
                  <a:lnTo>
                    <a:pt x="10156" y="1359"/>
                  </a:lnTo>
                  <a:cubicBezTo>
                    <a:pt x="9999" y="1349"/>
                    <a:pt x="9817" y="1335"/>
                    <a:pt x="9594" y="1335"/>
                  </a:cubicBezTo>
                  <a:cubicBezTo>
                    <a:pt x="9198" y="1335"/>
                    <a:pt x="8693" y="1371"/>
                    <a:pt x="8080" y="1443"/>
                  </a:cubicBezTo>
                  <a:cubicBezTo>
                    <a:pt x="6709" y="1552"/>
                    <a:pt x="5447" y="2201"/>
                    <a:pt x="4437" y="2886"/>
                  </a:cubicBezTo>
                  <a:cubicBezTo>
                    <a:pt x="3932" y="3247"/>
                    <a:pt x="3499" y="3571"/>
                    <a:pt x="3138" y="3860"/>
                  </a:cubicBezTo>
                  <a:cubicBezTo>
                    <a:pt x="2814" y="4148"/>
                    <a:pt x="2561" y="4401"/>
                    <a:pt x="2417" y="4509"/>
                  </a:cubicBezTo>
                  <a:lnTo>
                    <a:pt x="2309" y="4545"/>
                  </a:lnTo>
                  <a:cubicBezTo>
                    <a:pt x="2237" y="4545"/>
                    <a:pt x="2020" y="4473"/>
                    <a:pt x="1840" y="4365"/>
                  </a:cubicBezTo>
                  <a:cubicBezTo>
                    <a:pt x="1571" y="4197"/>
                    <a:pt x="1270" y="3965"/>
                    <a:pt x="1026" y="3730"/>
                  </a:cubicBezTo>
                  <a:lnTo>
                    <a:pt x="1026" y="3730"/>
                  </a:lnTo>
                  <a:cubicBezTo>
                    <a:pt x="1382" y="3678"/>
                    <a:pt x="1826" y="3579"/>
                    <a:pt x="2237" y="3391"/>
                  </a:cubicBezTo>
                  <a:cubicBezTo>
                    <a:pt x="2453" y="3247"/>
                    <a:pt x="2706" y="3030"/>
                    <a:pt x="2994" y="2778"/>
                  </a:cubicBezTo>
                  <a:cubicBezTo>
                    <a:pt x="3860" y="1984"/>
                    <a:pt x="5050" y="794"/>
                    <a:pt x="6529" y="650"/>
                  </a:cubicBezTo>
                  <a:cubicBezTo>
                    <a:pt x="6781" y="614"/>
                    <a:pt x="6998" y="614"/>
                    <a:pt x="7250" y="614"/>
                  </a:cubicBezTo>
                  <a:close/>
                  <a:moveTo>
                    <a:pt x="7250" y="1"/>
                  </a:moveTo>
                  <a:cubicBezTo>
                    <a:pt x="6998" y="1"/>
                    <a:pt x="6709" y="1"/>
                    <a:pt x="6457" y="37"/>
                  </a:cubicBezTo>
                  <a:cubicBezTo>
                    <a:pt x="5302" y="181"/>
                    <a:pt x="4329" y="830"/>
                    <a:pt x="3571" y="1443"/>
                  </a:cubicBezTo>
                  <a:cubicBezTo>
                    <a:pt x="3210" y="1768"/>
                    <a:pt x="2850" y="2093"/>
                    <a:pt x="2597" y="2345"/>
                  </a:cubicBezTo>
                  <a:cubicBezTo>
                    <a:pt x="2309" y="2598"/>
                    <a:pt x="2092" y="2778"/>
                    <a:pt x="1948" y="2850"/>
                  </a:cubicBezTo>
                  <a:cubicBezTo>
                    <a:pt x="1624" y="2994"/>
                    <a:pt x="1191" y="3102"/>
                    <a:pt x="866" y="3139"/>
                  </a:cubicBezTo>
                  <a:cubicBezTo>
                    <a:pt x="722" y="3175"/>
                    <a:pt x="578" y="3175"/>
                    <a:pt x="469" y="3175"/>
                  </a:cubicBezTo>
                  <a:lnTo>
                    <a:pt x="325" y="3175"/>
                  </a:lnTo>
                  <a:cubicBezTo>
                    <a:pt x="217" y="3175"/>
                    <a:pt x="109" y="3247"/>
                    <a:pt x="37" y="3355"/>
                  </a:cubicBezTo>
                  <a:cubicBezTo>
                    <a:pt x="0" y="3463"/>
                    <a:pt x="37" y="3607"/>
                    <a:pt x="109" y="3680"/>
                  </a:cubicBezTo>
                  <a:cubicBezTo>
                    <a:pt x="109" y="3716"/>
                    <a:pt x="433" y="4040"/>
                    <a:pt x="866" y="4401"/>
                  </a:cubicBezTo>
                  <a:cubicBezTo>
                    <a:pt x="1046" y="4581"/>
                    <a:pt x="1299" y="4762"/>
                    <a:pt x="1551" y="4870"/>
                  </a:cubicBezTo>
                  <a:cubicBezTo>
                    <a:pt x="1768" y="5014"/>
                    <a:pt x="2020" y="5122"/>
                    <a:pt x="2309" y="5122"/>
                  </a:cubicBezTo>
                  <a:cubicBezTo>
                    <a:pt x="2453" y="5122"/>
                    <a:pt x="2633" y="5086"/>
                    <a:pt x="2778" y="4978"/>
                  </a:cubicBezTo>
                  <a:cubicBezTo>
                    <a:pt x="2958" y="4834"/>
                    <a:pt x="3210" y="4617"/>
                    <a:pt x="3535" y="4329"/>
                  </a:cubicBezTo>
                  <a:cubicBezTo>
                    <a:pt x="4545" y="3463"/>
                    <a:pt x="6276" y="2201"/>
                    <a:pt x="8152" y="2020"/>
                  </a:cubicBezTo>
                  <a:cubicBezTo>
                    <a:pt x="8729" y="1984"/>
                    <a:pt x="9234" y="1948"/>
                    <a:pt x="9594" y="1948"/>
                  </a:cubicBezTo>
                  <a:cubicBezTo>
                    <a:pt x="9919" y="1948"/>
                    <a:pt x="10171" y="1948"/>
                    <a:pt x="10388" y="1984"/>
                  </a:cubicBezTo>
                  <a:cubicBezTo>
                    <a:pt x="10568" y="1984"/>
                    <a:pt x="10676" y="2020"/>
                    <a:pt x="10785" y="2020"/>
                  </a:cubicBezTo>
                  <a:cubicBezTo>
                    <a:pt x="10857" y="2020"/>
                    <a:pt x="10893" y="2020"/>
                    <a:pt x="10965" y="1984"/>
                  </a:cubicBezTo>
                  <a:cubicBezTo>
                    <a:pt x="11001" y="1984"/>
                    <a:pt x="11073" y="1948"/>
                    <a:pt x="11109" y="1876"/>
                  </a:cubicBezTo>
                  <a:cubicBezTo>
                    <a:pt x="11181" y="1804"/>
                    <a:pt x="11181" y="1732"/>
                    <a:pt x="11181" y="1660"/>
                  </a:cubicBezTo>
                  <a:cubicBezTo>
                    <a:pt x="11181" y="1588"/>
                    <a:pt x="11181" y="1552"/>
                    <a:pt x="11145" y="1515"/>
                  </a:cubicBezTo>
                  <a:cubicBezTo>
                    <a:pt x="11109" y="1407"/>
                    <a:pt x="11073" y="1371"/>
                    <a:pt x="11001" y="1299"/>
                  </a:cubicBezTo>
                  <a:cubicBezTo>
                    <a:pt x="10893" y="1155"/>
                    <a:pt x="10712" y="1011"/>
                    <a:pt x="10496" y="866"/>
                  </a:cubicBezTo>
                  <a:cubicBezTo>
                    <a:pt x="9811" y="433"/>
                    <a:pt x="8657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6"/>
            <p:cNvSpPr/>
            <p:nvPr/>
          </p:nvSpPr>
          <p:spPr>
            <a:xfrm>
              <a:off x="3222100" y="3043825"/>
              <a:ext cx="154200" cy="61775"/>
            </a:xfrm>
            <a:custGeom>
              <a:rect b="b" l="l" r="r" t="t"/>
              <a:pathLst>
                <a:path extrusionOk="0" h="2471" w="6168">
                  <a:moveTo>
                    <a:pt x="1786" y="0"/>
                  </a:moveTo>
                  <a:cubicBezTo>
                    <a:pt x="1695" y="0"/>
                    <a:pt x="1604" y="4"/>
                    <a:pt x="1515" y="13"/>
                  </a:cubicBezTo>
                  <a:cubicBezTo>
                    <a:pt x="0" y="121"/>
                    <a:pt x="108" y="1131"/>
                    <a:pt x="108" y="1131"/>
                  </a:cubicBezTo>
                  <a:cubicBezTo>
                    <a:pt x="108" y="1131"/>
                    <a:pt x="758" y="1275"/>
                    <a:pt x="2886" y="1888"/>
                  </a:cubicBezTo>
                  <a:cubicBezTo>
                    <a:pt x="4332" y="2330"/>
                    <a:pt x="4862" y="2471"/>
                    <a:pt x="5166" y="2471"/>
                  </a:cubicBezTo>
                  <a:cubicBezTo>
                    <a:pt x="5310" y="2471"/>
                    <a:pt x="5403" y="2440"/>
                    <a:pt x="5519" y="2393"/>
                  </a:cubicBezTo>
                  <a:cubicBezTo>
                    <a:pt x="5915" y="2285"/>
                    <a:pt x="6168" y="1275"/>
                    <a:pt x="6168" y="1275"/>
                  </a:cubicBezTo>
                  <a:lnTo>
                    <a:pt x="6168" y="1275"/>
                  </a:lnTo>
                  <a:cubicBezTo>
                    <a:pt x="6078" y="1357"/>
                    <a:pt x="5963" y="1389"/>
                    <a:pt x="5840" y="1389"/>
                  </a:cubicBezTo>
                  <a:cubicBezTo>
                    <a:pt x="5422" y="1389"/>
                    <a:pt x="4905" y="1023"/>
                    <a:pt x="4905" y="1023"/>
                  </a:cubicBezTo>
                  <a:cubicBezTo>
                    <a:pt x="4905" y="1023"/>
                    <a:pt x="3244" y="0"/>
                    <a:pt x="17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6"/>
            <p:cNvSpPr/>
            <p:nvPr/>
          </p:nvSpPr>
          <p:spPr>
            <a:xfrm>
              <a:off x="3217575" y="3036025"/>
              <a:ext cx="166850" cy="76650"/>
            </a:xfrm>
            <a:custGeom>
              <a:rect b="b" l="l" r="r" t="t"/>
              <a:pathLst>
                <a:path extrusionOk="0" h="3066" w="6674">
                  <a:moveTo>
                    <a:pt x="1912" y="613"/>
                  </a:moveTo>
                  <a:cubicBezTo>
                    <a:pt x="2598" y="613"/>
                    <a:pt x="3355" y="866"/>
                    <a:pt x="3932" y="1082"/>
                  </a:cubicBezTo>
                  <a:cubicBezTo>
                    <a:pt x="4221" y="1227"/>
                    <a:pt x="4473" y="1335"/>
                    <a:pt x="4654" y="1443"/>
                  </a:cubicBezTo>
                  <a:cubicBezTo>
                    <a:pt x="4726" y="1479"/>
                    <a:pt x="4798" y="1515"/>
                    <a:pt x="4870" y="1551"/>
                  </a:cubicBezTo>
                  <a:lnTo>
                    <a:pt x="4916" y="1574"/>
                  </a:lnTo>
                  <a:lnTo>
                    <a:pt x="4916" y="1574"/>
                  </a:lnTo>
                  <a:lnTo>
                    <a:pt x="4906" y="1587"/>
                  </a:lnTo>
                  <a:cubicBezTo>
                    <a:pt x="4906" y="1587"/>
                    <a:pt x="5050" y="1659"/>
                    <a:pt x="5267" y="1768"/>
                  </a:cubicBezTo>
                  <a:cubicBezTo>
                    <a:pt x="5418" y="1859"/>
                    <a:pt x="5647" y="1950"/>
                    <a:pt x="5887" y="1976"/>
                  </a:cubicBezTo>
                  <a:lnTo>
                    <a:pt x="5887" y="1976"/>
                  </a:lnTo>
                  <a:cubicBezTo>
                    <a:pt x="5874" y="2004"/>
                    <a:pt x="5859" y="2031"/>
                    <a:pt x="5844" y="2056"/>
                  </a:cubicBezTo>
                  <a:cubicBezTo>
                    <a:pt x="5808" y="2164"/>
                    <a:pt x="5736" y="2273"/>
                    <a:pt x="5700" y="2345"/>
                  </a:cubicBezTo>
                  <a:lnTo>
                    <a:pt x="5627" y="2417"/>
                  </a:lnTo>
                  <a:cubicBezTo>
                    <a:pt x="5483" y="2453"/>
                    <a:pt x="5447" y="2489"/>
                    <a:pt x="5375" y="2489"/>
                  </a:cubicBezTo>
                  <a:cubicBezTo>
                    <a:pt x="5159" y="2489"/>
                    <a:pt x="4618" y="2345"/>
                    <a:pt x="3139" y="1912"/>
                  </a:cubicBezTo>
                  <a:cubicBezTo>
                    <a:pt x="1749" y="1511"/>
                    <a:pt x="990" y="1311"/>
                    <a:pt x="631" y="1220"/>
                  </a:cubicBezTo>
                  <a:lnTo>
                    <a:pt x="631" y="1220"/>
                  </a:lnTo>
                  <a:cubicBezTo>
                    <a:pt x="645" y="1152"/>
                    <a:pt x="672" y="1077"/>
                    <a:pt x="722" y="1010"/>
                  </a:cubicBezTo>
                  <a:cubicBezTo>
                    <a:pt x="867" y="866"/>
                    <a:pt x="1119" y="686"/>
                    <a:pt x="1696" y="613"/>
                  </a:cubicBezTo>
                  <a:close/>
                  <a:moveTo>
                    <a:pt x="1912" y="0"/>
                  </a:moveTo>
                  <a:cubicBezTo>
                    <a:pt x="1840" y="0"/>
                    <a:pt x="1732" y="0"/>
                    <a:pt x="1660" y="36"/>
                  </a:cubicBezTo>
                  <a:cubicBezTo>
                    <a:pt x="939" y="72"/>
                    <a:pt x="506" y="325"/>
                    <a:pt x="253" y="613"/>
                  </a:cubicBezTo>
                  <a:cubicBezTo>
                    <a:pt x="37" y="938"/>
                    <a:pt x="1" y="1263"/>
                    <a:pt x="1" y="1407"/>
                  </a:cubicBezTo>
                  <a:lnTo>
                    <a:pt x="1" y="1479"/>
                  </a:lnTo>
                  <a:cubicBezTo>
                    <a:pt x="1" y="1623"/>
                    <a:pt x="109" y="1732"/>
                    <a:pt x="253" y="1732"/>
                  </a:cubicBezTo>
                  <a:lnTo>
                    <a:pt x="253" y="1768"/>
                  </a:lnTo>
                  <a:cubicBezTo>
                    <a:pt x="398" y="1768"/>
                    <a:pt x="1119" y="1948"/>
                    <a:pt x="2994" y="2489"/>
                  </a:cubicBezTo>
                  <a:cubicBezTo>
                    <a:pt x="4473" y="2922"/>
                    <a:pt x="4978" y="3066"/>
                    <a:pt x="5375" y="3066"/>
                  </a:cubicBezTo>
                  <a:cubicBezTo>
                    <a:pt x="5555" y="3066"/>
                    <a:pt x="5700" y="3030"/>
                    <a:pt x="5808" y="2994"/>
                  </a:cubicBezTo>
                  <a:cubicBezTo>
                    <a:pt x="5988" y="2922"/>
                    <a:pt x="6132" y="2777"/>
                    <a:pt x="6204" y="2633"/>
                  </a:cubicBezTo>
                  <a:cubicBezTo>
                    <a:pt x="6349" y="2453"/>
                    <a:pt x="6457" y="2200"/>
                    <a:pt x="6529" y="2020"/>
                  </a:cubicBezTo>
                  <a:cubicBezTo>
                    <a:pt x="6601" y="1804"/>
                    <a:pt x="6637" y="1659"/>
                    <a:pt x="6637" y="1659"/>
                  </a:cubicBezTo>
                  <a:cubicBezTo>
                    <a:pt x="6673" y="1515"/>
                    <a:pt x="6601" y="1371"/>
                    <a:pt x="6493" y="1335"/>
                  </a:cubicBezTo>
                  <a:cubicBezTo>
                    <a:pt x="6444" y="1302"/>
                    <a:pt x="6381" y="1285"/>
                    <a:pt x="6320" y="1285"/>
                  </a:cubicBezTo>
                  <a:cubicBezTo>
                    <a:pt x="6245" y="1285"/>
                    <a:pt x="6172" y="1311"/>
                    <a:pt x="6132" y="1371"/>
                  </a:cubicBezTo>
                  <a:cubicBezTo>
                    <a:pt x="6096" y="1371"/>
                    <a:pt x="6096" y="1407"/>
                    <a:pt x="6024" y="1407"/>
                  </a:cubicBezTo>
                  <a:cubicBezTo>
                    <a:pt x="5880" y="1407"/>
                    <a:pt x="5700" y="1335"/>
                    <a:pt x="5519" y="1263"/>
                  </a:cubicBezTo>
                  <a:cubicBezTo>
                    <a:pt x="5447" y="1191"/>
                    <a:pt x="5375" y="1154"/>
                    <a:pt x="5339" y="1118"/>
                  </a:cubicBezTo>
                  <a:lnTo>
                    <a:pt x="5267" y="1082"/>
                  </a:lnTo>
                  <a:lnTo>
                    <a:pt x="5231" y="1082"/>
                  </a:lnTo>
                  <a:cubicBezTo>
                    <a:pt x="5231" y="1046"/>
                    <a:pt x="4798" y="794"/>
                    <a:pt x="4149" y="541"/>
                  </a:cubicBezTo>
                  <a:cubicBezTo>
                    <a:pt x="3536" y="289"/>
                    <a:pt x="2742" y="0"/>
                    <a:pt x="191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6"/>
            <p:cNvSpPr/>
            <p:nvPr/>
          </p:nvSpPr>
          <p:spPr>
            <a:xfrm>
              <a:off x="3744175" y="2649575"/>
              <a:ext cx="185750" cy="297200"/>
            </a:xfrm>
            <a:custGeom>
              <a:rect b="b" l="l" r="r" t="t"/>
              <a:pathLst>
                <a:path extrusionOk="0" h="11888" w="7430">
                  <a:moveTo>
                    <a:pt x="712" y="1"/>
                  </a:moveTo>
                  <a:cubicBezTo>
                    <a:pt x="275" y="1"/>
                    <a:pt x="0" y="58"/>
                    <a:pt x="0" y="58"/>
                  </a:cubicBezTo>
                  <a:cubicBezTo>
                    <a:pt x="0" y="58"/>
                    <a:pt x="5663" y="2438"/>
                    <a:pt x="6168" y="11888"/>
                  </a:cubicBezTo>
                  <a:lnTo>
                    <a:pt x="7286" y="11743"/>
                  </a:lnTo>
                  <a:cubicBezTo>
                    <a:pt x="7286" y="11743"/>
                    <a:pt x="7430" y="7343"/>
                    <a:pt x="5518" y="3304"/>
                  </a:cubicBezTo>
                  <a:cubicBezTo>
                    <a:pt x="4158" y="399"/>
                    <a:pt x="1867" y="1"/>
                    <a:pt x="7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6"/>
            <p:cNvSpPr/>
            <p:nvPr/>
          </p:nvSpPr>
          <p:spPr>
            <a:xfrm>
              <a:off x="3736050" y="2641975"/>
              <a:ext cx="198400" cy="312025"/>
            </a:xfrm>
            <a:custGeom>
              <a:rect b="b" l="l" r="r" t="t"/>
              <a:pathLst>
                <a:path extrusionOk="0" h="12481" w="7936">
                  <a:moveTo>
                    <a:pt x="1384" y="626"/>
                  </a:moveTo>
                  <a:cubicBezTo>
                    <a:pt x="1898" y="660"/>
                    <a:pt x="2554" y="777"/>
                    <a:pt x="3210" y="1119"/>
                  </a:cubicBezTo>
                  <a:cubicBezTo>
                    <a:pt x="4040" y="1552"/>
                    <a:pt x="4906" y="2345"/>
                    <a:pt x="5591" y="3752"/>
                  </a:cubicBezTo>
                  <a:cubicBezTo>
                    <a:pt x="7165" y="7109"/>
                    <a:pt x="7314" y="10806"/>
                    <a:pt x="7322" y="11783"/>
                  </a:cubicBezTo>
                  <a:lnTo>
                    <a:pt x="7322" y="11783"/>
                  </a:lnTo>
                  <a:lnTo>
                    <a:pt x="6762" y="11837"/>
                  </a:lnTo>
                  <a:lnTo>
                    <a:pt x="6762" y="11837"/>
                  </a:lnTo>
                  <a:cubicBezTo>
                    <a:pt x="6459" y="7259"/>
                    <a:pt x="4944" y="4324"/>
                    <a:pt x="3463" y="2526"/>
                  </a:cubicBezTo>
                  <a:cubicBezTo>
                    <a:pt x="2690" y="1626"/>
                    <a:pt x="1943" y="1014"/>
                    <a:pt x="1384" y="626"/>
                  </a:cubicBezTo>
                  <a:close/>
                  <a:moveTo>
                    <a:pt x="1010" y="1"/>
                  </a:moveTo>
                  <a:cubicBezTo>
                    <a:pt x="578" y="1"/>
                    <a:pt x="289" y="73"/>
                    <a:pt x="253" y="73"/>
                  </a:cubicBezTo>
                  <a:cubicBezTo>
                    <a:pt x="145" y="73"/>
                    <a:pt x="37" y="181"/>
                    <a:pt x="37" y="326"/>
                  </a:cubicBezTo>
                  <a:cubicBezTo>
                    <a:pt x="1" y="470"/>
                    <a:pt x="73" y="578"/>
                    <a:pt x="217" y="614"/>
                  </a:cubicBezTo>
                  <a:lnTo>
                    <a:pt x="217" y="650"/>
                  </a:lnTo>
                  <a:cubicBezTo>
                    <a:pt x="361" y="686"/>
                    <a:pt x="1732" y="1335"/>
                    <a:pt x="3102" y="3103"/>
                  </a:cubicBezTo>
                  <a:cubicBezTo>
                    <a:pt x="4509" y="4834"/>
                    <a:pt x="5952" y="7683"/>
                    <a:pt x="6204" y="12192"/>
                  </a:cubicBezTo>
                  <a:cubicBezTo>
                    <a:pt x="6204" y="12264"/>
                    <a:pt x="6240" y="12372"/>
                    <a:pt x="6276" y="12408"/>
                  </a:cubicBezTo>
                  <a:cubicBezTo>
                    <a:pt x="6348" y="12480"/>
                    <a:pt x="6420" y="12480"/>
                    <a:pt x="6529" y="12480"/>
                  </a:cubicBezTo>
                  <a:lnTo>
                    <a:pt x="7647" y="12336"/>
                  </a:lnTo>
                  <a:cubicBezTo>
                    <a:pt x="7791" y="12336"/>
                    <a:pt x="7899" y="12228"/>
                    <a:pt x="7935" y="12047"/>
                  </a:cubicBezTo>
                  <a:cubicBezTo>
                    <a:pt x="7935" y="12047"/>
                    <a:pt x="7935" y="12011"/>
                    <a:pt x="7935" y="11867"/>
                  </a:cubicBezTo>
                  <a:cubicBezTo>
                    <a:pt x="7935" y="11001"/>
                    <a:pt x="7827" y="7106"/>
                    <a:pt x="6132" y="3499"/>
                  </a:cubicBezTo>
                  <a:cubicBezTo>
                    <a:pt x="5411" y="1985"/>
                    <a:pt x="4437" y="1083"/>
                    <a:pt x="3499" y="614"/>
                  </a:cubicBezTo>
                  <a:cubicBezTo>
                    <a:pt x="2561" y="109"/>
                    <a:pt x="1624" y="1"/>
                    <a:pt x="101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6"/>
            <p:cNvSpPr/>
            <p:nvPr/>
          </p:nvSpPr>
          <p:spPr>
            <a:xfrm>
              <a:off x="3817200" y="2908125"/>
              <a:ext cx="233550" cy="136925"/>
            </a:xfrm>
            <a:custGeom>
              <a:rect b="b" l="l" r="r" t="t"/>
              <a:pathLst>
                <a:path extrusionOk="0" h="5477" w="9342">
                  <a:moveTo>
                    <a:pt x="7313" y="0"/>
                  </a:moveTo>
                  <a:cubicBezTo>
                    <a:pt x="7114" y="0"/>
                    <a:pt x="6910" y="34"/>
                    <a:pt x="6709" y="103"/>
                  </a:cubicBezTo>
                  <a:lnTo>
                    <a:pt x="1407" y="2015"/>
                  </a:lnTo>
                  <a:cubicBezTo>
                    <a:pt x="469" y="2339"/>
                    <a:pt x="1" y="3349"/>
                    <a:pt x="325" y="4287"/>
                  </a:cubicBezTo>
                  <a:cubicBezTo>
                    <a:pt x="578" y="5044"/>
                    <a:pt x="1263" y="5477"/>
                    <a:pt x="2020" y="5477"/>
                  </a:cubicBezTo>
                  <a:cubicBezTo>
                    <a:pt x="2201" y="5477"/>
                    <a:pt x="2417" y="5441"/>
                    <a:pt x="2633" y="5369"/>
                  </a:cubicBezTo>
                  <a:lnTo>
                    <a:pt x="7899" y="3493"/>
                  </a:lnTo>
                  <a:cubicBezTo>
                    <a:pt x="8837" y="3169"/>
                    <a:pt x="9342" y="2123"/>
                    <a:pt x="8981" y="1185"/>
                  </a:cubicBezTo>
                  <a:cubicBezTo>
                    <a:pt x="8726" y="448"/>
                    <a:pt x="8047" y="0"/>
                    <a:pt x="73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6"/>
            <p:cNvSpPr/>
            <p:nvPr/>
          </p:nvSpPr>
          <p:spPr>
            <a:xfrm>
              <a:off x="3815400" y="2900775"/>
              <a:ext cx="237175" cy="152400"/>
            </a:xfrm>
            <a:custGeom>
              <a:rect b="b" l="l" r="r" t="t"/>
              <a:pathLst>
                <a:path extrusionOk="0" h="6096" w="9487">
                  <a:moveTo>
                    <a:pt x="7394" y="613"/>
                  </a:moveTo>
                  <a:cubicBezTo>
                    <a:pt x="8007" y="613"/>
                    <a:pt x="8584" y="974"/>
                    <a:pt x="8801" y="1587"/>
                  </a:cubicBezTo>
                  <a:cubicBezTo>
                    <a:pt x="8837" y="1768"/>
                    <a:pt x="8873" y="1912"/>
                    <a:pt x="8873" y="2092"/>
                  </a:cubicBezTo>
                  <a:cubicBezTo>
                    <a:pt x="8873" y="2705"/>
                    <a:pt x="8476" y="3282"/>
                    <a:pt x="7899" y="3499"/>
                  </a:cubicBezTo>
                  <a:lnTo>
                    <a:pt x="2597" y="5410"/>
                  </a:lnTo>
                  <a:cubicBezTo>
                    <a:pt x="2417" y="5446"/>
                    <a:pt x="2237" y="5482"/>
                    <a:pt x="2092" y="5482"/>
                  </a:cubicBezTo>
                  <a:cubicBezTo>
                    <a:pt x="1479" y="5482"/>
                    <a:pt x="902" y="5086"/>
                    <a:pt x="686" y="4473"/>
                  </a:cubicBezTo>
                  <a:cubicBezTo>
                    <a:pt x="614" y="4328"/>
                    <a:pt x="577" y="4148"/>
                    <a:pt x="577" y="4004"/>
                  </a:cubicBezTo>
                  <a:cubicBezTo>
                    <a:pt x="577" y="3391"/>
                    <a:pt x="974" y="2813"/>
                    <a:pt x="1587" y="2597"/>
                  </a:cubicBezTo>
                  <a:lnTo>
                    <a:pt x="6889" y="686"/>
                  </a:lnTo>
                  <a:cubicBezTo>
                    <a:pt x="7033" y="613"/>
                    <a:pt x="7214" y="613"/>
                    <a:pt x="7394" y="613"/>
                  </a:cubicBezTo>
                  <a:close/>
                  <a:moveTo>
                    <a:pt x="7394" y="0"/>
                  </a:moveTo>
                  <a:cubicBezTo>
                    <a:pt x="7142" y="0"/>
                    <a:pt x="6889" y="36"/>
                    <a:pt x="6673" y="108"/>
                  </a:cubicBezTo>
                  <a:lnTo>
                    <a:pt x="1371" y="2020"/>
                  </a:lnTo>
                  <a:cubicBezTo>
                    <a:pt x="541" y="2309"/>
                    <a:pt x="0" y="3138"/>
                    <a:pt x="0" y="4004"/>
                  </a:cubicBezTo>
                  <a:cubicBezTo>
                    <a:pt x="0" y="4220"/>
                    <a:pt x="36" y="4473"/>
                    <a:pt x="109" y="4689"/>
                  </a:cubicBezTo>
                  <a:cubicBezTo>
                    <a:pt x="433" y="5555"/>
                    <a:pt x="1227" y="6096"/>
                    <a:pt x="2092" y="6096"/>
                  </a:cubicBezTo>
                  <a:cubicBezTo>
                    <a:pt x="2309" y="6096"/>
                    <a:pt x="2561" y="6060"/>
                    <a:pt x="2778" y="5951"/>
                  </a:cubicBezTo>
                  <a:lnTo>
                    <a:pt x="8079" y="4076"/>
                  </a:lnTo>
                  <a:cubicBezTo>
                    <a:pt x="8945" y="3751"/>
                    <a:pt x="9486" y="2958"/>
                    <a:pt x="9486" y="2092"/>
                  </a:cubicBezTo>
                  <a:cubicBezTo>
                    <a:pt x="9486" y="1876"/>
                    <a:pt x="9450" y="1623"/>
                    <a:pt x="9342" y="1371"/>
                  </a:cubicBezTo>
                  <a:cubicBezTo>
                    <a:pt x="9053" y="541"/>
                    <a:pt x="8224" y="0"/>
                    <a:pt x="739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6"/>
            <p:cNvSpPr/>
            <p:nvPr/>
          </p:nvSpPr>
          <p:spPr>
            <a:xfrm>
              <a:off x="3821700" y="2967975"/>
              <a:ext cx="66750" cy="73075"/>
            </a:xfrm>
            <a:custGeom>
              <a:rect b="b" l="l" r="r" t="t"/>
              <a:pathLst>
                <a:path extrusionOk="0" h="2923" w="2670">
                  <a:moveTo>
                    <a:pt x="1091" y="0"/>
                  </a:moveTo>
                  <a:cubicBezTo>
                    <a:pt x="990" y="0"/>
                    <a:pt x="890" y="17"/>
                    <a:pt x="794" y="53"/>
                  </a:cubicBezTo>
                  <a:cubicBezTo>
                    <a:pt x="217" y="270"/>
                    <a:pt x="1" y="1063"/>
                    <a:pt x="289" y="1857"/>
                  </a:cubicBezTo>
                  <a:cubicBezTo>
                    <a:pt x="528" y="2513"/>
                    <a:pt x="1062" y="2922"/>
                    <a:pt x="1566" y="2922"/>
                  </a:cubicBezTo>
                  <a:cubicBezTo>
                    <a:pt x="1672" y="2922"/>
                    <a:pt x="1776" y="2904"/>
                    <a:pt x="1876" y="2867"/>
                  </a:cubicBezTo>
                  <a:cubicBezTo>
                    <a:pt x="2453" y="2650"/>
                    <a:pt x="2670" y="1857"/>
                    <a:pt x="2381" y="1063"/>
                  </a:cubicBezTo>
                  <a:cubicBezTo>
                    <a:pt x="2141" y="431"/>
                    <a:pt x="1599" y="0"/>
                    <a:pt x="1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6"/>
            <p:cNvSpPr/>
            <p:nvPr/>
          </p:nvSpPr>
          <p:spPr>
            <a:xfrm>
              <a:off x="3818100" y="2960275"/>
              <a:ext cx="73975" cy="88400"/>
            </a:xfrm>
            <a:custGeom>
              <a:rect b="b" l="l" r="r" t="t"/>
              <a:pathLst>
                <a:path extrusionOk="0" h="3536" w="2959">
                  <a:moveTo>
                    <a:pt x="1263" y="614"/>
                  </a:moveTo>
                  <a:cubicBezTo>
                    <a:pt x="1407" y="614"/>
                    <a:pt x="1624" y="686"/>
                    <a:pt x="1804" y="830"/>
                  </a:cubicBezTo>
                  <a:cubicBezTo>
                    <a:pt x="1984" y="974"/>
                    <a:pt x="2129" y="1227"/>
                    <a:pt x="2237" y="1479"/>
                  </a:cubicBezTo>
                  <a:cubicBezTo>
                    <a:pt x="2309" y="1696"/>
                    <a:pt x="2345" y="1876"/>
                    <a:pt x="2345" y="2056"/>
                  </a:cubicBezTo>
                  <a:cubicBezTo>
                    <a:pt x="2345" y="2273"/>
                    <a:pt x="2309" y="2453"/>
                    <a:pt x="2201" y="2597"/>
                  </a:cubicBezTo>
                  <a:cubicBezTo>
                    <a:pt x="2129" y="2742"/>
                    <a:pt x="2020" y="2850"/>
                    <a:pt x="1912" y="2886"/>
                  </a:cubicBezTo>
                  <a:cubicBezTo>
                    <a:pt x="1840" y="2922"/>
                    <a:pt x="1768" y="2922"/>
                    <a:pt x="1696" y="2922"/>
                  </a:cubicBezTo>
                  <a:cubicBezTo>
                    <a:pt x="1551" y="2922"/>
                    <a:pt x="1335" y="2850"/>
                    <a:pt x="1155" y="2706"/>
                  </a:cubicBezTo>
                  <a:cubicBezTo>
                    <a:pt x="974" y="2561"/>
                    <a:pt x="830" y="2345"/>
                    <a:pt x="722" y="2056"/>
                  </a:cubicBezTo>
                  <a:cubicBezTo>
                    <a:pt x="650" y="1876"/>
                    <a:pt x="614" y="1660"/>
                    <a:pt x="614" y="1479"/>
                  </a:cubicBezTo>
                  <a:cubicBezTo>
                    <a:pt x="614" y="1263"/>
                    <a:pt x="650" y="1083"/>
                    <a:pt x="722" y="938"/>
                  </a:cubicBezTo>
                  <a:cubicBezTo>
                    <a:pt x="830" y="794"/>
                    <a:pt x="938" y="686"/>
                    <a:pt x="1047" y="650"/>
                  </a:cubicBezTo>
                  <a:cubicBezTo>
                    <a:pt x="1119" y="614"/>
                    <a:pt x="1191" y="614"/>
                    <a:pt x="1263" y="614"/>
                  </a:cubicBezTo>
                  <a:close/>
                  <a:moveTo>
                    <a:pt x="1263" y="1"/>
                  </a:moveTo>
                  <a:cubicBezTo>
                    <a:pt x="1119" y="1"/>
                    <a:pt x="974" y="37"/>
                    <a:pt x="830" y="73"/>
                  </a:cubicBezTo>
                  <a:cubicBezTo>
                    <a:pt x="578" y="181"/>
                    <a:pt x="361" y="397"/>
                    <a:pt x="217" y="650"/>
                  </a:cubicBezTo>
                  <a:cubicBezTo>
                    <a:pt x="73" y="902"/>
                    <a:pt x="1" y="1191"/>
                    <a:pt x="1" y="1479"/>
                  </a:cubicBezTo>
                  <a:cubicBezTo>
                    <a:pt x="1" y="1732"/>
                    <a:pt x="37" y="2020"/>
                    <a:pt x="145" y="2273"/>
                  </a:cubicBezTo>
                  <a:cubicBezTo>
                    <a:pt x="289" y="2634"/>
                    <a:pt x="506" y="2958"/>
                    <a:pt x="794" y="3175"/>
                  </a:cubicBezTo>
                  <a:cubicBezTo>
                    <a:pt x="1047" y="3391"/>
                    <a:pt x="1371" y="3535"/>
                    <a:pt x="1696" y="3535"/>
                  </a:cubicBezTo>
                  <a:cubicBezTo>
                    <a:pt x="1840" y="3535"/>
                    <a:pt x="1984" y="3499"/>
                    <a:pt x="2093" y="3463"/>
                  </a:cubicBezTo>
                  <a:cubicBezTo>
                    <a:pt x="2381" y="3355"/>
                    <a:pt x="2597" y="3138"/>
                    <a:pt x="2742" y="2922"/>
                  </a:cubicBezTo>
                  <a:cubicBezTo>
                    <a:pt x="2886" y="2670"/>
                    <a:pt x="2958" y="2381"/>
                    <a:pt x="2958" y="2056"/>
                  </a:cubicBezTo>
                  <a:cubicBezTo>
                    <a:pt x="2958" y="1804"/>
                    <a:pt x="2886" y="1552"/>
                    <a:pt x="2814" y="1263"/>
                  </a:cubicBezTo>
                  <a:cubicBezTo>
                    <a:pt x="2670" y="902"/>
                    <a:pt x="2453" y="614"/>
                    <a:pt x="2165" y="361"/>
                  </a:cubicBezTo>
                  <a:cubicBezTo>
                    <a:pt x="1912" y="145"/>
                    <a:pt x="1588" y="1"/>
                    <a:pt x="12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6"/>
            <p:cNvSpPr/>
            <p:nvPr/>
          </p:nvSpPr>
          <p:spPr>
            <a:xfrm>
              <a:off x="3797375" y="3155050"/>
              <a:ext cx="75750" cy="128050"/>
            </a:xfrm>
            <a:custGeom>
              <a:rect b="b" l="l" r="r" t="t"/>
              <a:pathLst>
                <a:path extrusionOk="0" h="5122" w="3030">
                  <a:moveTo>
                    <a:pt x="1516" y="1024"/>
                  </a:moveTo>
                  <a:cubicBezTo>
                    <a:pt x="1664" y="1404"/>
                    <a:pt x="1873" y="1892"/>
                    <a:pt x="2056" y="2381"/>
                  </a:cubicBezTo>
                  <a:cubicBezTo>
                    <a:pt x="2164" y="2633"/>
                    <a:pt x="2236" y="2922"/>
                    <a:pt x="2308" y="3138"/>
                  </a:cubicBezTo>
                  <a:cubicBezTo>
                    <a:pt x="2380" y="3354"/>
                    <a:pt x="2417" y="3535"/>
                    <a:pt x="2417" y="3607"/>
                  </a:cubicBezTo>
                  <a:cubicBezTo>
                    <a:pt x="2417" y="4112"/>
                    <a:pt x="2020" y="4509"/>
                    <a:pt x="1515" y="4509"/>
                  </a:cubicBezTo>
                  <a:cubicBezTo>
                    <a:pt x="1010" y="4509"/>
                    <a:pt x="613" y="4112"/>
                    <a:pt x="613" y="3607"/>
                  </a:cubicBezTo>
                  <a:cubicBezTo>
                    <a:pt x="613" y="3535"/>
                    <a:pt x="685" y="3210"/>
                    <a:pt x="794" y="2886"/>
                  </a:cubicBezTo>
                  <a:cubicBezTo>
                    <a:pt x="938" y="2417"/>
                    <a:pt x="1190" y="1767"/>
                    <a:pt x="1407" y="1263"/>
                  </a:cubicBezTo>
                  <a:cubicBezTo>
                    <a:pt x="1445" y="1180"/>
                    <a:pt x="1481" y="1100"/>
                    <a:pt x="1516" y="1024"/>
                  </a:cubicBezTo>
                  <a:close/>
                  <a:moveTo>
                    <a:pt x="1515" y="0"/>
                  </a:moveTo>
                  <a:cubicBezTo>
                    <a:pt x="1407" y="0"/>
                    <a:pt x="1298" y="36"/>
                    <a:pt x="1226" y="144"/>
                  </a:cubicBezTo>
                  <a:cubicBezTo>
                    <a:pt x="1226" y="144"/>
                    <a:pt x="938" y="830"/>
                    <a:pt x="649" y="1587"/>
                  </a:cubicBezTo>
                  <a:cubicBezTo>
                    <a:pt x="469" y="1948"/>
                    <a:pt x="325" y="2345"/>
                    <a:pt x="216" y="2705"/>
                  </a:cubicBezTo>
                  <a:cubicBezTo>
                    <a:pt x="108" y="3066"/>
                    <a:pt x="0" y="3354"/>
                    <a:pt x="0" y="3607"/>
                  </a:cubicBezTo>
                  <a:cubicBezTo>
                    <a:pt x="0" y="4436"/>
                    <a:pt x="685" y="5122"/>
                    <a:pt x="1515" y="5122"/>
                  </a:cubicBezTo>
                  <a:cubicBezTo>
                    <a:pt x="2344" y="5122"/>
                    <a:pt x="3030" y="4436"/>
                    <a:pt x="3030" y="3607"/>
                  </a:cubicBezTo>
                  <a:cubicBezTo>
                    <a:pt x="3030" y="3354"/>
                    <a:pt x="2922" y="3066"/>
                    <a:pt x="2813" y="2705"/>
                  </a:cubicBezTo>
                  <a:cubicBezTo>
                    <a:pt x="2453" y="1659"/>
                    <a:pt x="1803" y="180"/>
                    <a:pt x="1803" y="144"/>
                  </a:cubicBezTo>
                  <a:cubicBezTo>
                    <a:pt x="1731" y="36"/>
                    <a:pt x="1623" y="0"/>
                    <a:pt x="15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6"/>
            <p:cNvSpPr/>
            <p:nvPr/>
          </p:nvSpPr>
          <p:spPr>
            <a:xfrm>
              <a:off x="4011050" y="1025400"/>
              <a:ext cx="1925125" cy="2285650"/>
            </a:xfrm>
            <a:custGeom>
              <a:rect b="b" l="l" r="r" t="t"/>
              <a:pathLst>
                <a:path extrusionOk="0" h="91426" w="77005">
                  <a:moveTo>
                    <a:pt x="23983" y="0"/>
                  </a:moveTo>
                  <a:cubicBezTo>
                    <a:pt x="22904" y="0"/>
                    <a:pt x="21562" y="517"/>
                    <a:pt x="20271" y="969"/>
                  </a:cubicBezTo>
                  <a:cubicBezTo>
                    <a:pt x="17349" y="1979"/>
                    <a:pt x="9487" y="9626"/>
                    <a:pt x="7683" y="14422"/>
                  </a:cubicBezTo>
                  <a:cubicBezTo>
                    <a:pt x="5916" y="19255"/>
                    <a:pt x="7467" y="20842"/>
                    <a:pt x="10605" y="23728"/>
                  </a:cubicBezTo>
                  <a:cubicBezTo>
                    <a:pt x="13743" y="26649"/>
                    <a:pt x="17566" y="32600"/>
                    <a:pt x="19585" y="38227"/>
                  </a:cubicBezTo>
                  <a:cubicBezTo>
                    <a:pt x="21605" y="43817"/>
                    <a:pt x="24166" y="49191"/>
                    <a:pt x="28314" y="50670"/>
                  </a:cubicBezTo>
                  <a:cubicBezTo>
                    <a:pt x="28314" y="50670"/>
                    <a:pt x="21713" y="53808"/>
                    <a:pt x="17349" y="56946"/>
                  </a:cubicBezTo>
                  <a:cubicBezTo>
                    <a:pt x="12949" y="60083"/>
                    <a:pt x="10821" y="61526"/>
                    <a:pt x="10821" y="61526"/>
                  </a:cubicBezTo>
                  <a:cubicBezTo>
                    <a:pt x="10821" y="61526"/>
                    <a:pt x="4906" y="63221"/>
                    <a:pt x="2634" y="66143"/>
                  </a:cubicBezTo>
                  <a:cubicBezTo>
                    <a:pt x="1299" y="67874"/>
                    <a:pt x="470" y="69244"/>
                    <a:pt x="1" y="70074"/>
                  </a:cubicBezTo>
                  <a:cubicBezTo>
                    <a:pt x="1227" y="69625"/>
                    <a:pt x="3287" y="69061"/>
                    <a:pt x="5893" y="69061"/>
                  </a:cubicBezTo>
                  <a:cubicBezTo>
                    <a:pt x="8731" y="69061"/>
                    <a:pt x="12218" y="69731"/>
                    <a:pt x="15979" y="71950"/>
                  </a:cubicBezTo>
                  <a:cubicBezTo>
                    <a:pt x="24995" y="77251"/>
                    <a:pt x="26871" y="86016"/>
                    <a:pt x="26871" y="91426"/>
                  </a:cubicBezTo>
                  <a:lnTo>
                    <a:pt x="30442" y="88216"/>
                  </a:lnTo>
                  <a:cubicBezTo>
                    <a:pt x="30442" y="88216"/>
                    <a:pt x="39783" y="84537"/>
                    <a:pt x="47501" y="75989"/>
                  </a:cubicBezTo>
                  <a:cubicBezTo>
                    <a:pt x="55256" y="67477"/>
                    <a:pt x="56482" y="63329"/>
                    <a:pt x="57276" y="55719"/>
                  </a:cubicBezTo>
                  <a:cubicBezTo>
                    <a:pt x="58033" y="48073"/>
                    <a:pt x="61171" y="17921"/>
                    <a:pt x="61279" y="17452"/>
                  </a:cubicBezTo>
                  <a:cubicBezTo>
                    <a:pt x="61423" y="17019"/>
                    <a:pt x="62433" y="14783"/>
                    <a:pt x="63768" y="14567"/>
                  </a:cubicBezTo>
                  <a:cubicBezTo>
                    <a:pt x="63793" y="14562"/>
                    <a:pt x="63820" y="14560"/>
                    <a:pt x="63850" y="14560"/>
                  </a:cubicBezTo>
                  <a:cubicBezTo>
                    <a:pt x="65380" y="14560"/>
                    <a:pt x="72515" y="20855"/>
                    <a:pt x="73506" y="21492"/>
                  </a:cubicBezTo>
                  <a:cubicBezTo>
                    <a:pt x="73935" y="21783"/>
                    <a:pt x="74548" y="22009"/>
                    <a:pt x="75126" y="22009"/>
                  </a:cubicBezTo>
                  <a:cubicBezTo>
                    <a:pt x="75908" y="22009"/>
                    <a:pt x="76627" y="21596"/>
                    <a:pt x="76752" y="20374"/>
                  </a:cubicBezTo>
                  <a:cubicBezTo>
                    <a:pt x="77004" y="18246"/>
                    <a:pt x="75201" y="12980"/>
                    <a:pt x="69466" y="7245"/>
                  </a:cubicBezTo>
                  <a:cubicBezTo>
                    <a:pt x="65304" y="3083"/>
                    <a:pt x="61970" y="1480"/>
                    <a:pt x="59954" y="1480"/>
                  </a:cubicBezTo>
                  <a:cubicBezTo>
                    <a:pt x="59210" y="1480"/>
                    <a:pt x="58645" y="1698"/>
                    <a:pt x="58285" y="2087"/>
                  </a:cubicBezTo>
                  <a:cubicBezTo>
                    <a:pt x="56915" y="3566"/>
                    <a:pt x="57817" y="6704"/>
                    <a:pt x="56915" y="11285"/>
                  </a:cubicBezTo>
                  <a:cubicBezTo>
                    <a:pt x="56013" y="15901"/>
                    <a:pt x="50423" y="32492"/>
                    <a:pt x="47610" y="40355"/>
                  </a:cubicBezTo>
                  <a:cubicBezTo>
                    <a:pt x="44796" y="48181"/>
                    <a:pt x="45698" y="58857"/>
                    <a:pt x="45698" y="58857"/>
                  </a:cubicBezTo>
                  <a:cubicBezTo>
                    <a:pt x="45698" y="58857"/>
                    <a:pt x="41911" y="60192"/>
                    <a:pt x="39206" y="62211"/>
                  </a:cubicBezTo>
                  <a:cubicBezTo>
                    <a:pt x="36501" y="64231"/>
                    <a:pt x="32353" y="67044"/>
                    <a:pt x="32353" y="67044"/>
                  </a:cubicBezTo>
                  <a:lnTo>
                    <a:pt x="31235" y="66467"/>
                  </a:lnTo>
                  <a:cubicBezTo>
                    <a:pt x="31235" y="66467"/>
                    <a:pt x="37511" y="60192"/>
                    <a:pt x="39422" y="56585"/>
                  </a:cubicBezTo>
                  <a:cubicBezTo>
                    <a:pt x="41334" y="53014"/>
                    <a:pt x="41911" y="52798"/>
                    <a:pt x="40901" y="50670"/>
                  </a:cubicBezTo>
                  <a:cubicBezTo>
                    <a:pt x="39891" y="48542"/>
                    <a:pt x="31704" y="38227"/>
                    <a:pt x="28097" y="33610"/>
                  </a:cubicBezTo>
                  <a:cubicBezTo>
                    <a:pt x="24527" y="29030"/>
                    <a:pt x="20126" y="21275"/>
                    <a:pt x="19261" y="19039"/>
                  </a:cubicBezTo>
                  <a:cubicBezTo>
                    <a:pt x="18359" y="16803"/>
                    <a:pt x="18467" y="14567"/>
                    <a:pt x="19117" y="12980"/>
                  </a:cubicBezTo>
                  <a:cubicBezTo>
                    <a:pt x="19802" y="11393"/>
                    <a:pt x="26077" y="8255"/>
                    <a:pt x="26186" y="3458"/>
                  </a:cubicBezTo>
                  <a:cubicBezTo>
                    <a:pt x="26245" y="788"/>
                    <a:pt x="25315" y="0"/>
                    <a:pt x="239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6"/>
            <p:cNvSpPr/>
            <p:nvPr/>
          </p:nvSpPr>
          <p:spPr>
            <a:xfrm>
              <a:off x="4002950" y="1018075"/>
              <a:ext cx="1935025" cy="2300275"/>
            </a:xfrm>
            <a:custGeom>
              <a:rect b="b" l="l" r="r" t="t"/>
              <a:pathLst>
                <a:path extrusionOk="0" h="92011" w="77401">
                  <a:moveTo>
                    <a:pt x="24310" y="613"/>
                  </a:moveTo>
                  <a:cubicBezTo>
                    <a:pt x="24634" y="613"/>
                    <a:pt x="24887" y="649"/>
                    <a:pt x="25103" y="721"/>
                  </a:cubicBezTo>
                  <a:cubicBezTo>
                    <a:pt x="25428" y="866"/>
                    <a:pt x="25680" y="1082"/>
                    <a:pt x="25897" y="1515"/>
                  </a:cubicBezTo>
                  <a:cubicBezTo>
                    <a:pt x="26113" y="1948"/>
                    <a:pt x="26221" y="2597"/>
                    <a:pt x="26221" y="3499"/>
                  </a:cubicBezTo>
                  <a:cubicBezTo>
                    <a:pt x="26221" y="3571"/>
                    <a:pt x="26221" y="3643"/>
                    <a:pt x="26221" y="3751"/>
                  </a:cubicBezTo>
                  <a:cubicBezTo>
                    <a:pt x="26185" y="4869"/>
                    <a:pt x="25788" y="5915"/>
                    <a:pt x="25211" y="6889"/>
                  </a:cubicBezTo>
                  <a:cubicBezTo>
                    <a:pt x="24310" y="8332"/>
                    <a:pt x="22975" y="9594"/>
                    <a:pt x="21749" y="10604"/>
                  </a:cubicBezTo>
                  <a:cubicBezTo>
                    <a:pt x="21172" y="11109"/>
                    <a:pt x="20595" y="11578"/>
                    <a:pt x="20162" y="12010"/>
                  </a:cubicBezTo>
                  <a:cubicBezTo>
                    <a:pt x="19693" y="12407"/>
                    <a:pt x="19332" y="12768"/>
                    <a:pt x="19188" y="13165"/>
                  </a:cubicBezTo>
                  <a:cubicBezTo>
                    <a:pt x="18827" y="13994"/>
                    <a:pt x="18611" y="14968"/>
                    <a:pt x="18611" y="16050"/>
                  </a:cubicBezTo>
                  <a:cubicBezTo>
                    <a:pt x="18611" y="17132"/>
                    <a:pt x="18827" y="18286"/>
                    <a:pt x="19296" y="19440"/>
                  </a:cubicBezTo>
                  <a:cubicBezTo>
                    <a:pt x="19765" y="20594"/>
                    <a:pt x="21064" y="23083"/>
                    <a:pt x="22723" y="25896"/>
                  </a:cubicBezTo>
                  <a:cubicBezTo>
                    <a:pt x="24382" y="28673"/>
                    <a:pt x="26401" y="31775"/>
                    <a:pt x="28205" y="34084"/>
                  </a:cubicBezTo>
                  <a:cubicBezTo>
                    <a:pt x="29972" y="36392"/>
                    <a:pt x="32930" y="40107"/>
                    <a:pt x="35563" y="43533"/>
                  </a:cubicBezTo>
                  <a:cubicBezTo>
                    <a:pt x="36861" y="45228"/>
                    <a:pt x="38087" y="46887"/>
                    <a:pt x="39061" y="48222"/>
                  </a:cubicBezTo>
                  <a:cubicBezTo>
                    <a:pt x="39999" y="49556"/>
                    <a:pt x="40720" y="50602"/>
                    <a:pt x="40937" y="51071"/>
                  </a:cubicBezTo>
                  <a:cubicBezTo>
                    <a:pt x="41261" y="51756"/>
                    <a:pt x="41405" y="52225"/>
                    <a:pt x="41405" y="52622"/>
                  </a:cubicBezTo>
                  <a:cubicBezTo>
                    <a:pt x="41405" y="53019"/>
                    <a:pt x="41261" y="53452"/>
                    <a:pt x="40937" y="54065"/>
                  </a:cubicBezTo>
                  <a:cubicBezTo>
                    <a:pt x="40612" y="54714"/>
                    <a:pt x="40143" y="55543"/>
                    <a:pt x="39494" y="56734"/>
                  </a:cubicBezTo>
                  <a:cubicBezTo>
                    <a:pt x="38556" y="58501"/>
                    <a:pt x="36536" y="60954"/>
                    <a:pt x="34733" y="62973"/>
                  </a:cubicBezTo>
                  <a:cubicBezTo>
                    <a:pt x="33831" y="63983"/>
                    <a:pt x="32966" y="64885"/>
                    <a:pt x="32353" y="65498"/>
                  </a:cubicBezTo>
                  <a:cubicBezTo>
                    <a:pt x="32064" y="65823"/>
                    <a:pt x="31812" y="66111"/>
                    <a:pt x="31631" y="66255"/>
                  </a:cubicBezTo>
                  <a:cubicBezTo>
                    <a:pt x="31451" y="66436"/>
                    <a:pt x="31343" y="66544"/>
                    <a:pt x="31343" y="66544"/>
                  </a:cubicBezTo>
                  <a:cubicBezTo>
                    <a:pt x="31271" y="66616"/>
                    <a:pt x="31271" y="66724"/>
                    <a:pt x="31271" y="66796"/>
                  </a:cubicBezTo>
                  <a:cubicBezTo>
                    <a:pt x="31271" y="66905"/>
                    <a:pt x="31343" y="66977"/>
                    <a:pt x="31451" y="67013"/>
                  </a:cubicBezTo>
                  <a:lnTo>
                    <a:pt x="32569" y="67590"/>
                  </a:lnTo>
                  <a:cubicBezTo>
                    <a:pt x="32599" y="67605"/>
                    <a:pt x="32641" y="67614"/>
                    <a:pt x="32685" y="67614"/>
                  </a:cubicBezTo>
                  <a:cubicBezTo>
                    <a:pt x="32748" y="67614"/>
                    <a:pt x="32815" y="67596"/>
                    <a:pt x="32857" y="67554"/>
                  </a:cubicBezTo>
                  <a:cubicBezTo>
                    <a:pt x="32857" y="67554"/>
                    <a:pt x="37005" y="64777"/>
                    <a:pt x="39710" y="62757"/>
                  </a:cubicBezTo>
                  <a:cubicBezTo>
                    <a:pt x="41009" y="61747"/>
                    <a:pt x="42632" y="60917"/>
                    <a:pt x="43930" y="60340"/>
                  </a:cubicBezTo>
                  <a:cubicBezTo>
                    <a:pt x="44543" y="60052"/>
                    <a:pt x="45120" y="59799"/>
                    <a:pt x="45517" y="59655"/>
                  </a:cubicBezTo>
                  <a:cubicBezTo>
                    <a:pt x="45697" y="59583"/>
                    <a:pt x="45878" y="59511"/>
                    <a:pt x="45986" y="59475"/>
                  </a:cubicBezTo>
                  <a:cubicBezTo>
                    <a:pt x="46094" y="59439"/>
                    <a:pt x="46130" y="59403"/>
                    <a:pt x="46130" y="59403"/>
                  </a:cubicBezTo>
                  <a:cubicBezTo>
                    <a:pt x="46274" y="59367"/>
                    <a:pt x="46347" y="59258"/>
                    <a:pt x="46347" y="59114"/>
                  </a:cubicBezTo>
                  <a:cubicBezTo>
                    <a:pt x="46347" y="59114"/>
                    <a:pt x="46311" y="59006"/>
                    <a:pt x="46311" y="58826"/>
                  </a:cubicBezTo>
                  <a:cubicBezTo>
                    <a:pt x="46274" y="58248"/>
                    <a:pt x="46202" y="56878"/>
                    <a:pt x="46202" y="55075"/>
                  </a:cubicBezTo>
                  <a:cubicBezTo>
                    <a:pt x="46202" y="51251"/>
                    <a:pt x="46527" y="45445"/>
                    <a:pt x="48222" y="40720"/>
                  </a:cubicBezTo>
                  <a:cubicBezTo>
                    <a:pt x="49629" y="36789"/>
                    <a:pt x="51721" y="30693"/>
                    <a:pt x="53596" y="24995"/>
                  </a:cubicBezTo>
                  <a:cubicBezTo>
                    <a:pt x="55472" y="19260"/>
                    <a:pt x="57095" y="13994"/>
                    <a:pt x="57527" y="11650"/>
                  </a:cubicBezTo>
                  <a:cubicBezTo>
                    <a:pt x="57996" y="9305"/>
                    <a:pt x="57996" y="7358"/>
                    <a:pt x="58068" y="5843"/>
                  </a:cubicBezTo>
                  <a:cubicBezTo>
                    <a:pt x="58068" y="5049"/>
                    <a:pt x="58104" y="4400"/>
                    <a:pt x="58249" y="3859"/>
                  </a:cubicBezTo>
                  <a:cubicBezTo>
                    <a:pt x="58357" y="3318"/>
                    <a:pt x="58537" y="2922"/>
                    <a:pt x="58826" y="2597"/>
                  </a:cubicBezTo>
                  <a:cubicBezTo>
                    <a:pt x="59114" y="2272"/>
                    <a:pt x="59583" y="2092"/>
                    <a:pt x="60268" y="2092"/>
                  </a:cubicBezTo>
                  <a:cubicBezTo>
                    <a:pt x="61206" y="2092"/>
                    <a:pt x="62505" y="2453"/>
                    <a:pt x="64092" y="3354"/>
                  </a:cubicBezTo>
                  <a:cubicBezTo>
                    <a:pt x="65679" y="4256"/>
                    <a:pt x="67518" y="5699"/>
                    <a:pt x="69610" y="7754"/>
                  </a:cubicBezTo>
                  <a:cubicBezTo>
                    <a:pt x="72279" y="10460"/>
                    <a:pt x="74082" y="13020"/>
                    <a:pt x="75236" y="15220"/>
                  </a:cubicBezTo>
                  <a:cubicBezTo>
                    <a:pt x="76354" y="17420"/>
                    <a:pt x="76823" y="19224"/>
                    <a:pt x="76823" y="20306"/>
                  </a:cubicBezTo>
                  <a:cubicBezTo>
                    <a:pt x="76823" y="20414"/>
                    <a:pt x="76787" y="20522"/>
                    <a:pt x="76787" y="20630"/>
                  </a:cubicBezTo>
                  <a:cubicBezTo>
                    <a:pt x="76751" y="21208"/>
                    <a:pt x="76535" y="21532"/>
                    <a:pt x="76318" y="21712"/>
                  </a:cubicBezTo>
                  <a:cubicBezTo>
                    <a:pt x="76102" y="21929"/>
                    <a:pt x="75813" y="22001"/>
                    <a:pt x="75453" y="22001"/>
                  </a:cubicBezTo>
                  <a:cubicBezTo>
                    <a:pt x="74948" y="22001"/>
                    <a:pt x="74371" y="21785"/>
                    <a:pt x="74010" y="21532"/>
                  </a:cubicBezTo>
                  <a:cubicBezTo>
                    <a:pt x="73902" y="21460"/>
                    <a:pt x="73685" y="21316"/>
                    <a:pt x="73397" y="21063"/>
                  </a:cubicBezTo>
                  <a:cubicBezTo>
                    <a:pt x="72351" y="20234"/>
                    <a:pt x="70439" y="18647"/>
                    <a:pt x="68600" y="17204"/>
                  </a:cubicBezTo>
                  <a:cubicBezTo>
                    <a:pt x="67662" y="16519"/>
                    <a:pt x="66761" y="15834"/>
                    <a:pt x="66003" y="15365"/>
                  </a:cubicBezTo>
                  <a:cubicBezTo>
                    <a:pt x="65606" y="15112"/>
                    <a:pt x="65282" y="14932"/>
                    <a:pt x="64957" y="14788"/>
                  </a:cubicBezTo>
                  <a:cubicBezTo>
                    <a:pt x="64669" y="14643"/>
                    <a:pt x="64416" y="14535"/>
                    <a:pt x="64164" y="14535"/>
                  </a:cubicBezTo>
                  <a:lnTo>
                    <a:pt x="64019" y="14535"/>
                  </a:lnTo>
                  <a:cubicBezTo>
                    <a:pt x="63226" y="14679"/>
                    <a:pt x="62613" y="15365"/>
                    <a:pt x="62144" y="16050"/>
                  </a:cubicBezTo>
                  <a:cubicBezTo>
                    <a:pt x="61928" y="16375"/>
                    <a:pt x="61711" y="16735"/>
                    <a:pt x="61603" y="17024"/>
                  </a:cubicBezTo>
                  <a:cubicBezTo>
                    <a:pt x="61459" y="17312"/>
                    <a:pt x="61350" y="17529"/>
                    <a:pt x="61314" y="17673"/>
                  </a:cubicBezTo>
                  <a:lnTo>
                    <a:pt x="61314" y="17745"/>
                  </a:lnTo>
                  <a:cubicBezTo>
                    <a:pt x="61278" y="18106"/>
                    <a:pt x="61026" y="20198"/>
                    <a:pt x="60701" y="23263"/>
                  </a:cubicBezTo>
                  <a:cubicBezTo>
                    <a:pt x="59727" y="32424"/>
                    <a:pt x="57852" y="50350"/>
                    <a:pt x="57275" y="55976"/>
                  </a:cubicBezTo>
                  <a:cubicBezTo>
                    <a:pt x="56878" y="59763"/>
                    <a:pt x="56409" y="62685"/>
                    <a:pt x="55039" y="65678"/>
                  </a:cubicBezTo>
                  <a:cubicBezTo>
                    <a:pt x="53668" y="68708"/>
                    <a:pt x="51468" y="71846"/>
                    <a:pt x="47609" y="76102"/>
                  </a:cubicBezTo>
                  <a:cubicBezTo>
                    <a:pt x="43750" y="80322"/>
                    <a:pt x="39530" y="83351"/>
                    <a:pt x="36248" y="85335"/>
                  </a:cubicBezTo>
                  <a:cubicBezTo>
                    <a:pt x="34625" y="86345"/>
                    <a:pt x="33218" y="87066"/>
                    <a:pt x="32244" y="87535"/>
                  </a:cubicBezTo>
                  <a:cubicBezTo>
                    <a:pt x="31739" y="87787"/>
                    <a:pt x="31343" y="87932"/>
                    <a:pt x="31090" y="88076"/>
                  </a:cubicBezTo>
                  <a:cubicBezTo>
                    <a:pt x="30946" y="88112"/>
                    <a:pt x="30838" y="88148"/>
                    <a:pt x="30766" y="88184"/>
                  </a:cubicBezTo>
                  <a:cubicBezTo>
                    <a:pt x="30693" y="88220"/>
                    <a:pt x="30657" y="88220"/>
                    <a:pt x="30657" y="88220"/>
                  </a:cubicBezTo>
                  <a:lnTo>
                    <a:pt x="30585" y="88292"/>
                  </a:lnTo>
                  <a:lnTo>
                    <a:pt x="27510" y="91057"/>
                  </a:lnTo>
                  <a:lnTo>
                    <a:pt x="27510" y="91057"/>
                  </a:lnTo>
                  <a:cubicBezTo>
                    <a:pt x="27433" y="88416"/>
                    <a:pt x="26887" y="85123"/>
                    <a:pt x="25392" y="81800"/>
                  </a:cubicBezTo>
                  <a:cubicBezTo>
                    <a:pt x="23769" y="78230"/>
                    <a:pt x="21027" y="74659"/>
                    <a:pt x="16483" y="71990"/>
                  </a:cubicBezTo>
                  <a:cubicBezTo>
                    <a:pt x="12624" y="69754"/>
                    <a:pt x="9089" y="69069"/>
                    <a:pt x="6204" y="69069"/>
                  </a:cubicBezTo>
                  <a:cubicBezTo>
                    <a:pt x="4025" y="69069"/>
                    <a:pt x="2231" y="69453"/>
                    <a:pt x="978" y="69830"/>
                  </a:cubicBezTo>
                  <a:lnTo>
                    <a:pt x="978" y="69830"/>
                  </a:lnTo>
                  <a:cubicBezTo>
                    <a:pt x="1473" y="69020"/>
                    <a:pt x="2195" y="67933"/>
                    <a:pt x="3210" y="66616"/>
                  </a:cubicBezTo>
                  <a:cubicBezTo>
                    <a:pt x="4256" y="65209"/>
                    <a:pt x="6276" y="64091"/>
                    <a:pt x="8043" y="63298"/>
                  </a:cubicBezTo>
                  <a:cubicBezTo>
                    <a:pt x="8909" y="62901"/>
                    <a:pt x="9702" y="62613"/>
                    <a:pt x="10279" y="62432"/>
                  </a:cubicBezTo>
                  <a:cubicBezTo>
                    <a:pt x="10604" y="62324"/>
                    <a:pt x="10820" y="62252"/>
                    <a:pt x="11001" y="62180"/>
                  </a:cubicBezTo>
                  <a:cubicBezTo>
                    <a:pt x="11145" y="62144"/>
                    <a:pt x="11253" y="62108"/>
                    <a:pt x="11253" y="62108"/>
                  </a:cubicBezTo>
                  <a:lnTo>
                    <a:pt x="11325" y="62072"/>
                  </a:lnTo>
                  <a:cubicBezTo>
                    <a:pt x="11325" y="62072"/>
                    <a:pt x="13453" y="60629"/>
                    <a:pt x="17854" y="57491"/>
                  </a:cubicBezTo>
                  <a:cubicBezTo>
                    <a:pt x="20018" y="55904"/>
                    <a:pt x="22759" y="54353"/>
                    <a:pt x="24923" y="53163"/>
                  </a:cubicBezTo>
                  <a:cubicBezTo>
                    <a:pt x="26041" y="52586"/>
                    <a:pt x="27015" y="52117"/>
                    <a:pt x="27700" y="51756"/>
                  </a:cubicBezTo>
                  <a:cubicBezTo>
                    <a:pt x="28385" y="51432"/>
                    <a:pt x="28782" y="51215"/>
                    <a:pt x="28782" y="51215"/>
                  </a:cubicBezTo>
                  <a:cubicBezTo>
                    <a:pt x="28890" y="51179"/>
                    <a:pt x="28962" y="51071"/>
                    <a:pt x="28962" y="50927"/>
                  </a:cubicBezTo>
                  <a:cubicBezTo>
                    <a:pt x="28962" y="50819"/>
                    <a:pt x="28854" y="50710"/>
                    <a:pt x="28746" y="50674"/>
                  </a:cubicBezTo>
                  <a:cubicBezTo>
                    <a:pt x="26762" y="49989"/>
                    <a:pt x="25139" y="48330"/>
                    <a:pt x="23733" y="46130"/>
                  </a:cubicBezTo>
                  <a:cubicBezTo>
                    <a:pt x="22326" y="43930"/>
                    <a:pt x="21208" y="41189"/>
                    <a:pt x="20198" y="38412"/>
                  </a:cubicBezTo>
                  <a:cubicBezTo>
                    <a:pt x="18142" y="32749"/>
                    <a:pt x="14319" y="26798"/>
                    <a:pt x="11145" y="23804"/>
                  </a:cubicBezTo>
                  <a:cubicBezTo>
                    <a:pt x="10027" y="22794"/>
                    <a:pt x="9125" y="21929"/>
                    <a:pt x="8512" y="21063"/>
                  </a:cubicBezTo>
                  <a:cubicBezTo>
                    <a:pt x="7899" y="20198"/>
                    <a:pt x="7574" y="19332"/>
                    <a:pt x="7574" y="18214"/>
                  </a:cubicBezTo>
                  <a:cubicBezTo>
                    <a:pt x="7574" y="17312"/>
                    <a:pt x="7791" y="16194"/>
                    <a:pt x="8296" y="14824"/>
                  </a:cubicBezTo>
                  <a:cubicBezTo>
                    <a:pt x="9161" y="12515"/>
                    <a:pt x="11578" y="9414"/>
                    <a:pt x="14103" y="6781"/>
                  </a:cubicBezTo>
                  <a:cubicBezTo>
                    <a:pt x="15365" y="5482"/>
                    <a:pt x="16663" y="4292"/>
                    <a:pt x="17818" y="3354"/>
                  </a:cubicBezTo>
                  <a:cubicBezTo>
                    <a:pt x="18972" y="2453"/>
                    <a:pt x="20018" y="1803"/>
                    <a:pt x="20667" y="1551"/>
                  </a:cubicBezTo>
                  <a:cubicBezTo>
                    <a:pt x="22001" y="1118"/>
                    <a:pt x="23336" y="613"/>
                    <a:pt x="24310" y="613"/>
                  </a:cubicBezTo>
                  <a:close/>
                  <a:moveTo>
                    <a:pt x="24310" y="0"/>
                  </a:moveTo>
                  <a:cubicBezTo>
                    <a:pt x="23155" y="0"/>
                    <a:pt x="21785" y="541"/>
                    <a:pt x="20486" y="974"/>
                  </a:cubicBezTo>
                  <a:cubicBezTo>
                    <a:pt x="19693" y="1262"/>
                    <a:pt x="18647" y="1948"/>
                    <a:pt x="17457" y="2885"/>
                  </a:cubicBezTo>
                  <a:cubicBezTo>
                    <a:pt x="15690" y="4292"/>
                    <a:pt x="13598" y="6312"/>
                    <a:pt x="11794" y="8440"/>
                  </a:cubicBezTo>
                  <a:cubicBezTo>
                    <a:pt x="9991" y="10532"/>
                    <a:pt x="8440" y="12768"/>
                    <a:pt x="7755" y="14643"/>
                  </a:cubicBezTo>
                  <a:cubicBezTo>
                    <a:pt x="7214" y="16050"/>
                    <a:pt x="6961" y="17204"/>
                    <a:pt x="6961" y="18214"/>
                  </a:cubicBezTo>
                  <a:cubicBezTo>
                    <a:pt x="6961" y="19440"/>
                    <a:pt x="7358" y="20486"/>
                    <a:pt x="8007" y="21388"/>
                  </a:cubicBezTo>
                  <a:cubicBezTo>
                    <a:pt x="8693" y="22362"/>
                    <a:pt x="9630" y="23227"/>
                    <a:pt x="10748" y="24273"/>
                  </a:cubicBezTo>
                  <a:cubicBezTo>
                    <a:pt x="13814" y="27123"/>
                    <a:pt x="17637" y="33038"/>
                    <a:pt x="19621" y="38592"/>
                  </a:cubicBezTo>
                  <a:cubicBezTo>
                    <a:pt x="20631" y="41405"/>
                    <a:pt x="21785" y="44182"/>
                    <a:pt x="23228" y="46455"/>
                  </a:cubicBezTo>
                  <a:cubicBezTo>
                    <a:pt x="24528" y="48469"/>
                    <a:pt x="26062" y="50104"/>
                    <a:pt x="27936" y="50961"/>
                  </a:cubicBezTo>
                  <a:lnTo>
                    <a:pt x="27936" y="50961"/>
                  </a:lnTo>
                  <a:cubicBezTo>
                    <a:pt x="26212" y="51806"/>
                    <a:pt x="21101" y="54384"/>
                    <a:pt x="17493" y="56986"/>
                  </a:cubicBezTo>
                  <a:cubicBezTo>
                    <a:pt x="15293" y="58537"/>
                    <a:pt x="13670" y="59691"/>
                    <a:pt x="12588" y="60449"/>
                  </a:cubicBezTo>
                  <a:cubicBezTo>
                    <a:pt x="12047" y="60845"/>
                    <a:pt x="11650" y="61134"/>
                    <a:pt x="11398" y="61314"/>
                  </a:cubicBezTo>
                  <a:cubicBezTo>
                    <a:pt x="11208" y="61432"/>
                    <a:pt x="11097" y="61504"/>
                    <a:pt x="11042" y="61540"/>
                  </a:cubicBezTo>
                  <a:lnTo>
                    <a:pt x="11042" y="61540"/>
                  </a:lnTo>
                  <a:cubicBezTo>
                    <a:pt x="10819" y="61605"/>
                    <a:pt x="9411" y="62029"/>
                    <a:pt x="7791" y="62757"/>
                  </a:cubicBezTo>
                  <a:cubicBezTo>
                    <a:pt x="5988" y="63550"/>
                    <a:pt x="3932" y="64704"/>
                    <a:pt x="2741" y="66255"/>
                  </a:cubicBezTo>
                  <a:cubicBezTo>
                    <a:pt x="1371" y="67987"/>
                    <a:pt x="541" y="69393"/>
                    <a:pt x="36" y="70223"/>
                  </a:cubicBezTo>
                  <a:cubicBezTo>
                    <a:pt x="0" y="70331"/>
                    <a:pt x="0" y="70475"/>
                    <a:pt x="73" y="70547"/>
                  </a:cubicBezTo>
                  <a:cubicBezTo>
                    <a:pt x="127" y="70629"/>
                    <a:pt x="221" y="70669"/>
                    <a:pt x="311" y="70669"/>
                  </a:cubicBezTo>
                  <a:cubicBezTo>
                    <a:pt x="341" y="70669"/>
                    <a:pt x="370" y="70665"/>
                    <a:pt x="397" y="70656"/>
                  </a:cubicBezTo>
                  <a:cubicBezTo>
                    <a:pt x="1623" y="70223"/>
                    <a:pt x="3643" y="69646"/>
                    <a:pt x="6204" y="69646"/>
                  </a:cubicBezTo>
                  <a:cubicBezTo>
                    <a:pt x="8981" y="69646"/>
                    <a:pt x="12444" y="70331"/>
                    <a:pt x="16158" y="72531"/>
                  </a:cubicBezTo>
                  <a:cubicBezTo>
                    <a:pt x="20595" y="75128"/>
                    <a:pt x="23264" y="78590"/>
                    <a:pt x="24851" y="82053"/>
                  </a:cubicBezTo>
                  <a:cubicBezTo>
                    <a:pt x="26438" y="85551"/>
                    <a:pt x="26906" y="89050"/>
                    <a:pt x="26906" y="91719"/>
                  </a:cubicBezTo>
                  <a:cubicBezTo>
                    <a:pt x="26906" y="91827"/>
                    <a:pt x="26979" y="91935"/>
                    <a:pt x="27087" y="91971"/>
                  </a:cubicBezTo>
                  <a:cubicBezTo>
                    <a:pt x="27128" y="91999"/>
                    <a:pt x="27175" y="92011"/>
                    <a:pt x="27221" y="92011"/>
                  </a:cubicBezTo>
                  <a:cubicBezTo>
                    <a:pt x="27295" y="92011"/>
                    <a:pt x="27367" y="91980"/>
                    <a:pt x="27411" y="91935"/>
                  </a:cubicBezTo>
                  <a:lnTo>
                    <a:pt x="30907" y="88792"/>
                  </a:lnTo>
                  <a:lnTo>
                    <a:pt x="30907" y="88792"/>
                  </a:lnTo>
                  <a:lnTo>
                    <a:pt x="30910" y="88797"/>
                  </a:lnTo>
                  <a:cubicBezTo>
                    <a:pt x="30910" y="88797"/>
                    <a:pt x="40251" y="85082"/>
                    <a:pt x="48042" y="76498"/>
                  </a:cubicBezTo>
                  <a:cubicBezTo>
                    <a:pt x="51937" y="72206"/>
                    <a:pt x="54209" y="69033"/>
                    <a:pt x="55580" y="65931"/>
                  </a:cubicBezTo>
                  <a:cubicBezTo>
                    <a:pt x="56986" y="62829"/>
                    <a:pt x="57491" y="59835"/>
                    <a:pt x="57888" y="56012"/>
                  </a:cubicBezTo>
                  <a:cubicBezTo>
                    <a:pt x="58285" y="52225"/>
                    <a:pt x="59259" y="42776"/>
                    <a:pt x="60160" y="34228"/>
                  </a:cubicBezTo>
                  <a:cubicBezTo>
                    <a:pt x="60593" y="29936"/>
                    <a:pt x="61026" y="25896"/>
                    <a:pt x="61350" y="22867"/>
                  </a:cubicBezTo>
                  <a:cubicBezTo>
                    <a:pt x="61495" y="21388"/>
                    <a:pt x="61639" y="20126"/>
                    <a:pt x="61747" y="19260"/>
                  </a:cubicBezTo>
                  <a:cubicBezTo>
                    <a:pt x="61783" y="18827"/>
                    <a:pt x="61819" y="18466"/>
                    <a:pt x="61855" y="18214"/>
                  </a:cubicBezTo>
                  <a:cubicBezTo>
                    <a:pt x="61892" y="18106"/>
                    <a:pt x="61892" y="17998"/>
                    <a:pt x="61892" y="17925"/>
                  </a:cubicBezTo>
                  <a:lnTo>
                    <a:pt x="61892" y="17853"/>
                  </a:lnTo>
                  <a:lnTo>
                    <a:pt x="61928" y="17817"/>
                  </a:lnTo>
                  <a:cubicBezTo>
                    <a:pt x="61928" y="17745"/>
                    <a:pt x="62000" y="17529"/>
                    <a:pt x="62144" y="17276"/>
                  </a:cubicBezTo>
                  <a:cubicBezTo>
                    <a:pt x="62324" y="16879"/>
                    <a:pt x="62613" y="16375"/>
                    <a:pt x="62974" y="15942"/>
                  </a:cubicBezTo>
                  <a:cubicBezTo>
                    <a:pt x="63334" y="15509"/>
                    <a:pt x="63731" y="15184"/>
                    <a:pt x="64128" y="15148"/>
                  </a:cubicBezTo>
                  <a:lnTo>
                    <a:pt x="64164" y="15148"/>
                  </a:lnTo>
                  <a:cubicBezTo>
                    <a:pt x="64236" y="15148"/>
                    <a:pt x="64524" y="15220"/>
                    <a:pt x="64849" y="15365"/>
                  </a:cubicBezTo>
                  <a:cubicBezTo>
                    <a:pt x="66003" y="15942"/>
                    <a:pt x="67987" y="17493"/>
                    <a:pt x="69790" y="18935"/>
                  </a:cubicBezTo>
                  <a:cubicBezTo>
                    <a:pt x="70692" y="19657"/>
                    <a:pt x="71557" y="20342"/>
                    <a:pt x="72243" y="20919"/>
                  </a:cubicBezTo>
                  <a:cubicBezTo>
                    <a:pt x="72928" y="21460"/>
                    <a:pt x="73433" y="21893"/>
                    <a:pt x="73685" y="22037"/>
                  </a:cubicBezTo>
                  <a:cubicBezTo>
                    <a:pt x="74154" y="22362"/>
                    <a:pt x="74804" y="22614"/>
                    <a:pt x="75453" y="22614"/>
                  </a:cubicBezTo>
                  <a:cubicBezTo>
                    <a:pt x="75922" y="22614"/>
                    <a:pt x="76354" y="22506"/>
                    <a:pt x="76715" y="22181"/>
                  </a:cubicBezTo>
                  <a:cubicBezTo>
                    <a:pt x="77076" y="21857"/>
                    <a:pt x="77328" y="21352"/>
                    <a:pt x="77400" y="20703"/>
                  </a:cubicBezTo>
                  <a:cubicBezTo>
                    <a:pt x="77400" y="20594"/>
                    <a:pt x="77400" y="20450"/>
                    <a:pt x="77400" y="20306"/>
                  </a:cubicBezTo>
                  <a:cubicBezTo>
                    <a:pt x="77400" y="19044"/>
                    <a:pt x="76931" y="17204"/>
                    <a:pt x="75741" y="14932"/>
                  </a:cubicBezTo>
                  <a:cubicBezTo>
                    <a:pt x="74587" y="12696"/>
                    <a:pt x="72748" y="10063"/>
                    <a:pt x="70007" y="7358"/>
                  </a:cubicBezTo>
                  <a:cubicBezTo>
                    <a:pt x="67915" y="5230"/>
                    <a:pt x="66039" y="3787"/>
                    <a:pt x="64380" y="2849"/>
                  </a:cubicBezTo>
                  <a:cubicBezTo>
                    <a:pt x="62757" y="1912"/>
                    <a:pt x="61387" y="1479"/>
                    <a:pt x="60268" y="1479"/>
                  </a:cubicBezTo>
                  <a:cubicBezTo>
                    <a:pt x="59475" y="1479"/>
                    <a:pt x="58790" y="1731"/>
                    <a:pt x="58357" y="2200"/>
                  </a:cubicBezTo>
                  <a:cubicBezTo>
                    <a:pt x="57996" y="2597"/>
                    <a:pt x="57780" y="3138"/>
                    <a:pt x="57636" y="3751"/>
                  </a:cubicBezTo>
                  <a:cubicBezTo>
                    <a:pt x="57455" y="4653"/>
                    <a:pt x="57455" y="5735"/>
                    <a:pt x="57419" y="7033"/>
                  </a:cubicBezTo>
                  <a:cubicBezTo>
                    <a:pt x="57383" y="8332"/>
                    <a:pt x="57275" y="9846"/>
                    <a:pt x="56950" y="11542"/>
                  </a:cubicBezTo>
                  <a:cubicBezTo>
                    <a:pt x="56518" y="13778"/>
                    <a:pt x="54894" y="19116"/>
                    <a:pt x="53019" y="24814"/>
                  </a:cubicBezTo>
                  <a:cubicBezTo>
                    <a:pt x="51144" y="30513"/>
                    <a:pt x="49052" y="36608"/>
                    <a:pt x="47645" y="40540"/>
                  </a:cubicBezTo>
                  <a:cubicBezTo>
                    <a:pt x="45914" y="45373"/>
                    <a:pt x="45589" y="51215"/>
                    <a:pt x="45589" y="55075"/>
                  </a:cubicBezTo>
                  <a:cubicBezTo>
                    <a:pt x="45589" y="57010"/>
                    <a:pt x="45679" y="58429"/>
                    <a:pt x="45717" y="58941"/>
                  </a:cubicBezTo>
                  <a:lnTo>
                    <a:pt x="45717" y="58941"/>
                  </a:lnTo>
                  <a:cubicBezTo>
                    <a:pt x="44844" y="59257"/>
                    <a:pt x="41699" y="60490"/>
                    <a:pt x="39350" y="62252"/>
                  </a:cubicBezTo>
                  <a:cubicBezTo>
                    <a:pt x="38015" y="63262"/>
                    <a:pt x="36284" y="64452"/>
                    <a:pt x="34913" y="65426"/>
                  </a:cubicBezTo>
                  <a:cubicBezTo>
                    <a:pt x="34228" y="65895"/>
                    <a:pt x="33651" y="66291"/>
                    <a:pt x="33218" y="66616"/>
                  </a:cubicBezTo>
                  <a:cubicBezTo>
                    <a:pt x="32981" y="66774"/>
                    <a:pt x="32798" y="66900"/>
                    <a:pt x="32681" y="66981"/>
                  </a:cubicBezTo>
                  <a:lnTo>
                    <a:pt x="32681" y="66981"/>
                  </a:lnTo>
                  <a:lnTo>
                    <a:pt x="32065" y="66683"/>
                  </a:lnTo>
                  <a:lnTo>
                    <a:pt x="32065" y="66683"/>
                  </a:lnTo>
                  <a:cubicBezTo>
                    <a:pt x="32604" y="66134"/>
                    <a:pt x="33825" y="64872"/>
                    <a:pt x="35166" y="63370"/>
                  </a:cubicBezTo>
                  <a:cubicBezTo>
                    <a:pt x="36969" y="61350"/>
                    <a:pt x="39025" y="58862"/>
                    <a:pt x="40035" y="57022"/>
                  </a:cubicBezTo>
                  <a:cubicBezTo>
                    <a:pt x="40648" y="55832"/>
                    <a:pt x="41153" y="55002"/>
                    <a:pt x="41478" y="54353"/>
                  </a:cubicBezTo>
                  <a:cubicBezTo>
                    <a:pt x="41802" y="53704"/>
                    <a:pt x="42019" y="53199"/>
                    <a:pt x="42019" y="52622"/>
                  </a:cubicBezTo>
                  <a:cubicBezTo>
                    <a:pt x="42019" y="52081"/>
                    <a:pt x="41802" y="51540"/>
                    <a:pt x="41478" y="50819"/>
                  </a:cubicBezTo>
                  <a:cubicBezTo>
                    <a:pt x="41189" y="50242"/>
                    <a:pt x="40504" y="49196"/>
                    <a:pt x="39530" y="47861"/>
                  </a:cubicBezTo>
                  <a:cubicBezTo>
                    <a:pt x="36645" y="43822"/>
                    <a:pt x="31343" y="37185"/>
                    <a:pt x="28674" y="33723"/>
                  </a:cubicBezTo>
                  <a:cubicBezTo>
                    <a:pt x="26870" y="31451"/>
                    <a:pt x="24887" y="28349"/>
                    <a:pt x="23264" y="25572"/>
                  </a:cubicBezTo>
                  <a:cubicBezTo>
                    <a:pt x="21605" y="22794"/>
                    <a:pt x="20270" y="20306"/>
                    <a:pt x="19837" y="19224"/>
                  </a:cubicBezTo>
                  <a:cubicBezTo>
                    <a:pt x="19404" y="18142"/>
                    <a:pt x="19224" y="17060"/>
                    <a:pt x="19224" y="16050"/>
                  </a:cubicBezTo>
                  <a:cubicBezTo>
                    <a:pt x="19224" y="15040"/>
                    <a:pt x="19404" y="14138"/>
                    <a:pt x="19729" y="13381"/>
                  </a:cubicBezTo>
                  <a:cubicBezTo>
                    <a:pt x="19801" y="13273"/>
                    <a:pt x="19945" y="13056"/>
                    <a:pt x="20162" y="12804"/>
                  </a:cubicBezTo>
                  <a:cubicBezTo>
                    <a:pt x="20955" y="12010"/>
                    <a:pt x="22578" y="10820"/>
                    <a:pt x="24021" y="9305"/>
                  </a:cubicBezTo>
                  <a:cubicBezTo>
                    <a:pt x="25464" y="7827"/>
                    <a:pt x="26762" y="5987"/>
                    <a:pt x="26834" y="3751"/>
                  </a:cubicBezTo>
                  <a:cubicBezTo>
                    <a:pt x="26834" y="3679"/>
                    <a:pt x="26834" y="3571"/>
                    <a:pt x="26834" y="3499"/>
                  </a:cubicBezTo>
                  <a:cubicBezTo>
                    <a:pt x="26834" y="2236"/>
                    <a:pt x="26582" y="1371"/>
                    <a:pt x="26149" y="794"/>
                  </a:cubicBezTo>
                  <a:cubicBezTo>
                    <a:pt x="25933" y="505"/>
                    <a:pt x="25644" y="289"/>
                    <a:pt x="25319" y="180"/>
                  </a:cubicBezTo>
                  <a:cubicBezTo>
                    <a:pt x="25031" y="36"/>
                    <a:pt x="24670" y="0"/>
                    <a:pt x="2431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6"/>
            <p:cNvSpPr/>
            <p:nvPr/>
          </p:nvSpPr>
          <p:spPr>
            <a:xfrm>
              <a:off x="4489850" y="2578700"/>
              <a:ext cx="470700" cy="295075"/>
            </a:xfrm>
            <a:custGeom>
              <a:rect b="b" l="l" r="r" t="t"/>
              <a:pathLst>
                <a:path extrusionOk="0" h="11803" w="18828">
                  <a:moveTo>
                    <a:pt x="293" y="0"/>
                  </a:moveTo>
                  <a:cubicBezTo>
                    <a:pt x="146" y="0"/>
                    <a:pt x="37" y="103"/>
                    <a:pt x="37" y="260"/>
                  </a:cubicBezTo>
                  <a:cubicBezTo>
                    <a:pt x="1" y="440"/>
                    <a:pt x="109" y="584"/>
                    <a:pt x="289" y="584"/>
                  </a:cubicBezTo>
                  <a:cubicBezTo>
                    <a:pt x="289" y="584"/>
                    <a:pt x="325" y="584"/>
                    <a:pt x="397" y="620"/>
                  </a:cubicBezTo>
                  <a:cubicBezTo>
                    <a:pt x="1047" y="729"/>
                    <a:pt x="4076" y="1234"/>
                    <a:pt x="7647" y="2893"/>
                  </a:cubicBezTo>
                  <a:cubicBezTo>
                    <a:pt x="11217" y="4516"/>
                    <a:pt x="15329" y="7221"/>
                    <a:pt x="18214" y="11693"/>
                  </a:cubicBezTo>
                  <a:cubicBezTo>
                    <a:pt x="18284" y="11763"/>
                    <a:pt x="18384" y="11803"/>
                    <a:pt x="18485" y="11803"/>
                  </a:cubicBezTo>
                  <a:cubicBezTo>
                    <a:pt x="18541" y="11803"/>
                    <a:pt x="18596" y="11791"/>
                    <a:pt x="18647" y="11765"/>
                  </a:cubicBezTo>
                  <a:cubicBezTo>
                    <a:pt x="18792" y="11657"/>
                    <a:pt x="18828" y="11477"/>
                    <a:pt x="18719" y="11332"/>
                  </a:cubicBezTo>
                  <a:cubicBezTo>
                    <a:pt x="15546" y="6463"/>
                    <a:pt x="10965" y="3614"/>
                    <a:pt x="7178" y="2027"/>
                  </a:cubicBezTo>
                  <a:cubicBezTo>
                    <a:pt x="3355" y="404"/>
                    <a:pt x="361" y="7"/>
                    <a:pt x="361" y="7"/>
                  </a:cubicBezTo>
                  <a:cubicBezTo>
                    <a:pt x="338" y="3"/>
                    <a:pt x="315" y="0"/>
                    <a:pt x="2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6"/>
            <p:cNvSpPr/>
            <p:nvPr/>
          </p:nvSpPr>
          <p:spPr>
            <a:xfrm>
              <a:off x="5419475" y="1062375"/>
              <a:ext cx="516700" cy="513275"/>
            </a:xfrm>
            <a:custGeom>
              <a:rect b="b" l="l" r="r" t="t"/>
              <a:pathLst>
                <a:path extrusionOk="0" h="20531" w="20668">
                  <a:moveTo>
                    <a:pt x="3617" y="1"/>
                  </a:moveTo>
                  <a:cubicBezTo>
                    <a:pt x="2873" y="1"/>
                    <a:pt x="2308" y="219"/>
                    <a:pt x="1948" y="608"/>
                  </a:cubicBezTo>
                  <a:cubicBezTo>
                    <a:pt x="578" y="2087"/>
                    <a:pt x="1480" y="5225"/>
                    <a:pt x="578" y="9806"/>
                  </a:cubicBezTo>
                  <a:cubicBezTo>
                    <a:pt x="470" y="10419"/>
                    <a:pt x="253" y="11284"/>
                    <a:pt x="1" y="12258"/>
                  </a:cubicBezTo>
                  <a:cubicBezTo>
                    <a:pt x="207" y="12224"/>
                    <a:pt x="438" y="12202"/>
                    <a:pt x="692" y="12202"/>
                  </a:cubicBezTo>
                  <a:cubicBezTo>
                    <a:pt x="1500" y="12202"/>
                    <a:pt x="2535" y="12427"/>
                    <a:pt x="3716" y="13196"/>
                  </a:cubicBezTo>
                  <a:cubicBezTo>
                    <a:pt x="4473" y="13665"/>
                    <a:pt x="5050" y="14206"/>
                    <a:pt x="5519" y="14783"/>
                  </a:cubicBezTo>
                  <a:cubicBezTo>
                    <a:pt x="5952" y="14025"/>
                    <a:pt x="6637" y="13196"/>
                    <a:pt x="7431" y="13088"/>
                  </a:cubicBezTo>
                  <a:cubicBezTo>
                    <a:pt x="7456" y="13083"/>
                    <a:pt x="7483" y="13081"/>
                    <a:pt x="7513" y="13081"/>
                  </a:cubicBezTo>
                  <a:cubicBezTo>
                    <a:pt x="9043" y="13081"/>
                    <a:pt x="16178" y="19376"/>
                    <a:pt x="17169" y="20013"/>
                  </a:cubicBezTo>
                  <a:cubicBezTo>
                    <a:pt x="17598" y="20304"/>
                    <a:pt x="18211" y="20530"/>
                    <a:pt x="18789" y="20530"/>
                  </a:cubicBezTo>
                  <a:cubicBezTo>
                    <a:pt x="19571" y="20530"/>
                    <a:pt x="20290" y="20117"/>
                    <a:pt x="20415" y="18895"/>
                  </a:cubicBezTo>
                  <a:cubicBezTo>
                    <a:pt x="20667" y="16767"/>
                    <a:pt x="18864" y="11501"/>
                    <a:pt x="13129" y="5766"/>
                  </a:cubicBezTo>
                  <a:cubicBezTo>
                    <a:pt x="8967" y="1604"/>
                    <a:pt x="5633" y="1"/>
                    <a:pt x="361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6"/>
            <p:cNvSpPr/>
            <p:nvPr/>
          </p:nvSpPr>
          <p:spPr>
            <a:xfrm>
              <a:off x="5411375" y="1055025"/>
              <a:ext cx="526600" cy="528425"/>
            </a:xfrm>
            <a:custGeom>
              <a:rect b="b" l="l" r="r" t="t"/>
              <a:pathLst>
                <a:path extrusionOk="0" h="21137" w="21064">
                  <a:moveTo>
                    <a:pt x="3931" y="614"/>
                  </a:moveTo>
                  <a:cubicBezTo>
                    <a:pt x="4869" y="614"/>
                    <a:pt x="6168" y="975"/>
                    <a:pt x="7755" y="1876"/>
                  </a:cubicBezTo>
                  <a:cubicBezTo>
                    <a:pt x="9342" y="2778"/>
                    <a:pt x="11181" y="4221"/>
                    <a:pt x="13273" y="6276"/>
                  </a:cubicBezTo>
                  <a:cubicBezTo>
                    <a:pt x="15942" y="8982"/>
                    <a:pt x="17745" y="11542"/>
                    <a:pt x="18899" y="13742"/>
                  </a:cubicBezTo>
                  <a:cubicBezTo>
                    <a:pt x="20017" y="15942"/>
                    <a:pt x="20486" y="17746"/>
                    <a:pt x="20486" y="18828"/>
                  </a:cubicBezTo>
                  <a:cubicBezTo>
                    <a:pt x="20486" y="18936"/>
                    <a:pt x="20450" y="19044"/>
                    <a:pt x="20450" y="19152"/>
                  </a:cubicBezTo>
                  <a:cubicBezTo>
                    <a:pt x="20414" y="19730"/>
                    <a:pt x="20198" y="20054"/>
                    <a:pt x="19981" y="20234"/>
                  </a:cubicBezTo>
                  <a:cubicBezTo>
                    <a:pt x="19765" y="20451"/>
                    <a:pt x="19476" y="20523"/>
                    <a:pt x="19116" y="20523"/>
                  </a:cubicBezTo>
                  <a:cubicBezTo>
                    <a:pt x="18611" y="20523"/>
                    <a:pt x="18034" y="20307"/>
                    <a:pt x="17673" y="20054"/>
                  </a:cubicBezTo>
                  <a:cubicBezTo>
                    <a:pt x="17565" y="19982"/>
                    <a:pt x="17348" y="19838"/>
                    <a:pt x="17060" y="19585"/>
                  </a:cubicBezTo>
                  <a:cubicBezTo>
                    <a:pt x="16014" y="18756"/>
                    <a:pt x="14102" y="17169"/>
                    <a:pt x="12263" y="15726"/>
                  </a:cubicBezTo>
                  <a:cubicBezTo>
                    <a:pt x="11325" y="15041"/>
                    <a:pt x="10424" y="14356"/>
                    <a:pt x="9666" y="13887"/>
                  </a:cubicBezTo>
                  <a:cubicBezTo>
                    <a:pt x="9269" y="13634"/>
                    <a:pt x="8945" y="13454"/>
                    <a:pt x="8620" y="13310"/>
                  </a:cubicBezTo>
                  <a:cubicBezTo>
                    <a:pt x="8332" y="13165"/>
                    <a:pt x="8079" y="13057"/>
                    <a:pt x="7827" y="13057"/>
                  </a:cubicBezTo>
                  <a:lnTo>
                    <a:pt x="7682" y="13057"/>
                  </a:lnTo>
                  <a:cubicBezTo>
                    <a:pt x="7214" y="13165"/>
                    <a:pt x="6817" y="13418"/>
                    <a:pt x="6456" y="13778"/>
                  </a:cubicBezTo>
                  <a:cubicBezTo>
                    <a:pt x="6199" y="14010"/>
                    <a:pt x="5979" y="14296"/>
                    <a:pt x="5795" y="14585"/>
                  </a:cubicBezTo>
                  <a:lnTo>
                    <a:pt x="5795" y="14585"/>
                  </a:lnTo>
                  <a:cubicBezTo>
                    <a:pt x="5367" y="14105"/>
                    <a:pt x="4842" y="13623"/>
                    <a:pt x="4220" y="13237"/>
                  </a:cubicBezTo>
                  <a:cubicBezTo>
                    <a:pt x="2994" y="12444"/>
                    <a:pt x="1876" y="12192"/>
                    <a:pt x="1010" y="12192"/>
                  </a:cubicBezTo>
                  <a:cubicBezTo>
                    <a:pt x="914" y="12192"/>
                    <a:pt x="818" y="12197"/>
                    <a:pt x="721" y="12205"/>
                  </a:cubicBezTo>
                  <a:lnTo>
                    <a:pt x="721" y="12205"/>
                  </a:lnTo>
                  <a:cubicBezTo>
                    <a:pt x="927" y="11403"/>
                    <a:pt x="1098" y="10695"/>
                    <a:pt x="1190" y="10172"/>
                  </a:cubicBezTo>
                  <a:cubicBezTo>
                    <a:pt x="1659" y="7827"/>
                    <a:pt x="1659" y="5880"/>
                    <a:pt x="1731" y="4365"/>
                  </a:cubicBezTo>
                  <a:cubicBezTo>
                    <a:pt x="1731" y="3571"/>
                    <a:pt x="1767" y="2922"/>
                    <a:pt x="1912" y="2381"/>
                  </a:cubicBezTo>
                  <a:cubicBezTo>
                    <a:pt x="2020" y="1840"/>
                    <a:pt x="2200" y="1444"/>
                    <a:pt x="2489" y="1119"/>
                  </a:cubicBezTo>
                  <a:cubicBezTo>
                    <a:pt x="2777" y="794"/>
                    <a:pt x="3246" y="614"/>
                    <a:pt x="3931" y="614"/>
                  </a:cubicBezTo>
                  <a:close/>
                  <a:moveTo>
                    <a:pt x="3931" y="1"/>
                  </a:moveTo>
                  <a:cubicBezTo>
                    <a:pt x="3138" y="1"/>
                    <a:pt x="2453" y="253"/>
                    <a:pt x="2020" y="722"/>
                  </a:cubicBezTo>
                  <a:cubicBezTo>
                    <a:pt x="1659" y="1119"/>
                    <a:pt x="1443" y="1660"/>
                    <a:pt x="1299" y="2273"/>
                  </a:cubicBezTo>
                  <a:cubicBezTo>
                    <a:pt x="1118" y="3175"/>
                    <a:pt x="1118" y="4257"/>
                    <a:pt x="1082" y="5555"/>
                  </a:cubicBezTo>
                  <a:cubicBezTo>
                    <a:pt x="1046" y="6854"/>
                    <a:pt x="938" y="8368"/>
                    <a:pt x="613" y="10064"/>
                  </a:cubicBezTo>
                  <a:cubicBezTo>
                    <a:pt x="505" y="10641"/>
                    <a:pt x="289" y="11506"/>
                    <a:pt x="36" y="12480"/>
                  </a:cubicBezTo>
                  <a:cubicBezTo>
                    <a:pt x="0" y="12588"/>
                    <a:pt x="36" y="12696"/>
                    <a:pt x="72" y="12769"/>
                  </a:cubicBezTo>
                  <a:cubicBezTo>
                    <a:pt x="125" y="12821"/>
                    <a:pt x="197" y="12855"/>
                    <a:pt x="275" y="12855"/>
                  </a:cubicBezTo>
                  <a:cubicBezTo>
                    <a:pt x="303" y="12855"/>
                    <a:pt x="332" y="12850"/>
                    <a:pt x="361" y="12841"/>
                  </a:cubicBezTo>
                  <a:cubicBezTo>
                    <a:pt x="541" y="12841"/>
                    <a:pt x="794" y="12805"/>
                    <a:pt x="1010" y="12805"/>
                  </a:cubicBezTo>
                  <a:cubicBezTo>
                    <a:pt x="1767" y="12805"/>
                    <a:pt x="2741" y="13021"/>
                    <a:pt x="3895" y="13742"/>
                  </a:cubicBezTo>
                  <a:cubicBezTo>
                    <a:pt x="4617" y="14175"/>
                    <a:pt x="5158" y="14716"/>
                    <a:pt x="5627" y="15257"/>
                  </a:cubicBezTo>
                  <a:cubicBezTo>
                    <a:pt x="5656" y="15316"/>
                    <a:pt x="5734" y="15375"/>
                    <a:pt x="5820" y="15375"/>
                  </a:cubicBezTo>
                  <a:cubicBezTo>
                    <a:pt x="5839" y="15375"/>
                    <a:pt x="5859" y="15372"/>
                    <a:pt x="5879" y="15365"/>
                  </a:cubicBezTo>
                  <a:cubicBezTo>
                    <a:pt x="5951" y="15365"/>
                    <a:pt x="6059" y="15329"/>
                    <a:pt x="6096" y="15221"/>
                  </a:cubicBezTo>
                  <a:cubicBezTo>
                    <a:pt x="6312" y="14860"/>
                    <a:pt x="6564" y="14500"/>
                    <a:pt x="6889" y="14211"/>
                  </a:cubicBezTo>
                  <a:cubicBezTo>
                    <a:pt x="7178" y="13923"/>
                    <a:pt x="7502" y="13706"/>
                    <a:pt x="7791" y="13670"/>
                  </a:cubicBezTo>
                  <a:lnTo>
                    <a:pt x="7827" y="13670"/>
                  </a:lnTo>
                  <a:cubicBezTo>
                    <a:pt x="7899" y="13670"/>
                    <a:pt x="8187" y="13742"/>
                    <a:pt x="8512" y="13887"/>
                  </a:cubicBezTo>
                  <a:cubicBezTo>
                    <a:pt x="9666" y="14464"/>
                    <a:pt x="11650" y="16015"/>
                    <a:pt x="13453" y="17457"/>
                  </a:cubicBezTo>
                  <a:cubicBezTo>
                    <a:pt x="14355" y="18179"/>
                    <a:pt x="15220" y="18864"/>
                    <a:pt x="15906" y="19441"/>
                  </a:cubicBezTo>
                  <a:cubicBezTo>
                    <a:pt x="16591" y="19982"/>
                    <a:pt x="17096" y="20415"/>
                    <a:pt x="17348" y="20559"/>
                  </a:cubicBezTo>
                  <a:cubicBezTo>
                    <a:pt x="17817" y="20884"/>
                    <a:pt x="18467" y="21136"/>
                    <a:pt x="19116" y="21136"/>
                  </a:cubicBezTo>
                  <a:cubicBezTo>
                    <a:pt x="19585" y="21136"/>
                    <a:pt x="20017" y="21028"/>
                    <a:pt x="20378" y="20703"/>
                  </a:cubicBezTo>
                  <a:cubicBezTo>
                    <a:pt x="20739" y="20379"/>
                    <a:pt x="20991" y="19874"/>
                    <a:pt x="21063" y="19225"/>
                  </a:cubicBezTo>
                  <a:cubicBezTo>
                    <a:pt x="21063" y="19116"/>
                    <a:pt x="21063" y="18972"/>
                    <a:pt x="21063" y="18828"/>
                  </a:cubicBezTo>
                  <a:cubicBezTo>
                    <a:pt x="21063" y="17566"/>
                    <a:pt x="20594" y="15726"/>
                    <a:pt x="19404" y="13454"/>
                  </a:cubicBezTo>
                  <a:cubicBezTo>
                    <a:pt x="18250" y="11218"/>
                    <a:pt x="16411" y="8585"/>
                    <a:pt x="13670" y="5880"/>
                  </a:cubicBezTo>
                  <a:cubicBezTo>
                    <a:pt x="11578" y="3752"/>
                    <a:pt x="9702" y="2309"/>
                    <a:pt x="8043" y="1371"/>
                  </a:cubicBezTo>
                  <a:cubicBezTo>
                    <a:pt x="6420" y="434"/>
                    <a:pt x="5050" y="1"/>
                    <a:pt x="39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6"/>
            <p:cNvSpPr/>
            <p:nvPr/>
          </p:nvSpPr>
          <p:spPr>
            <a:xfrm>
              <a:off x="4158925" y="1025400"/>
              <a:ext cx="508275" cy="645500"/>
            </a:xfrm>
            <a:custGeom>
              <a:rect b="b" l="l" r="r" t="t"/>
              <a:pathLst>
                <a:path extrusionOk="0" h="25820" w="20331">
                  <a:moveTo>
                    <a:pt x="18068" y="0"/>
                  </a:moveTo>
                  <a:cubicBezTo>
                    <a:pt x="16989" y="0"/>
                    <a:pt x="15647" y="517"/>
                    <a:pt x="14356" y="969"/>
                  </a:cubicBezTo>
                  <a:cubicBezTo>
                    <a:pt x="11434" y="1979"/>
                    <a:pt x="3572" y="9626"/>
                    <a:pt x="1768" y="14422"/>
                  </a:cubicBezTo>
                  <a:cubicBezTo>
                    <a:pt x="1" y="19255"/>
                    <a:pt x="1552" y="20842"/>
                    <a:pt x="4690" y="23728"/>
                  </a:cubicBezTo>
                  <a:cubicBezTo>
                    <a:pt x="5303" y="24305"/>
                    <a:pt x="5952" y="25026"/>
                    <a:pt x="6637" y="25820"/>
                  </a:cubicBezTo>
                  <a:cubicBezTo>
                    <a:pt x="8946" y="25784"/>
                    <a:pt x="12192" y="24954"/>
                    <a:pt x="14392" y="21239"/>
                  </a:cubicBezTo>
                  <a:cubicBezTo>
                    <a:pt x="13887" y="20301"/>
                    <a:pt x="13526" y="19544"/>
                    <a:pt x="13346" y="19039"/>
                  </a:cubicBezTo>
                  <a:cubicBezTo>
                    <a:pt x="12444" y="16803"/>
                    <a:pt x="12552" y="14567"/>
                    <a:pt x="13202" y="12980"/>
                  </a:cubicBezTo>
                  <a:cubicBezTo>
                    <a:pt x="13887" y="11393"/>
                    <a:pt x="20162" y="8255"/>
                    <a:pt x="20271" y="3458"/>
                  </a:cubicBezTo>
                  <a:cubicBezTo>
                    <a:pt x="20330" y="788"/>
                    <a:pt x="19400" y="0"/>
                    <a:pt x="1806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6"/>
            <p:cNvSpPr/>
            <p:nvPr/>
          </p:nvSpPr>
          <p:spPr>
            <a:xfrm>
              <a:off x="4176975" y="1018075"/>
              <a:ext cx="496850" cy="660050"/>
            </a:xfrm>
            <a:custGeom>
              <a:rect b="b" l="l" r="r" t="t"/>
              <a:pathLst>
                <a:path extrusionOk="0" h="26402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4869"/>
                    <a:pt x="18827" y="5915"/>
                    <a:pt x="18250" y="6889"/>
                  </a:cubicBezTo>
                  <a:cubicBezTo>
                    <a:pt x="17349" y="8332"/>
                    <a:pt x="16014" y="9594"/>
                    <a:pt x="14788" y="10604"/>
                  </a:cubicBezTo>
                  <a:cubicBezTo>
                    <a:pt x="14211" y="11109"/>
                    <a:pt x="13634" y="11578"/>
                    <a:pt x="13201" y="12010"/>
                  </a:cubicBezTo>
                  <a:cubicBezTo>
                    <a:pt x="12732" y="12407"/>
                    <a:pt x="12371" y="12768"/>
                    <a:pt x="12227" y="13165"/>
                  </a:cubicBezTo>
                  <a:cubicBezTo>
                    <a:pt x="11866" y="13994"/>
                    <a:pt x="11650" y="14968"/>
                    <a:pt x="11650" y="16050"/>
                  </a:cubicBezTo>
                  <a:cubicBezTo>
                    <a:pt x="11650" y="17132"/>
                    <a:pt x="11866" y="18286"/>
                    <a:pt x="12335" y="19440"/>
                  </a:cubicBezTo>
                  <a:cubicBezTo>
                    <a:pt x="12540" y="19917"/>
                    <a:pt x="12873" y="20652"/>
                    <a:pt x="13335" y="21523"/>
                  </a:cubicBezTo>
                  <a:lnTo>
                    <a:pt x="13335" y="21523"/>
                  </a:lnTo>
                  <a:cubicBezTo>
                    <a:pt x="12270" y="23245"/>
                    <a:pt x="11003" y="24290"/>
                    <a:pt x="9702" y="24922"/>
                  </a:cubicBezTo>
                  <a:cubicBezTo>
                    <a:pt x="8430" y="25542"/>
                    <a:pt x="7157" y="25767"/>
                    <a:pt x="6041" y="25787"/>
                  </a:cubicBezTo>
                  <a:lnTo>
                    <a:pt x="6041" y="25787"/>
                  </a:lnTo>
                  <a:cubicBezTo>
                    <a:pt x="5419" y="25039"/>
                    <a:pt x="4769" y="24389"/>
                    <a:pt x="4184" y="23804"/>
                  </a:cubicBezTo>
                  <a:cubicBezTo>
                    <a:pt x="3066" y="22794"/>
                    <a:pt x="2164" y="21929"/>
                    <a:pt x="1551" y="21063"/>
                  </a:cubicBezTo>
                  <a:cubicBezTo>
                    <a:pt x="938" y="20198"/>
                    <a:pt x="613" y="19332"/>
                    <a:pt x="613" y="18214"/>
                  </a:cubicBezTo>
                  <a:cubicBezTo>
                    <a:pt x="613" y="17312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440"/>
                    <a:pt x="397" y="20486"/>
                    <a:pt x="1046" y="21388"/>
                  </a:cubicBezTo>
                  <a:cubicBezTo>
                    <a:pt x="1732" y="22362"/>
                    <a:pt x="2669" y="23227"/>
                    <a:pt x="3787" y="24273"/>
                  </a:cubicBezTo>
                  <a:cubicBezTo>
                    <a:pt x="4364" y="24814"/>
                    <a:pt x="5014" y="25500"/>
                    <a:pt x="5663" y="26293"/>
                  </a:cubicBezTo>
                  <a:cubicBezTo>
                    <a:pt x="5735" y="26365"/>
                    <a:pt x="5807" y="26401"/>
                    <a:pt x="5915" y="26401"/>
                  </a:cubicBezTo>
                  <a:cubicBezTo>
                    <a:pt x="7106" y="26401"/>
                    <a:pt x="8548" y="26185"/>
                    <a:pt x="9955" y="25463"/>
                  </a:cubicBezTo>
                  <a:cubicBezTo>
                    <a:pt x="11398" y="24778"/>
                    <a:pt x="12804" y="23588"/>
                    <a:pt x="13922" y="21676"/>
                  </a:cubicBezTo>
                  <a:cubicBezTo>
                    <a:pt x="13994" y="21604"/>
                    <a:pt x="13994" y="21460"/>
                    <a:pt x="13922" y="21388"/>
                  </a:cubicBezTo>
                  <a:cubicBezTo>
                    <a:pt x="13453" y="20450"/>
                    <a:pt x="13093" y="19693"/>
                    <a:pt x="12876" y="19224"/>
                  </a:cubicBezTo>
                  <a:cubicBezTo>
                    <a:pt x="12443" y="18142"/>
                    <a:pt x="12263" y="17060"/>
                    <a:pt x="12263" y="16050"/>
                  </a:cubicBezTo>
                  <a:cubicBezTo>
                    <a:pt x="12263" y="15040"/>
                    <a:pt x="12443" y="14138"/>
                    <a:pt x="12768" y="13381"/>
                  </a:cubicBezTo>
                  <a:cubicBezTo>
                    <a:pt x="12840" y="13273"/>
                    <a:pt x="12984" y="13056"/>
                    <a:pt x="13201" y="12804"/>
                  </a:cubicBezTo>
                  <a:cubicBezTo>
                    <a:pt x="13994" y="12010"/>
                    <a:pt x="15617" y="10820"/>
                    <a:pt x="17060" y="9305"/>
                  </a:cubicBezTo>
                  <a:cubicBezTo>
                    <a:pt x="18503" y="7827"/>
                    <a:pt x="19801" y="5987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6"/>
            <p:cNvSpPr/>
            <p:nvPr/>
          </p:nvSpPr>
          <p:spPr>
            <a:xfrm>
              <a:off x="4167950" y="1025400"/>
              <a:ext cx="499250" cy="549925"/>
            </a:xfrm>
            <a:custGeom>
              <a:rect b="b" l="l" r="r" t="t"/>
              <a:pathLst>
                <a:path extrusionOk="0" h="21997" w="19970">
                  <a:moveTo>
                    <a:pt x="17707" y="0"/>
                  </a:moveTo>
                  <a:cubicBezTo>
                    <a:pt x="16628" y="0"/>
                    <a:pt x="15286" y="517"/>
                    <a:pt x="13995" y="969"/>
                  </a:cubicBezTo>
                  <a:cubicBezTo>
                    <a:pt x="11073" y="1979"/>
                    <a:pt x="3211" y="9626"/>
                    <a:pt x="1407" y="14422"/>
                  </a:cubicBezTo>
                  <a:cubicBezTo>
                    <a:pt x="1" y="18210"/>
                    <a:pt x="686" y="20013"/>
                    <a:pt x="2561" y="21997"/>
                  </a:cubicBezTo>
                  <a:cubicBezTo>
                    <a:pt x="3211" y="21852"/>
                    <a:pt x="4004" y="21492"/>
                    <a:pt x="4906" y="20842"/>
                  </a:cubicBezTo>
                  <a:cubicBezTo>
                    <a:pt x="7575" y="18823"/>
                    <a:pt x="8693" y="15216"/>
                    <a:pt x="10388" y="13990"/>
                  </a:cubicBezTo>
                  <a:cubicBezTo>
                    <a:pt x="11362" y="13304"/>
                    <a:pt x="13057" y="12186"/>
                    <a:pt x="14824" y="11032"/>
                  </a:cubicBezTo>
                  <a:cubicBezTo>
                    <a:pt x="16880" y="9265"/>
                    <a:pt x="19838" y="6740"/>
                    <a:pt x="19910" y="3458"/>
                  </a:cubicBezTo>
                  <a:cubicBezTo>
                    <a:pt x="19969" y="788"/>
                    <a:pt x="19039" y="0"/>
                    <a:pt x="17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6"/>
            <p:cNvSpPr/>
            <p:nvPr/>
          </p:nvSpPr>
          <p:spPr>
            <a:xfrm>
              <a:off x="4176975" y="1018075"/>
              <a:ext cx="496850" cy="564825"/>
            </a:xfrm>
            <a:custGeom>
              <a:rect b="b" l="l" r="r" t="t"/>
              <a:pathLst>
                <a:path extrusionOk="0" h="22593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4" y="5302"/>
                    <a:pt x="18503" y="6672"/>
                    <a:pt x="17529" y="7899"/>
                  </a:cubicBezTo>
                  <a:cubicBezTo>
                    <a:pt x="16519" y="9125"/>
                    <a:pt x="15293" y="10207"/>
                    <a:pt x="14247" y="11073"/>
                  </a:cubicBezTo>
                  <a:lnTo>
                    <a:pt x="14260" y="11088"/>
                  </a:lnTo>
                  <a:lnTo>
                    <a:pt x="14260" y="11088"/>
                  </a:lnTo>
                  <a:cubicBezTo>
                    <a:pt x="12536" y="12237"/>
                    <a:pt x="10816" y="13348"/>
                    <a:pt x="9847" y="14030"/>
                  </a:cubicBezTo>
                  <a:cubicBezTo>
                    <a:pt x="8945" y="14715"/>
                    <a:pt x="8224" y="15942"/>
                    <a:pt x="7394" y="17240"/>
                  </a:cubicBezTo>
                  <a:cubicBezTo>
                    <a:pt x="6601" y="18539"/>
                    <a:pt x="5663" y="19909"/>
                    <a:pt x="4364" y="20883"/>
                  </a:cubicBezTo>
                  <a:cubicBezTo>
                    <a:pt x="3571" y="21478"/>
                    <a:pt x="2869" y="21800"/>
                    <a:pt x="2286" y="21961"/>
                  </a:cubicBezTo>
                  <a:lnTo>
                    <a:pt x="2286" y="21961"/>
                  </a:lnTo>
                  <a:cubicBezTo>
                    <a:pt x="1769" y="21371"/>
                    <a:pt x="1349" y="20836"/>
                    <a:pt x="1082" y="20270"/>
                  </a:cubicBezTo>
                  <a:cubicBezTo>
                    <a:pt x="758" y="19657"/>
                    <a:pt x="613" y="18971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080"/>
                    <a:pt x="181" y="19837"/>
                    <a:pt x="541" y="20522"/>
                  </a:cubicBezTo>
                  <a:cubicBezTo>
                    <a:pt x="866" y="21208"/>
                    <a:pt x="1371" y="21857"/>
                    <a:pt x="1984" y="22506"/>
                  </a:cubicBezTo>
                  <a:cubicBezTo>
                    <a:pt x="2037" y="22559"/>
                    <a:pt x="2109" y="22592"/>
                    <a:pt x="2186" y="22592"/>
                  </a:cubicBezTo>
                  <a:cubicBezTo>
                    <a:pt x="2215" y="22592"/>
                    <a:pt x="2244" y="22588"/>
                    <a:pt x="2273" y="22578"/>
                  </a:cubicBezTo>
                  <a:cubicBezTo>
                    <a:pt x="2958" y="22398"/>
                    <a:pt x="3823" y="22037"/>
                    <a:pt x="4725" y="21352"/>
                  </a:cubicBezTo>
                  <a:cubicBezTo>
                    <a:pt x="6096" y="20306"/>
                    <a:pt x="7069" y="18863"/>
                    <a:pt x="7899" y="17565"/>
                  </a:cubicBezTo>
                  <a:cubicBezTo>
                    <a:pt x="8729" y="16266"/>
                    <a:pt x="9450" y="15076"/>
                    <a:pt x="10207" y="14535"/>
                  </a:cubicBezTo>
                  <a:cubicBezTo>
                    <a:pt x="11145" y="13850"/>
                    <a:pt x="12876" y="12732"/>
                    <a:pt x="14607" y="11542"/>
                  </a:cubicBezTo>
                  <a:lnTo>
                    <a:pt x="14644" y="11542"/>
                  </a:lnTo>
                  <a:cubicBezTo>
                    <a:pt x="15690" y="10640"/>
                    <a:pt x="16952" y="9594"/>
                    <a:pt x="17998" y="8296"/>
                  </a:cubicBezTo>
                  <a:cubicBezTo>
                    <a:pt x="19008" y="6997"/>
                    <a:pt x="19837" y="5482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6"/>
            <p:cNvSpPr/>
            <p:nvPr/>
          </p:nvSpPr>
          <p:spPr>
            <a:xfrm>
              <a:off x="4178775" y="1025400"/>
              <a:ext cx="488425" cy="508700"/>
            </a:xfrm>
            <a:custGeom>
              <a:rect b="b" l="l" r="r" t="t"/>
              <a:pathLst>
                <a:path extrusionOk="0" h="20348" w="19537">
                  <a:moveTo>
                    <a:pt x="17274" y="0"/>
                  </a:moveTo>
                  <a:cubicBezTo>
                    <a:pt x="16195" y="0"/>
                    <a:pt x="14853" y="517"/>
                    <a:pt x="13562" y="969"/>
                  </a:cubicBezTo>
                  <a:cubicBezTo>
                    <a:pt x="10640" y="1979"/>
                    <a:pt x="2778" y="9626"/>
                    <a:pt x="974" y="14422"/>
                  </a:cubicBezTo>
                  <a:cubicBezTo>
                    <a:pt x="0" y="17127"/>
                    <a:pt x="37" y="18823"/>
                    <a:pt x="830" y="20265"/>
                  </a:cubicBezTo>
                  <a:cubicBezTo>
                    <a:pt x="1060" y="20318"/>
                    <a:pt x="1303" y="20348"/>
                    <a:pt x="1559" y="20348"/>
                  </a:cubicBezTo>
                  <a:cubicBezTo>
                    <a:pt x="2345" y="20348"/>
                    <a:pt x="3249" y="20071"/>
                    <a:pt x="4256" y="19364"/>
                  </a:cubicBezTo>
                  <a:cubicBezTo>
                    <a:pt x="7935" y="16695"/>
                    <a:pt x="6601" y="13881"/>
                    <a:pt x="9847" y="12294"/>
                  </a:cubicBezTo>
                  <a:cubicBezTo>
                    <a:pt x="12480" y="11032"/>
                    <a:pt x="16303" y="8580"/>
                    <a:pt x="18900" y="5838"/>
                  </a:cubicBezTo>
                  <a:cubicBezTo>
                    <a:pt x="19260" y="5081"/>
                    <a:pt x="19477" y="4288"/>
                    <a:pt x="19477" y="3458"/>
                  </a:cubicBezTo>
                  <a:cubicBezTo>
                    <a:pt x="19536" y="788"/>
                    <a:pt x="18606" y="0"/>
                    <a:pt x="172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6"/>
            <p:cNvSpPr/>
            <p:nvPr/>
          </p:nvSpPr>
          <p:spPr>
            <a:xfrm>
              <a:off x="4176975" y="1018075"/>
              <a:ext cx="496850" cy="523900"/>
            </a:xfrm>
            <a:custGeom>
              <a:rect b="b" l="l" r="r" t="t"/>
              <a:pathLst>
                <a:path extrusionOk="0" h="20956" w="19874">
                  <a:moveTo>
                    <a:pt x="17349" y="613"/>
                  </a:moveTo>
                  <a:cubicBezTo>
                    <a:pt x="17673" y="613"/>
                    <a:pt x="17926" y="649"/>
                    <a:pt x="18142" y="721"/>
                  </a:cubicBezTo>
                  <a:cubicBezTo>
                    <a:pt x="18467" y="866"/>
                    <a:pt x="18719" y="1082"/>
                    <a:pt x="18936" y="1515"/>
                  </a:cubicBezTo>
                  <a:cubicBezTo>
                    <a:pt x="19152" y="1948"/>
                    <a:pt x="19260" y="2597"/>
                    <a:pt x="19260" y="3499"/>
                  </a:cubicBezTo>
                  <a:cubicBezTo>
                    <a:pt x="19260" y="3571"/>
                    <a:pt x="19260" y="3643"/>
                    <a:pt x="19260" y="3751"/>
                  </a:cubicBezTo>
                  <a:cubicBezTo>
                    <a:pt x="19225" y="4519"/>
                    <a:pt x="19055" y="5253"/>
                    <a:pt x="18750" y="5920"/>
                  </a:cubicBezTo>
                  <a:lnTo>
                    <a:pt x="18750" y="5920"/>
                  </a:lnTo>
                  <a:cubicBezTo>
                    <a:pt x="16190" y="8623"/>
                    <a:pt x="12406" y="11073"/>
                    <a:pt x="9774" y="12335"/>
                  </a:cubicBezTo>
                  <a:cubicBezTo>
                    <a:pt x="8945" y="12732"/>
                    <a:pt x="8368" y="13237"/>
                    <a:pt x="7935" y="13814"/>
                  </a:cubicBezTo>
                  <a:cubicBezTo>
                    <a:pt x="7322" y="14643"/>
                    <a:pt x="7033" y="15581"/>
                    <a:pt x="6601" y="16519"/>
                  </a:cubicBezTo>
                  <a:cubicBezTo>
                    <a:pt x="6132" y="17457"/>
                    <a:pt x="5483" y="18430"/>
                    <a:pt x="4148" y="19404"/>
                  </a:cubicBezTo>
                  <a:cubicBezTo>
                    <a:pt x="3210" y="20089"/>
                    <a:pt x="2345" y="20342"/>
                    <a:pt x="1623" y="20342"/>
                  </a:cubicBezTo>
                  <a:cubicBezTo>
                    <a:pt x="1456" y="20342"/>
                    <a:pt x="1267" y="20320"/>
                    <a:pt x="1090" y="20294"/>
                  </a:cubicBezTo>
                  <a:lnTo>
                    <a:pt x="1090" y="20294"/>
                  </a:lnTo>
                  <a:cubicBezTo>
                    <a:pt x="772" y="19676"/>
                    <a:pt x="613" y="18993"/>
                    <a:pt x="613" y="18214"/>
                  </a:cubicBezTo>
                  <a:cubicBezTo>
                    <a:pt x="613" y="17276"/>
                    <a:pt x="830" y="16194"/>
                    <a:pt x="1335" y="14824"/>
                  </a:cubicBezTo>
                  <a:cubicBezTo>
                    <a:pt x="2200" y="12515"/>
                    <a:pt x="4617" y="9414"/>
                    <a:pt x="7142" y="6781"/>
                  </a:cubicBezTo>
                  <a:cubicBezTo>
                    <a:pt x="8404" y="5482"/>
                    <a:pt x="9702" y="4292"/>
                    <a:pt x="10857" y="3354"/>
                  </a:cubicBezTo>
                  <a:cubicBezTo>
                    <a:pt x="12011" y="2453"/>
                    <a:pt x="13057" y="1803"/>
                    <a:pt x="13706" y="1551"/>
                  </a:cubicBezTo>
                  <a:cubicBezTo>
                    <a:pt x="15040" y="1118"/>
                    <a:pt x="16375" y="613"/>
                    <a:pt x="17349" y="613"/>
                  </a:cubicBezTo>
                  <a:close/>
                  <a:moveTo>
                    <a:pt x="17349" y="0"/>
                  </a:moveTo>
                  <a:cubicBezTo>
                    <a:pt x="16194" y="0"/>
                    <a:pt x="14824" y="541"/>
                    <a:pt x="13525" y="974"/>
                  </a:cubicBezTo>
                  <a:cubicBezTo>
                    <a:pt x="12732" y="1262"/>
                    <a:pt x="11686" y="1948"/>
                    <a:pt x="10496" y="2885"/>
                  </a:cubicBezTo>
                  <a:cubicBezTo>
                    <a:pt x="8729" y="4292"/>
                    <a:pt x="6637" y="6312"/>
                    <a:pt x="4833" y="8440"/>
                  </a:cubicBezTo>
                  <a:cubicBezTo>
                    <a:pt x="3030" y="10532"/>
                    <a:pt x="1479" y="12768"/>
                    <a:pt x="794" y="14643"/>
                  </a:cubicBezTo>
                  <a:cubicBezTo>
                    <a:pt x="253" y="16050"/>
                    <a:pt x="0" y="17204"/>
                    <a:pt x="0" y="18214"/>
                  </a:cubicBezTo>
                  <a:cubicBezTo>
                    <a:pt x="0" y="19152"/>
                    <a:pt x="217" y="19945"/>
                    <a:pt x="613" y="20703"/>
                  </a:cubicBezTo>
                  <a:cubicBezTo>
                    <a:pt x="650" y="20775"/>
                    <a:pt x="758" y="20847"/>
                    <a:pt x="830" y="20847"/>
                  </a:cubicBezTo>
                  <a:cubicBezTo>
                    <a:pt x="1082" y="20919"/>
                    <a:pt x="1335" y="20955"/>
                    <a:pt x="1623" y="20955"/>
                  </a:cubicBezTo>
                  <a:cubicBezTo>
                    <a:pt x="2489" y="20955"/>
                    <a:pt x="3463" y="20667"/>
                    <a:pt x="4473" y="19909"/>
                  </a:cubicBezTo>
                  <a:cubicBezTo>
                    <a:pt x="6384" y="18539"/>
                    <a:pt x="7033" y="17060"/>
                    <a:pt x="7574" y="15834"/>
                  </a:cubicBezTo>
                  <a:cubicBezTo>
                    <a:pt x="7827" y="15220"/>
                    <a:pt x="8079" y="14643"/>
                    <a:pt x="8440" y="14174"/>
                  </a:cubicBezTo>
                  <a:cubicBezTo>
                    <a:pt x="8801" y="13670"/>
                    <a:pt x="9270" y="13237"/>
                    <a:pt x="10063" y="12876"/>
                  </a:cubicBezTo>
                  <a:cubicBezTo>
                    <a:pt x="12732" y="11578"/>
                    <a:pt x="16555" y="9125"/>
                    <a:pt x="19188" y="6348"/>
                  </a:cubicBezTo>
                  <a:lnTo>
                    <a:pt x="19260" y="6240"/>
                  </a:lnTo>
                  <a:cubicBezTo>
                    <a:pt x="19621" y="5482"/>
                    <a:pt x="19837" y="4653"/>
                    <a:pt x="19873" y="3751"/>
                  </a:cubicBezTo>
                  <a:cubicBezTo>
                    <a:pt x="19873" y="3679"/>
                    <a:pt x="19873" y="3571"/>
                    <a:pt x="19873" y="3499"/>
                  </a:cubicBezTo>
                  <a:cubicBezTo>
                    <a:pt x="19873" y="2236"/>
                    <a:pt x="19621" y="1371"/>
                    <a:pt x="19188" y="794"/>
                  </a:cubicBezTo>
                  <a:cubicBezTo>
                    <a:pt x="18972" y="505"/>
                    <a:pt x="18683" y="289"/>
                    <a:pt x="18358" y="180"/>
                  </a:cubicBezTo>
                  <a:cubicBezTo>
                    <a:pt x="18070" y="36"/>
                    <a:pt x="17709" y="0"/>
                    <a:pt x="173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6"/>
            <p:cNvSpPr/>
            <p:nvPr/>
          </p:nvSpPr>
          <p:spPr>
            <a:xfrm>
              <a:off x="5450150" y="1062375"/>
              <a:ext cx="486025" cy="512950"/>
            </a:xfrm>
            <a:custGeom>
              <a:rect b="b" l="l" r="r" t="t"/>
              <a:pathLst>
                <a:path extrusionOk="0" h="20518" w="19441">
                  <a:moveTo>
                    <a:pt x="2390" y="1"/>
                  </a:moveTo>
                  <a:cubicBezTo>
                    <a:pt x="1646" y="1"/>
                    <a:pt x="1081" y="219"/>
                    <a:pt x="721" y="608"/>
                  </a:cubicBezTo>
                  <a:cubicBezTo>
                    <a:pt x="325" y="1041"/>
                    <a:pt x="108" y="1618"/>
                    <a:pt x="0" y="2304"/>
                  </a:cubicBezTo>
                  <a:cubicBezTo>
                    <a:pt x="482" y="2137"/>
                    <a:pt x="1126" y="1994"/>
                    <a:pt x="1909" y="1994"/>
                  </a:cubicBezTo>
                  <a:cubicBezTo>
                    <a:pt x="2825" y="1994"/>
                    <a:pt x="3931" y="2190"/>
                    <a:pt x="5194" y="2773"/>
                  </a:cubicBezTo>
                  <a:cubicBezTo>
                    <a:pt x="9125" y="4540"/>
                    <a:pt x="16302" y="13521"/>
                    <a:pt x="17420" y="15973"/>
                  </a:cubicBezTo>
                  <a:cubicBezTo>
                    <a:pt x="18070" y="17416"/>
                    <a:pt x="17889" y="19219"/>
                    <a:pt x="17709" y="20518"/>
                  </a:cubicBezTo>
                  <a:cubicBezTo>
                    <a:pt x="18430" y="20481"/>
                    <a:pt x="19080" y="20049"/>
                    <a:pt x="19188" y="18895"/>
                  </a:cubicBezTo>
                  <a:cubicBezTo>
                    <a:pt x="19440" y="16767"/>
                    <a:pt x="17637" y="11501"/>
                    <a:pt x="11902" y="5766"/>
                  </a:cubicBezTo>
                  <a:cubicBezTo>
                    <a:pt x="7740" y="1604"/>
                    <a:pt x="4406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6"/>
            <p:cNvSpPr/>
            <p:nvPr/>
          </p:nvSpPr>
          <p:spPr>
            <a:xfrm>
              <a:off x="5442025" y="1055025"/>
              <a:ext cx="495950" cy="528425"/>
            </a:xfrm>
            <a:custGeom>
              <a:rect b="b" l="l" r="r" t="t"/>
              <a:pathLst>
                <a:path extrusionOk="0" h="21137" w="19838">
                  <a:moveTo>
                    <a:pt x="2705" y="614"/>
                  </a:moveTo>
                  <a:cubicBezTo>
                    <a:pt x="3643" y="614"/>
                    <a:pt x="4942" y="975"/>
                    <a:pt x="6529" y="1876"/>
                  </a:cubicBezTo>
                  <a:cubicBezTo>
                    <a:pt x="8116" y="2778"/>
                    <a:pt x="9955" y="4221"/>
                    <a:pt x="12047" y="6276"/>
                  </a:cubicBezTo>
                  <a:cubicBezTo>
                    <a:pt x="14716" y="8982"/>
                    <a:pt x="16519" y="11542"/>
                    <a:pt x="17673" y="13742"/>
                  </a:cubicBezTo>
                  <a:cubicBezTo>
                    <a:pt x="18791" y="15942"/>
                    <a:pt x="19260" y="17746"/>
                    <a:pt x="19260" y="18828"/>
                  </a:cubicBezTo>
                  <a:cubicBezTo>
                    <a:pt x="19260" y="18936"/>
                    <a:pt x="19224" y="19044"/>
                    <a:pt x="19224" y="19152"/>
                  </a:cubicBezTo>
                  <a:cubicBezTo>
                    <a:pt x="19188" y="19693"/>
                    <a:pt x="19008" y="20018"/>
                    <a:pt x="18791" y="20198"/>
                  </a:cubicBezTo>
                  <a:cubicBezTo>
                    <a:pt x="18690" y="20320"/>
                    <a:pt x="18555" y="20396"/>
                    <a:pt x="18404" y="20446"/>
                  </a:cubicBezTo>
                  <a:lnTo>
                    <a:pt x="18404" y="20446"/>
                  </a:lnTo>
                  <a:cubicBezTo>
                    <a:pt x="18458" y="19939"/>
                    <a:pt x="18503" y="19388"/>
                    <a:pt x="18503" y="18792"/>
                  </a:cubicBezTo>
                  <a:cubicBezTo>
                    <a:pt x="18503" y="17926"/>
                    <a:pt x="18395" y="16988"/>
                    <a:pt x="17998" y="16159"/>
                  </a:cubicBezTo>
                  <a:cubicBezTo>
                    <a:pt x="17709" y="15510"/>
                    <a:pt x="17060" y="14464"/>
                    <a:pt x="16159" y="13237"/>
                  </a:cubicBezTo>
                  <a:cubicBezTo>
                    <a:pt x="14788" y="11398"/>
                    <a:pt x="12949" y="9162"/>
                    <a:pt x="11037" y="7178"/>
                  </a:cubicBezTo>
                  <a:cubicBezTo>
                    <a:pt x="9125" y="5194"/>
                    <a:pt x="7178" y="3499"/>
                    <a:pt x="5627" y="2778"/>
                  </a:cubicBezTo>
                  <a:cubicBezTo>
                    <a:pt x="4365" y="2201"/>
                    <a:pt x="3210" y="1985"/>
                    <a:pt x="2273" y="1985"/>
                  </a:cubicBezTo>
                  <a:cubicBezTo>
                    <a:pt x="1678" y="1985"/>
                    <a:pt x="1158" y="2059"/>
                    <a:pt x="712" y="2167"/>
                  </a:cubicBezTo>
                  <a:lnTo>
                    <a:pt x="712" y="2167"/>
                  </a:lnTo>
                  <a:cubicBezTo>
                    <a:pt x="825" y="1737"/>
                    <a:pt x="994" y="1388"/>
                    <a:pt x="1263" y="1119"/>
                  </a:cubicBezTo>
                  <a:cubicBezTo>
                    <a:pt x="1551" y="794"/>
                    <a:pt x="2020" y="614"/>
                    <a:pt x="2705" y="614"/>
                  </a:cubicBezTo>
                  <a:close/>
                  <a:moveTo>
                    <a:pt x="2705" y="1"/>
                  </a:moveTo>
                  <a:cubicBezTo>
                    <a:pt x="1912" y="1"/>
                    <a:pt x="1227" y="253"/>
                    <a:pt x="794" y="722"/>
                  </a:cubicBezTo>
                  <a:cubicBezTo>
                    <a:pt x="361" y="1191"/>
                    <a:pt x="145" y="1840"/>
                    <a:pt x="37" y="2562"/>
                  </a:cubicBezTo>
                  <a:cubicBezTo>
                    <a:pt x="0" y="2670"/>
                    <a:pt x="73" y="2778"/>
                    <a:pt x="145" y="2850"/>
                  </a:cubicBezTo>
                  <a:cubicBezTo>
                    <a:pt x="196" y="2876"/>
                    <a:pt x="265" y="2901"/>
                    <a:pt x="339" y="2901"/>
                  </a:cubicBezTo>
                  <a:cubicBezTo>
                    <a:pt x="370" y="2901"/>
                    <a:pt x="402" y="2897"/>
                    <a:pt x="433" y="2886"/>
                  </a:cubicBezTo>
                  <a:cubicBezTo>
                    <a:pt x="902" y="2706"/>
                    <a:pt x="1515" y="2598"/>
                    <a:pt x="2273" y="2598"/>
                  </a:cubicBezTo>
                  <a:cubicBezTo>
                    <a:pt x="3138" y="2598"/>
                    <a:pt x="4184" y="2778"/>
                    <a:pt x="5374" y="3319"/>
                  </a:cubicBezTo>
                  <a:cubicBezTo>
                    <a:pt x="6312" y="3752"/>
                    <a:pt x="7502" y="4617"/>
                    <a:pt x="8729" y="5735"/>
                  </a:cubicBezTo>
                  <a:cubicBezTo>
                    <a:pt x="10568" y="7431"/>
                    <a:pt x="12552" y="9631"/>
                    <a:pt x="14175" y="11687"/>
                  </a:cubicBezTo>
                  <a:cubicBezTo>
                    <a:pt x="15004" y="12696"/>
                    <a:pt x="15726" y="13634"/>
                    <a:pt x="16267" y="14464"/>
                  </a:cubicBezTo>
                  <a:cubicBezTo>
                    <a:pt x="16844" y="15293"/>
                    <a:pt x="17277" y="15979"/>
                    <a:pt x="17457" y="16411"/>
                  </a:cubicBezTo>
                  <a:cubicBezTo>
                    <a:pt x="17782" y="17133"/>
                    <a:pt x="17890" y="17962"/>
                    <a:pt x="17890" y="18792"/>
                  </a:cubicBezTo>
                  <a:cubicBezTo>
                    <a:pt x="17890" y="19477"/>
                    <a:pt x="17818" y="20162"/>
                    <a:pt x="17745" y="20775"/>
                  </a:cubicBezTo>
                  <a:cubicBezTo>
                    <a:pt x="17745" y="20884"/>
                    <a:pt x="17782" y="20956"/>
                    <a:pt x="17818" y="21028"/>
                  </a:cubicBezTo>
                  <a:cubicBezTo>
                    <a:pt x="17890" y="21100"/>
                    <a:pt x="17998" y="21136"/>
                    <a:pt x="18070" y="21136"/>
                  </a:cubicBezTo>
                  <a:cubicBezTo>
                    <a:pt x="18467" y="21100"/>
                    <a:pt x="18900" y="20956"/>
                    <a:pt x="19224" y="20631"/>
                  </a:cubicBezTo>
                  <a:cubicBezTo>
                    <a:pt x="19549" y="20307"/>
                    <a:pt x="19765" y="19838"/>
                    <a:pt x="19837" y="19225"/>
                  </a:cubicBezTo>
                  <a:cubicBezTo>
                    <a:pt x="19837" y="19116"/>
                    <a:pt x="19837" y="18972"/>
                    <a:pt x="19837" y="18828"/>
                  </a:cubicBezTo>
                  <a:cubicBezTo>
                    <a:pt x="19837" y="17566"/>
                    <a:pt x="19368" y="15726"/>
                    <a:pt x="18178" y="13454"/>
                  </a:cubicBezTo>
                  <a:cubicBezTo>
                    <a:pt x="17024" y="11218"/>
                    <a:pt x="15185" y="8585"/>
                    <a:pt x="12444" y="5880"/>
                  </a:cubicBezTo>
                  <a:cubicBezTo>
                    <a:pt x="10352" y="3752"/>
                    <a:pt x="8476" y="2309"/>
                    <a:pt x="6817" y="1371"/>
                  </a:cubicBezTo>
                  <a:cubicBezTo>
                    <a:pt x="5194" y="434"/>
                    <a:pt x="3824" y="1"/>
                    <a:pt x="270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6"/>
            <p:cNvSpPr/>
            <p:nvPr/>
          </p:nvSpPr>
          <p:spPr>
            <a:xfrm>
              <a:off x="4674700" y="3104025"/>
              <a:ext cx="162325" cy="244525"/>
            </a:xfrm>
            <a:custGeom>
              <a:rect b="b" l="l" r="r" t="t"/>
              <a:pathLst>
                <a:path extrusionOk="0" h="9781" w="6493">
                  <a:moveTo>
                    <a:pt x="5667" y="0"/>
                  </a:moveTo>
                  <a:cubicBezTo>
                    <a:pt x="5576" y="0"/>
                    <a:pt x="5485" y="29"/>
                    <a:pt x="5410" y="94"/>
                  </a:cubicBezTo>
                  <a:lnTo>
                    <a:pt x="145" y="4386"/>
                  </a:lnTo>
                  <a:cubicBezTo>
                    <a:pt x="36" y="4458"/>
                    <a:pt x="0" y="4602"/>
                    <a:pt x="0" y="4746"/>
                  </a:cubicBezTo>
                  <a:lnTo>
                    <a:pt x="181" y="9363"/>
                  </a:lnTo>
                  <a:cubicBezTo>
                    <a:pt x="181" y="9616"/>
                    <a:pt x="395" y="9781"/>
                    <a:pt x="622" y="9781"/>
                  </a:cubicBezTo>
                  <a:cubicBezTo>
                    <a:pt x="718" y="9781"/>
                    <a:pt x="816" y="9752"/>
                    <a:pt x="902" y="9687"/>
                  </a:cubicBezTo>
                  <a:lnTo>
                    <a:pt x="6312" y="5323"/>
                  </a:lnTo>
                  <a:cubicBezTo>
                    <a:pt x="6420" y="5251"/>
                    <a:pt x="6492" y="5107"/>
                    <a:pt x="6456" y="4963"/>
                  </a:cubicBezTo>
                  <a:lnTo>
                    <a:pt x="6096" y="418"/>
                  </a:lnTo>
                  <a:cubicBezTo>
                    <a:pt x="6096" y="164"/>
                    <a:pt x="5882" y="0"/>
                    <a:pt x="56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6"/>
            <p:cNvSpPr/>
            <p:nvPr/>
          </p:nvSpPr>
          <p:spPr>
            <a:xfrm>
              <a:off x="4667475" y="3096425"/>
              <a:ext cx="176750" cy="259725"/>
            </a:xfrm>
            <a:custGeom>
              <a:rect b="b" l="l" r="r" t="t"/>
              <a:pathLst>
                <a:path extrusionOk="0" h="10389" w="7070">
                  <a:moveTo>
                    <a:pt x="5952" y="614"/>
                  </a:moveTo>
                  <a:lnTo>
                    <a:pt x="6060" y="650"/>
                  </a:lnTo>
                  <a:lnTo>
                    <a:pt x="6096" y="722"/>
                  </a:lnTo>
                  <a:lnTo>
                    <a:pt x="6457" y="5303"/>
                  </a:lnTo>
                  <a:lnTo>
                    <a:pt x="6421" y="5411"/>
                  </a:lnTo>
                  <a:lnTo>
                    <a:pt x="975" y="9775"/>
                  </a:lnTo>
                  <a:lnTo>
                    <a:pt x="902" y="9811"/>
                  </a:lnTo>
                  <a:lnTo>
                    <a:pt x="794" y="9775"/>
                  </a:lnTo>
                  <a:lnTo>
                    <a:pt x="758" y="9667"/>
                  </a:lnTo>
                  <a:lnTo>
                    <a:pt x="578" y="5014"/>
                  </a:lnTo>
                  <a:lnTo>
                    <a:pt x="650" y="4906"/>
                  </a:lnTo>
                  <a:lnTo>
                    <a:pt x="5880" y="650"/>
                  </a:lnTo>
                  <a:lnTo>
                    <a:pt x="5952" y="614"/>
                  </a:lnTo>
                  <a:close/>
                  <a:moveTo>
                    <a:pt x="5952" y="1"/>
                  </a:moveTo>
                  <a:cubicBezTo>
                    <a:pt x="5808" y="1"/>
                    <a:pt x="5627" y="73"/>
                    <a:pt x="5519" y="181"/>
                  </a:cubicBezTo>
                  <a:lnTo>
                    <a:pt x="253" y="4437"/>
                  </a:lnTo>
                  <a:cubicBezTo>
                    <a:pt x="73" y="4581"/>
                    <a:pt x="1" y="4798"/>
                    <a:pt x="1" y="5014"/>
                  </a:cubicBezTo>
                  <a:lnTo>
                    <a:pt x="1" y="5086"/>
                  </a:lnTo>
                  <a:lnTo>
                    <a:pt x="2" y="5086"/>
                  </a:lnTo>
                  <a:lnTo>
                    <a:pt x="2" y="5086"/>
                  </a:lnTo>
                  <a:lnTo>
                    <a:pt x="181" y="9703"/>
                  </a:lnTo>
                  <a:cubicBezTo>
                    <a:pt x="181" y="9883"/>
                    <a:pt x="253" y="10064"/>
                    <a:pt x="398" y="10208"/>
                  </a:cubicBezTo>
                  <a:cubicBezTo>
                    <a:pt x="542" y="10316"/>
                    <a:pt x="722" y="10388"/>
                    <a:pt x="902" y="10388"/>
                  </a:cubicBezTo>
                  <a:cubicBezTo>
                    <a:pt x="1047" y="10388"/>
                    <a:pt x="1227" y="10352"/>
                    <a:pt x="1371" y="10244"/>
                  </a:cubicBezTo>
                  <a:lnTo>
                    <a:pt x="6781" y="5880"/>
                  </a:lnTo>
                  <a:cubicBezTo>
                    <a:pt x="6962" y="5735"/>
                    <a:pt x="7070" y="5519"/>
                    <a:pt x="7070" y="5303"/>
                  </a:cubicBezTo>
                  <a:lnTo>
                    <a:pt x="7070" y="5231"/>
                  </a:lnTo>
                  <a:lnTo>
                    <a:pt x="6709" y="686"/>
                  </a:lnTo>
                  <a:cubicBezTo>
                    <a:pt x="6673" y="470"/>
                    <a:pt x="6601" y="325"/>
                    <a:pt x="6457" y="181"/>
                  </a:cubicBezTo>
                  <a:cubicBezTo>
                    <a:pt x="6313" y="73"/>
                    <a:pt x="6132" y="1"/>
                    <a:pt x="59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6"/>
            <p:cNvSpPr/>
            <p:nvPr/>
          </p:nvSpPr>
          <p:spPr>
            <a:xfrm>
              <a:off x="4739591" y="-166683"/>
              <a:ext cx="18104" cy="2089879"/>
            </a:xfrm>
            <a:custGeom>
              <a:rect b="b" l="l" r="r" t="t"/>
              <a:pathLst>
                <a:path extrusionOk="0" h="67410" w="722">
                  <a:moveTo>
                    <a:pt x="433" y="0"/>
                  </a:moveTo>
                  <a:cubicBezTo>
                    <a:pt x="253" y="0"/>
                    <a:pt x="108" y="144"/>
                    <a:pt x="108" y="289"/>
                  </a:cubicBezTo>
                  <a:cubicBezTo>
                    <a:pt x="36" y="11325"/>
                    <a:pt x="0" y="22362"/>
                    <a:pt x="0" y="33506"/>
                  </a:cubicBezTo>
                  <a:cubicBezTo>
                    <a:pt x="0" y="44651"/>
                    <a:pt x="36" y="55832"/>
                    <a:pt x="108" y="67085"/>
                  </a:cubicBezTo>
                  <a:cubicBezTo>
                    <a:pt x="108" y="67265"/>
                    <a:pt x="253" y="67409"/>
                    <a:pt x="433" y="67409"/>
                  </a:cubicBezTo>
                  <a:cubicBezTo>
                    <a:pt x="577" y="67409"/>
                    <a:pt x="722" y="67265"/>
                    <a:pt x="722" y="67085"/>
                  </a:cubicBezTo>
                  <a:cubicBezTo>
                    <a:pt x="649" y="55832"/>
                    <a:pt x="613" y="44651"/>
                    <a:pt x="613" y="33506"/>
                  </a:cubicBezTo>
                  <a:cubicBezTo>
                    <a:pt x="613" y="22362"/>
                    <a:pt x="649" y="11325"/>
                    <a:pt x="722" y="289"/>
                  </a:cubicBezTo>
                  <a:cubicBezTo>
                    <a:pt x="722" y="144"/>
                    <a:pt x="577" y="0"/>
                    <a:pt x="43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6"/>
            <p:cNvSpPr/>
            <p:nvPr/>
          </p:nvSpPr>
          <p:spPr>
            <a:xfrm>
              <a:off x="4742325" y="1908025"/>
              <a:ext cx="15350" cy="1251550"/>
            </a:xfrm>
            <a:custGeom>
              <a:rect b="b" l="l" r="r" t="t"/>
              <a:pathLst>
                <a:path extrusionOk="0" h="50062" w="614">
                  <a:moveTo>
                    <a:pt x="325" y="0"/>
                  </a:moveTo>
                  <a:cubicBezTo>
                    <a:pt x="145" y="0"/>
                    <a:pt x="0" y="145"/>
                    <a:pt x="0" y="289"/>
                  </a:cubicBezTo>
                  <a:lnTo>
                    <a:pt x="0" y="49773"/>
                  </a:lnTo>
                  <a:cubicBezTo>
                    <a:pt x="0" y="49953"/>
                    <a:pt x="145" y="50061"/>
                    <a:pt x="325" y="50061"/>
                  </a:cubicBezTo>
                  <a:cubicBezTo>
                    <a:pt x="469" y="50061"/>
                    <a:pt x="614" y="49953"/>
                    <a:pt x="614" y="49773"/>
                  </a:cubicBezTo>
                  <a:lnTo>
                    <a:pt x="614" y="289"/>
                  </a:lnTo>
                  <a:cubicBezTo>
                    <a:pt x="614" y="145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6"/>
            <p:cNvSpPr/>
            <p:nvPr/>
          </p:nvSpPr>
          <p:spPr>
            <a:xfrm>
              <a:off x="3923552" y="-166737"/>
              <a:ext cx="18104" cy="2984732"/>
            </a:xfrm>
            <a:custGeom>
              <a:rect b="b" l="l" r="r" t="t"/>
              <a:pathLst>
                <a:path extrusionOk="0" h="103153" w="722">
                  <a:moveTo>
                    <a:pt x="325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73" y="17312"/>
                    <a:pt x="109" y="34372"/>
                    <a:pt x="109" y="51468"/>
                  </a:cubicBezTo>
                  <a:cubicBezTo>
                    <a:pt x="109" y="68564"/>
                    <a:pt x="73" y="85696"/>
                    <a:pt x="0" y="102864"/>
                  </a:cubicBezTo>
                  <a:cubicBezTo>
                    <a:pt x="0" y="103008"/>
                    <a:pt x="145" y="103152"/>
                    <a:pt x="325" y="103152"/>
                  </a:cubicBezTo>
                  <a:cubicBezTo>
                    <a:pt x="469" y="103152"/>
                    <a:pt x="614" y="103008"/>
                    <a:pt x="614" y="102864"/>
                  </a:cubicBezTo>
                  <a:cubicBezTo>
                    <a:pt x="686" y="85696"/>
                    <a:pt x="722" y="68564"/>
                    <a:pt x="722" y="51468"/>
                  </a:cubicBezTo>
                  <a:cubicBezTo>
                    <a:pt x="722" y="34372"/>
                    <a:pt x="686" y="17312"/>
                    <a:pt x="614" y="289"/>
                  </a:cubicBezTo>
                  <a:cubicBezTo>
                    <a:pt x="614" y="108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6"/>
            <p:cNvSpPr/>
            <p:nvPr/>
          </p:nvSpPr>
          <p:spPr>
            <a:xfrm>
              <a:off x="3599900" y="4261400"/>
              <a:ext cx="339050" cy="267825"/>
            </a:xfrm>
            <a:custGeom>
              <a:rect b="b" l="l" r="r" t="t"/>
              <a:pathLst>
                <a:path extrusionOk="0" h="10713" w="13562">
                  <a:moveTo>
                    <a:pt x="3102" y="1"/>
                  </a:moveTo>
                  <a:cubicBezTo>
                    <a:pt x="2128" y="1732"/>
                    <a:pt x="1010" y="3607"/>
                    <a:pt x="0" y="5375"/>
                  </a:cubicBezTo>
                  <a:cubicBezTo>
                    <a:pt x="1840" y="5663"/>
                    <a:pt x="4617" y="6348"/>
                    <a:pt x="6312" y="7863"/>
                  </a:cubicBezTo>
                  <a:cubicBezTo>
                    <a:pt x="7466" y="8909"/>
                    <a:pt x="8260" y="9883"/>
                    <a:pt x="8801" y="10712"/>
                  </a:cubicBezTo>
                  <a:cubicBezTo>
                    <a:pt x="10207" y="9847"/>
                    <a:pt x="11830" y="8909"/>
                    <a:pt x="13562" y="8007"/>
                  </a:cubicBezTo>
                  <a:cubicBezTo>
                    <a:pt x="12588" y="6132"/>
                    <a:pt x="10748" y="3210"/>
                    <a:pt x="7899" y="1696"/>
                  </a:cubicBezTo>
                  <a:cubicBezTo>
                    <a:pt x="5266" y="325"/>
                    <a:pt x="3860" y="37"/>
                    <a:pt x="31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6"/>
            <p:cNvSpPr/>
            <p:nvPr/>
          </p:nvSpPr>
          <p:spPr>
            <a:xfrm>
              <a:off x="3591775" y="4254175"/>
              <a:ext cx="355300" cy="282700"/>
            </a:xfrm>
            <a:custGeom>
              <a:rect b="b" l="l" r="r" t="t"/>
              <a:pathLst>
                <a:path extrusionOk="0" h="11308" w="14212">
                  <a:moveTo>
                    <a:pt x="3576" y="618"/>
                  </a:moveTo>
                  <a:cubicBezTo>
                    <a:pt x="4280" y="655"/>
                    <a:pt x="5666" y="966"/>
                    <a:pt x="8080" y="2273"/>
                  </a:cubicBezTo>
                  <a:cubicBezTo>
                    <a:pt x="10683" y="3643"/>
                    <a:pt x="12473" y="6282"/>
                    <a:pt x="13480" y="8150"/>
                  </a:cubicBezTo>
                  <a:lnTo>
                    <a:pt x="13480" y="8150"/>
                  </a:lnTo>
                  <a:cubicBezTo>
                    <a:pt x="11945" y="8987"/>
                    <a:pt x="10500" y="9821"/>
                    <a:pt x="9223" y="10601"/>
                  </a:cubicBezTo>
                  <a:lnTo>
                    <a:pt x="9223" y="10601"/>
                  </a:lnTo>
                  <a:cubicBezTo>
                    <a:pt x="8661" y="9816"/>
                    <a:pt x="7907" y="8891"/>
                    <a:pt x="6854" y="7936"/>
                  </a:cubicBezTo>
                  <a:cubicBezTo>
                    <a:pt x="5187" y="6469"/>
                    <a:pt x="2659" y="5773"/>
                    <a:pt x="804" y="5419"/>
                  </a:cubicBezTo>
                  <a:lnTo>
                    <a:pt x="804" y="5419"/>
                  </a:lnTo>
                  <a:cubicBezTo>
                    <a:pt x="1717" y="3856"/>
                    <a:pt x="2700" y="2171"/>
                    <a:pt x="3576" y="618"/>
                  </a:cubicBezTo>
                  <a:close/>
                  <a:moveTo>
                    <a:pt x="3427" y="1"/>
                  </a:moveTo>
                  <a:cubicBezTo>
                    <a:pt x="3319" y="1"/>
                    <a:pt x="3211" y="73"/>
                    <a:pt x="3175" y="145"/>
                  </a:cubicBezTo>
                  <a:cubicBezTo>
                    <a:pt x="2201" y="1840"/>
                    <a:pt x="1083" y="3752"/>
                    <a:pt x="73" y="5483"/>
                  </a:cubicBezTo>
                  <a:cubicBezTo>
                    <a:pt x="1" y="5591"/>
                    <a:pt x="1" y="5700"/>
                    <a:pt x="37" y="5772"/>
                  </a:cubicBezTo>
                  <a:cubicBezTo>
                    <a:pt x="73" y="5880"/>
                    <a:pt x="181" y="5916"/>
                    <a:pt x="253" y="5952"/>
                  </a:cubicBezTo>
                  <a:cubicBezTo>
                    <a:pt x="2093" y="6241"/>
                    <a:pt x="4834" y="6926"/>
                    <a:pt x="6421" y="8405"/>
                  </a:cubicBezTo>
                  <a:cubicBezTo>
                    <a:pt x="7539" y="9378"/>
                    <a:pt x="8332" y="10352"/>
                    <a:pt x="8873" y="11182"/>
                  </a:cubicBezTo>
                  <a:cubicBezTo>
                    <a:pt x="8920" y="11252"/>
                    <a:pt x="9013" y="11307"/>
                    <a:pt x="9112" y="11307"/>
                  </a:cubicBezTo>
                  <a:cubicBezTo>
                    <a:pt x="9165" y="11307"/>
                    <a:pt x="9220" y="11292"/>
                    <a:pt x="9270" y="11254"/>
                  </a:cubicBezTo>
                  <a:cubicBezTo>
                    <a:pt x="10713" y="10388"/>
                    <a:pt x="12300" y="9487"/>
                    <a:pt x="14031" y="8549"/>
                  </a:cubicBezTo>
                  <a:cubicBezTo>
                    <a:pt x="14175" y="8477"/>
                    <a:pt x="14211" y="8296"/>
                    <a:pt x="14139" y="8152"/>
                  </a:cubicBezTo>
                  <a:cubicBezTo>
                    <a:pt x="13165" y="6241"/>
                    <a:pt x="11290" y="3319"/>
                    <a:pt x="8332" y="1732"/>
                  </a:cubicBezTo>
                  <a:cubicBezTo>
                    <a:pt x="5735" y="326"/>
                    <a:pt x="4257" y="1"/>
                    <a:pt x="34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6"/>
            <p:cNvSpPr/>
            <p:nvPr/>
          </p:nvSpPr>
          <p:spPr>
            <a:xfrm>
              <a:off x="3592675" y="4213600"/>
              <a:ext cx="394975" cy="349875"/>
            </a:xfrm>
            <a:custGeom>
              <a:rect b="b" l="l" r="r" t="t"/>
              <a:pathLst>
                <a:path extrusionOk="0" h="13995" w="15799">
                  <a:moveTo>
                    <a:pt x="8801" y="1"/>
                  </a:moveTo>
                  <a:lnTo>
                    <a:pt x="1" y="10569"/>
                  </a:lnTo>
                  <a:lnTo>
                    <a:pt x="5375" y="13995"/>
                  </a:lnTo>
                  <a:lnTo>
                    <a:pt x="15798" y="3572"/>
                  </a:lnTo>
                  <a:lnTo>
                    <a:pt x="880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6"/>
            <p:cNvSpPr/>
            <p:nvPr/>
          </p:nvSpPr>
          <p:spPr>
            <a:xfrm>
              <a:off x="3584575" y="4205450"/>
              <a:ext cx="411175" cy="365600"/>
            </a:xfrm>
            <a:custGeom>
              <a:rect b="b" l="l" r="r" t="t"/>
              <a:pathLst>
                <a:path extrusionOk="0" h="14624" w="16447">
                  <a:moveTo>
                    <a:pt x="9192" y="687"/>
                  </a:moveTo>
                  <a:lnTo>
                    <a:pt x="15617" y="3970"/>
                  </a:lnTo>
                  <a:lnTo>
                    <a:pt x="5663" y="13960"/>
                  </a:lnTo>
                  <a:lnTo>
                    <a:pt x="758" y="10822"/>
                  </a:lnTo>
                  <a:lnTo>
                    <a:pt x="9192" y="687"/>
                  </a:lnTo>
                  <a:close/>
                  <a:moveTo>
                    <a:pt x="9118" y="1"/>
                  </a:moveTo>
                  <a:cubicBezTo>
                    <a:pt x="9028" y="1"/>
                    <a:pt x="8943" y="41"/>
                    <a:pt x="8873" y="111"/>
                  </a:cubicBezTo>
                  <a:lnTo>
                    <a:pt x="72" y="10714"/>
                  </a:lnTo>
                  <a:cubicBezTo>
                    <a:pt x="36" y="10786"/>
                    <a:pt x="0" y="10859"/>
                    <a:pt x="36" y="10967"/>
                  </a:cubicBezTo>
                  <a:cubicBezTo>
                    <a:pt x="36" y="11039"/>
                    <a:pt x="72" y="11111"/>
                    <a:pt x="145" y="11147"/>
                  </a:cubicBezTo>
                  <a:lnTo>
                    <a:pt x="5555" y="14573"/>
                  </a:lnTo>
                  <a:cubicBezTo>
                    <a:pt x="5603" y="14606"/>
                    <a:pt x="5659" y="14624"/>
                    <a:pt x="5716" y="14624"/>
                  </a:cubicBezTo>
                  <a:cubicBezTo>
                    <a:pt x="5785" y="14624"/>
                    <a:pt x="5856" y="14597"/>
                    <a:pt x="5915" y="14537"/>
                  </a:cubicBezTo>
                  <a:lnTo>
                    <a:pt x="16339" y="4114"/>
                  </a:lnTo>
                  <a:cubicBezTo>
                    <a:pt x="16411" y="4042"/>
                    <a:pt x="16447" y="3934"/>
                    <a:pt x="16411" y="3862"/>
                  </a:cubicBezTo>
                  <a:cubicBezTo>
                    <a:pt x="16411" y="3753"/>
                    <a:pt x="16339" y="3681"/>
                    <a:pt x="16266" y="3645"/>
                  </a:cubicBezTo>
                  <a:lnTo>
                    <a:pt x="9269" y="38"/>
                  </a:lnTo>
                  <a:cubicBezTo>
                    <a:pt x="9218" y="13"/>
                    <a:pt x="9167" y="1"/>
                    <a:pt x="911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6"/>
            <p:cNvSpPr/>
            <p:nvPr/>
          </p:nvSpPr>
          <p:spPr>
            <a:xfrm>
              <a:off x="3659400" y="4259600"/>
              <a:ext cx="255200" cy="233550"/>
            </a:xfrm>
            <a:custGeom>
              <a:rect b="b" l="l" r="r" t="t"/>
              <a:pathLst>
                <a:path extrusionOk="0" h="9342" w="10208">
                  <a:moveTo>
                    <a:pt x="6601" y="0"/>
                  </a:moveTo>
                  <a:lnTo>
                    <a:pt x="1" y="7827"/>
                  </a:lnTo>
                  <a:lnTo>
                    <a:pt x="2598" y="9342"/>
                  </a:lnTo>
                  <a:lnTo>
                    <a:pt x="10208" y="1623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6"/>
            <p:cNvSpPr/>
            <p:nvPr/>
          </p:nvSpPr>
          <p:spPr>
            <a:xfrm>
              <a:off x="3651300" y="4252025"/>
              <a:ext cx="271425" cy="248425"/>
            </a:xfrm>
            <a:custGeom>
              <a:rect b="b" l="l" r="r" t="t"/>
              <a:pathLst>
                <a:path extrusionOk="0" h="9937" w="10857">
                  <a:moveTo>
                    <a:pt x="7032" y="655"/>
                  </a:moveTo>
                  <a:lnTo>
                    <a:pt x="10027" y="2035"/>
                  </a:lnTo>
                  <a:lnTo>
                    <a:pt x="2886" y="9284"/>
                  </a:lnTo>
                  <a:lnTo>
                    <a:pt x="758" y="8058"/>
                  </a:lnTo>
                  <a:lnTo>
                    <a:pt x="7032" y="655"/>
                  </a:lnTo>
                  <a:close/>
                  <a:moveTo>
                    <a:pt x="6955" y="1"/>
                  </a:moveTo>
                  <a:cubicBezTo>
                    <a:pt x="6853" y="1"/>
                    <a:pt x="6761" y="34"/>
                    <a:pt x="6709" y="87"/>
                  </a:cubicBezTo>
                  <a:lnTo>
                    <a:pt x="72" y="7914"/>
                  </a:lnTo>
                  <a:cubicBezTo>
                    <a:pt x="36" y="7986"/>
                    <a:pt x="0" y="8094"/>
                    <a:pt x="0" y="8166"/>
                  </a:cubicBezTo>
                  <a:cubicBezTo>
                    <a:pt x="36" y="8274"/>
                    <a:pt x="72" y="8346"/>
                    <a:pt x="144" y="8382"/>
                  </a:cubicBezTo>
                  <a:lnTo>
                    <a:pt x="2777" y="9897"/>
                  </a:lnTo>
                  <a:cubicBezTo>
                    <a:pt x="2819" y="9925"/>
                    <a:pt x="2865" y="9937"/>
                    <a:pt x="2913" y="9937"/>
                  </a:cubicBezTo>
                  <a:cubicBezTo>
                    <a:pt x="2991" y="9937"/>
                    <a:pt x="3071" y="9906"/>
                    <a:pt x="3138" y="9861"/>
                  </a:cubicBezTo>
                  <a:lnTo>
                    <a:pt x="10748" y="2143"/>
                  </a:lnTo>
                  <a:cubicBezTo>
                    <a:pt x="10820" y="2071"/>
                    <a:pt x="10856" y="1962"/>
                    <a:pt x="10820" y="1890"/>
                  </a:cubicBezTo>
                  <a:cubicBezTo>
                    <a:pt x="10820" y="1782"/>
                    <a:pt x="10748" y="1710"/>
                    <a:pt x="10640" y="1638"/>
                  </a:cubicBezTo>
                  <a:lnTo>
                    <a:pt x="7069" y="15"/>
                  </a:lnTo>
                  <a:cubicBezTo>
                    <a:pt x="7031" y="5"/>
                    <a:pt x="6992" y="1"/>
                    <a:pt x="69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6"/>
            <p:cNvSpPr/>
            <p:nvPr/>
          </p:nvSpPr>
          <p:spPr>
            <a:xfrm>
              <a:off x="2214925" y="4282725"/>
              <a:ext cx="151500" cy="319300"/>
            </a:xfrm>
            <a:custGeom>
              <a:rect b="b" l="l" r="r" t="t"/>
              <a:pathLst>
                <a:path extrusionOk="0" h="12772" w="6060">
                  <a:moveTo>
                    <a:pt x="2113" y="0"/>
                  </a:moveTo>
                  <a:cubicBezTo>
                    <a:pt x="1723" y="0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69"/>
                    <a:pt x="1551" y="8453"/>
                    <a:pt x="2200" y="10328"/>
                  </a:cubicBezTo>
                  <a:cubicBezTo>
                    <a:pt x="2489" y="11086"/>
                    <a:pt x="2814" y="12528"/>
                    <a:pt x="3751" y="12709"/>
                  </a:cubicBezTo>
                  <a:cubicBezTo>
                    <a:pt x="3943" y="12751"/>
                    <a:pt x="4121" y="12772"/>
                    <a:pt x="4285" y="12772"/>
                  </a:cubicBezTo>
                  <a:cubicBezTo>
                    <a:pt x="5503" y="12772"/>
                    <a:pt x="5956" y="11638"/>
                    <a:pt x="5987" y="10112"/>
                  </a:cubicBezTo>
                  <a:cubicBezTo>
                    <a:pt x="6060" y="7371"/>
                    <a:pt x="4761" y="3295"/>
                    <a:pt x="4473" y="2430"/>
                  </a:cubicBezTo>
                  <a:cubicBezTo>
                    <a:pt x="3988" y="899"/>
                    <a:pt x="3053" y="0"/>
                    <a:pt x="21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6"/>
            <p:cNvSpPr/>
            <p:nvPr/>
          </p:nvSpPr>
          <p:spPr>
            <a:xfrm>
              <a:off x="2218525" y="4275825"/>
              <a:ext cx="153300" cy="333650"/>
            </a:xfrm>
            <a:custGeom>
              <a:rect b="b" l="l" r="r" t="t"/>
              <a:pathLst>
                <a:path extrusionOk="0" h="13346" w="6132">
                  <a:moveTo>
                    <a:pt x="1984" y="578"/>
                  </a:moveTo>
                  <a:cubicBezTo>
                    <a:pt x="2345" y="578"/>
                    <a:pt x="2742" y="758"/>
                    <a:pt x="3102" y="1119"/>
                  </a:cubicBezTo>
                  <a:cubicBezTo>
                    <a:pt x="3463" y="1515"/>
                    <a:pt x="3824" y="2056"/>
                    <a:pt x="4040" y="2814"/>
                  </a:cubicBezTo>
                  <a:cubicBezTo>
                    <a:pt x="4329" y="3643"/>
                    <a:pt x="5555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19" y="11145"/>
                    <a:pt x="5411" y="11758"/>
                    <a:pt x="5194" y="12155"/>
                  </a:cubicBezTo>
                  <a:cubicBezTo>
                    <a:pt x="5050" y="12336"/>
                    <a:pt x="4942" y="12480"/>
                    <a:pt x="4761" y="12588"/>
                  </a:cubicBezTo>
                  <a:cubicBezTo>
                    <a:pt x="4581" y="12696"/>
                    <a:pt x="4401" y="12768"/>
                    <a:pt x="4112" y="12768"/>
                  </a:cubicBezTo>
                  <a:cubicBezTo>
                    <a:pt x="4004" y="12768"/>
                    <a:pt x="3824" y="12732"/>
                    <a:pt x="3679" y="12696"/>
                  </a:cubicBezTo>
                  <a:cubicBezTo>
                    <a:pt x="3499" y="12660"/>
                    <a:pt x="3355" y="12588"/>
                    <a:pt x="3211" y="12444"/>
                  </a:cubicBezTo>
                  <a:cubicBezTo>
                    <a:pt x="3030" y="12227"/>
                    <a:pt x="2850" y="11903"/>
                    <a:pt x="2706" y="11542"/>
                  </a:cubicBezTo>
                  <a:cubicBezTo>
                    <a:pt x="2561" y="11181"/>
                    <a:pt x="2453" y="10785"/>
                    <a:pt x="2345" y="10496"/>
                  </a:cubicBezTo>
                  <a:cubicBezTo>
                    <a:pt x="1696" y="8657"/>
                    <a:pt x="1371" y="6709"/>
                    <a:pt x="974" y="4761"/>
                  </a:cubicBezTo>
                  <a:cubicBezTo>
                    <a:pt x="830" y="4112"/>
                    <a:pt x="578" y="3175"/>
                    <a:pt x="578" y="2345"/>
                  </a:cubicBezTo>
                  <a:cubicBezTo>
                    <a:pt x="578" y="1768"/>
                    <a:pt x="722" y="1299"/>
                    <a:pt x="1047" y="1010"/>
                  </a:cubicBezTo>
                  <a:cubicBezTo>
                    <a:pt x="1371" y="722"/>
                    <a:pt x="1660" y="578"/>
                    <a:pt x="1984" y="578"/>
                  </a:cubicBezTo>
                  <a:close/>
                  <a:moveTo>
                    <a:pt x="1984" y="1"/>
                  </a:moveTo>
                  <a:cubicBezTo>
                    <a:pt x="1515" y="1"/>
                    <a:pt x="1047" y="181"/>
                    <a:pt x="650" y="542"/>
                  </a:cubicBezTo>
                  <a:cubicBezTo>
                    <a:pt x="109" y="1010"/>
                    <a:pt x="1" y="1696"/>
                    <a:pt x="1" y="2345"/>
                  </a:cubicBezTo>
                  <a:cubicBezTo>
                    <a:pt x="1" y="3283"/>
                    <a:pt x="253" y="4257"/>
                    <a:pt x="397" y="4870"/>
                  </a:cubicBezTo>
                  <a:cubicBezTo>
                    <a:pt x="794" y="6817"/>
                    <a:pt x="1083" y="8801"/>
                    <a:pt x="1804" y="10713"/>
                  </a:cubicBezTo>
                  <a:cubicBezTo>
                    <a:pt x="1912" y="11073"/>
                    <a:pt x="2056" y="11614"/>
                    <a:pt x="2309" y="12155"/>
                  </a:cubicBezTo>
                  <a:cubicBezTo>
                    <a:pt x="2453" y="12408"/>
                    <a:pt x="2597" y="12660"/>
                    <a:pt x="2778" y="12840"/>
                  </a:cubicBezTo>
                  <a:cubicBezTo>
                    <a:pt x="2994" y="13057"/>
                    <a:pt x="3247" y="13237"/>
                    <a:pt x="3535" y="13309"/>
                  </a:cubicBezTo>
                  <a:cubicBezTo>
                    <a:pt x="3752" y="13345"/>
                    <a:pt x="3932" y="13345"/>
                    <a:pt x="4112" y="13345"/>
                  </a:cubicBezTo>
                  <a:cubicBezTo>
                    <a:pt x="4473" y="13345"/>
                    <a:pt x="4798" y="13273"/>
                    <a:pt x="5086" y="13129"/>
                  </a:cubicBezTo>
                  <a:cubicBezTo>
                    <a:pt x="5483" y="12877"/>
                    <a:pt x="5735" y="12480"/>
                    <a:pt x="5916" y="12011"/>
                  </a:cubicBezTo>
                  <a:cubicBezTo>
                    <a:pt x="6060" y="11542"/>
                    <a:pt x="6132" y="11001"/>
                    <a:pt x="6132" y="10424"/>
                  </a:cubicBezTo>
                  <a:cubicBezTo>
                    <a:pt x="6132" y="10352"/>
                    <a:pt x="6132" y="10280"/>
                    <a:pt x="6132" y="10208"/>
                  </a:cubicBezTo>
                  <a:cubicBezTo>
                    <a:pt x="6132" y="7358"/>
                    <a:pt x="4906" y="3499"/>
                    <a:pt x="4617" y="2633"/>
                  </a:cubicBezTo>
                  <a:cubicBezTo>
                    <a:pt x="4365" y="1804"/>
                    <a:pt x="4004" y="1155"/>
                    <a:pt x="3535" y="722"/>
                  </a:cubicBezTo>
                  <a:cubicBezTo>
                    <a:pt x="3102" y="253"/>
                    <a:pt x="2561" y="1"/>
                    <a:pt x="198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6"/>
            <p:cNvSpPr/>
            <p:nvPr/>
          </p:nvSpPr>
          <p:spPr>
            <a:xfrm>
              <a:off x="2166225" y="4403450"/>
              <a:ext cx="113650" cy="239800"/>
            </a:xfrm>
            <a:custGeom>
              <a:rect b="b" l="l" r="r" t="t"/>
              <a:pathLst>
                <a:path extrusionOk="0" h="9592" w="4546">
                  <a:moveTo>
                    <a:pt x="1591" y="1"/>
                  </a:moveTo>
                  <a:cubicBezTo>
                    <a:pt x="1297" y="1"/>
                    <a:pt x="1000" y="121"/>
                    <a:pt x="722" y="378"/>
                  </a:cubicBezTo>
                  <a:cubicBezTo>
                    <a:pt x="1" y="1063"/>
                    <a:pt x="433" y="2578"/>
                    <a:pt x="614" y="3407"/>
                  </a:cubicBezTo>
                  <a:cubicBezTo>
                    <a:pt x="902" y="4850"/>
                    <a:pt x="1155" y="6329"/>
                    <a:pt x="1660" y="7772"/>
                  </a:cubicBezTo>
                  <a:cubicBezTo>
                    <a:pt x="1876" y="8313"/>
                    <a:pt x="2093" y="9395"/>
                    <a:pt x="2814" y="9539"/>
                  </a:cubicBezTo>
                  <a:cubicBezTo>
                    <a:pt x="2965" y="9574"/>
                    <a:pt x="3104" y="9591"/>
                    <a:pt x="3231" y="9591"/>
                  </a:cubicBezTo>
                  <a:cubicBezTo>
                    <a:pt x="4141" y="9591"/>
                    <a:pt x="4477" y="8730"/>
                    <a:pt x="4509" y="7591"/>
                  </a:cubicBezTo>
                  <a:cubicBezTo>
                    <a:pt x="4545" y="5535"/>
                    <a:pt x="3571" y="2470"/>
                    <a:pt x="3355" y="1820"/>
                  </a:cubicBezTo>
                  <a:cubicBezTo>
                    <a:pt x="2974" y="679"/>
                    <a:pt x="2290" y="1"/>
                    <a:pt x="15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6"/>
            <p:cNvSpPr/>
            <p:nvPr/>
          </p:nvSpPr>
          <p:spPr>
            <a:xfrm>
              <a:off x="2166225" y="4395750"/>
              <a:ext cx="119950" cy="255200"/>
            </a:xfrm>
            <a:custGeom>
              <a:rect b="b" l="l" r="r" t="t"/>
              <a:pathLst>
                <a:path extrusionOk="0" h="10208" w="4798">
                  <a:moveTo>
                    <a:pt x="1588" y="614"/>
                  </a:moveTo>
                  <a:cubicBezTo>
                    <a:pt x="1840" y="614"/>
                    <a:pt x="2129" y="722"/>
                    <a:pt x="2381" y="1010"/>
                  </a:cubicBezTo>
                  <a:cubicBezTo>
                    <a:pt x="2670" y="1263"/>
                    <a:pt x="2886" y="1696"/>
                    <a:pt x="3066" y="2237"/>
                  </a:cubicBezTo>
                  <a:cubicBezTo>
                    <a:pt x="3283" y="2850"/>
                    <a:pt x="4184" y="5771"/>
                    <a:pt x="4184" y="7755"/>
                  </a:cubicBezTo>
                  <a:lnTo>
                    <a:pt x="4184" y="7899"/>
                  </a:lnTo>
                  <a:cubicBezTo>
                    <a:pt x="4184" y="8440"/>
                    <a:pt x="4076" y="8909"/>
                    <a:pt x="3932" y="9198"/>
                  </a:cubicBezTo>
                  <a:cubicBezTo>
                    <a:pt x="3860" y="9342"/>
                    <a:pt x="3752" y="9414"/>
                    <a:pt x="3643" y="9486"/>
                  </a:cubicBezTo>
                  <a:cubicBezTo>
                    <a:pt x="3535" y="9558"/>
                    <a:pt x="3391" y="9594"/>
                    <a:pt x="3211" y="9594"/>
                  </a:cubicBezTo>
                  <a:cubicBezTo>
                    <a:pt x="3102" y="9594"/>
                    <a:pt x="2994" y="9594"/>
                    <a:pt x="2886" y="9558"/>
                  </a:cubicBezTo>
                  <a:cubicBezTo>
                    <a:pt x="2778" y="9558"/>
                    <a:pt x="2670" y="9486"/>
                    <a:pt x="2561" y="9378"/>
                  </a:cubicBezTo>
                  <a:cubicBezTo>
                    <a:pt x="2453" y="9234"/>
                    <a:pt x="2309" y="8981"/>
                    <a:pt x="2201" y="8729"/>
                  </a:cubicBezTo>
                  <a:cubicBezTo>
                    <a:pt x="2093" y="8476"/>
                    <a:pt x="2020" y="8188"/>
                    <a:pt x="1948" y="7971"/>
                  </a:cubicBezTo>
                  <a:cubicBezTo>
                    <a:pt x="1443" y="6601"/>
                    <a:pt x="1227" y="5122"/>
                    <a:pt x="902" y="3643"/>
                  </a:cubicBezTo>
                  <a:cubicBezTo>
                    <a:pt x="794" y="3174"/>
                    <a:pt x="614" y="2453"/>
                    <a:pt x="614" y="1876"/>
                  </a:cubicBezTo>
                  <a:cubicBezTo>
                    <a:pt x="614" y="1443"/>
                    <a:pt x="722" y="1083"/>
                    <a:pt x="938" y="902"/>
                  </a:cubicBezTo>
                  <a:cubicBezTo>
                    <a:pt x="1155" y="686"/>
                    <a:pt x="1371" y="614"/>
                    <a:pt x="1588" y="614"/>
                  </a:cubicBezTo>
                  <a:close/>
                  <a:moveTo>
                    <a:pt x="1588" y="1"/>
                  </a:moveTo>
                  <a:cubicBezTo>
                    <a:pt x="1227" y="1"/>
                    <a:pt x="830" y="181"/>
                    <a:pt x="542" y="469"/>
                  </a:cubicBezTo>
                  <a:cubicBezTo>
                    <a:pt x="109" y="830"/>
                    <a:pt x="1" y="1371"/>
                    <a:pt x="1" y="1876"/>
                  </a:cubicBezTo>
                  <a:cubicBezTo>
                    <a:pt x="1" y="2561"/>
                    <a:pt x="217" y="3319"/>
                    <a:pt x="325" y="3788"/>
                  </a:cubicBezTo>
                  <a:cubicBezTo>
                    <a:pt x="614" y="5230"/>
                    <a:pt x="866" y="6709"/>
                    <a:pt x="1371" y="8152"/>
                  </a:cubicBezTo>
                  <a:cubicBezTo>
                    <a:pt x="1479" y="8440"/>
                    <a:pt x="1588" y="8873"/>
                    <a:pt x="1768" y="9234"/>
                  </a:cubicBezTo>
                  <a:cubicBezTo>
                    <a:pt x="1876" y="9450"/>
                    <a:pt x="1984" y="9630"/>
                    <a:pt x="2129" y="9811"/>
                  </a:cubicBezTo>
                  <a:cubicBezTo>
                    <a:pt x="2309" y="9955"/>
                    <a:pt x="2489" y="10099"/>
                    <a:pt x="2742" y="10171"/>
                  </a:cubicBezTo>
                  <a:cubicBezTo>
                    <a:pt x="2922" y="10171"/>
                    <a:pt x="3066" y="10208"/>
                    <a:pt x="3211" y="10208"/>
                  </a:cubicBezTo>
                  <a:cubicBezTo>
                    <a:pt x="3499" y="10208"/>
                    <a:pt x="3752" y="10135"/>
                    <a:pt x="3932" y="10027"/>
                  </a:cubicBezTo>
                  <a:cubicBezTo>
                    <a:pt x="4257" y="9811"/>
                    <a:pt x="4473" y="9486"/>
                    <a:pt x="4617" y="9126"/>
                  </a:cubicBezTo>
                  <a:cubicBezTo>
                    <a:pt x="4725" y="8765"/>
                    <a:pt x="4798" y="8368"/>
                    <a:pt x="4798" y="7899"/>
                  </a:cubicBezTo>
                  <a:lnTo>
                    <a:pt x="4798" y="7755"/>
                  </a:lnTo>
                  <a:cubicBezTo>
                    <a:pt x="4798" y="5627"/>
                    <a:pt x="3860" y="2706"/>
                    <a:pt x="3643" y="2056"/>
                  </a:cubicBezTo>
                  <a:cubicBezTo>
                    <a:pt x="3463" y="1443"/>
                    <a:pt x="3175" y="938"/>
                    <a:pt x="2814" y="578"/>
                  </a:cubicBezTo>
                  <a:cubicBezTo>
                    <a:pt x="2453" y="217"/>
                    <a:pt x="2057" y="1"/>
                    <a:pt x="158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6"/>
            <p:cNvSpPr/>
            <p:nvPr/>
          </p:nvSpPr>
          <p:spPr>
            <a:xfrm>
              <a:off x="2527800" y="4365100"/>
              <a:ext cx="239875" cy="326075"/>
            </a:xfrm>
            <a:custGeom>
              <a:rect b="b" l="l" r="r" t="t"/>
              <a:pathLst>
                <a:path extrusionOk="0" h="13043" w="9595">
                  <a:moveTo>
                    <a:pt x="289" y="0"/>
                  </a:moveTo>
                  <a:cubicBezTo>
                    <a:pt x="289" y="1"/>
                    <a:pt x="1" y="5302"/>
                    <a:pt x="686" y="5699"/>
                  </a:cubicBezTo>
                  <a:cubicBezTo>
                    <a:pt x="1371" y="6096"/>
                    <a:pt x="3896" y="6781"/>
                    <a:pt x="4220" y="6853"/>
                  </a:cubicBezTo>
                  <a:cubicBezTo>
                    <a:pt x="4509" y="6961"/>
                    <a:pt x="4293" y="7358"/>
                    <a:pt x="3896" y="8728"/>
                  </a:cubicBezTo>
                  <a:cubicBezTo>
                    <a:pt x="3535" y="10099"/>
                    <a:pt x="3896" y="11975"/>
                    <a:pt x="5086" y="12660"/>
                  </a:cubicBezTo>
                  <a:cubicBezTo>
                    <a:pt x="5525" y="12913"/>
                    <a:pt x="5920" y="13043"/>
                    <a:pt x="6250" y="13043"/>
                  </a:cubicBezTo>
                  <a:cubicBezTo>
                    <a:pt x="6812" y="13043"/>
                    <a:pt x="7182" y="12663"/>
                    <a:pt x="7250" y="11866"/>
                  </a:cubicBezTo>
                  <a:cubicBezTo>
                    <a:pt x="7358" y="10604"/>
                    <a:pt x="9594" y="6961"/>
                    <a:pt x="8909" y="5879"/>
                  </a:cubicBezTo>
                  <a:cubicBezTo>
                    <a:pt x="8224" y="4797"/>
                    <a:pt x="7142" y="3715"/>
                    <a:pt x="4978" y="3427"/>
                  </a:cubicBezTo>
                  <a:cubicBezTo>
                    <a:pt x="2850" y="3138"/>
                    <a:pt x="289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6"/>
            <p:cNvSpPr/>
            <p:nvPr/>
          </p:nvSpPr>
          <p:spPr>
            <a:xfrm>
              <a:off x="2526000" y="4357550"/>
              <a:ext cx="235350" cy="341200"/>
            </a:xfrm>
            <a:custGeom>
              <a:rect b="b" l="l" r="r" t="t"/>
              <a:pathLst>
                <a:path extrusionOk="0" h="13648" w="9414">
                  <a:moveTo>
                    <a:pt x="613" y="1069"/>
                  </a:moveTo>
                  <a:cubicBezTo>
                    <a:pt x="885" y="1369"/>
                    <a:pt x="1254" y="1751"/>
                    <a:pt x="1696" y="2142"/>
                  </a:cubicBezTo>
                  <a:cubicBezTo>
                    <a:pt x="2633" y="2971"/>
                    <a:pt x="3824" y="3873"/>
                    <a:pt x="5014" y="4053"/>
                  </a:cubicBezTo>
                  <a:cubicBezTo>
                    <a:pt x="6060" y="4161"/>
                    <a:pt x="6817" y="4486"/>
                    <a:pt x="7394" y="4919"/>
                  </a:cubicBezTo>
                  <a:cubicBezTo>
                    <a:pt x="7971" y="5316"/>
                    <a:pt x="8404" y="5821"/>
                    <a:pt x="8729" y="6362"/>
                  </a:cubicBezTo>
                  <a:cubicBezTo>
                    <a:pt x="8765" y="6434"/>
                    <a:pt x="8801" y="6542"/>
                    <a:pt x="8801" y="6722"/>
                  </a:cubicBezTo>
                  <a:cubicBezTo>
                    <a:pt x="8801" y="7047"/>
                    <a:pt x="8729" y="7480"/>
                    <a:pt x="8548" y="7948"/>
                  </a:cubicBezTo>
                  <a:cubicBezTo>
                    <a:pt x="8332" y="8670"/>
                    <a:pt x="7971" y="9463"/>
                    <a:pt x="7647" y="10221"/>
                  </a:cubicBezTo>
                  <a:cubicBezTo>
                    <a:pt x="7502" y="10617"/>
                    <a:pt x="7358" y="10942"/>
                    <a:pt x="7214" y="11267"/>
                  </a:cubicBezTo>
                  <a:cubicBezTo>
                    <a:pt x="7106" y="11591"/>
                    <a:pt x="7034" y="11880"/>
                    <a:pt x="7034" y="12132"/>
                  </a:cubicBezTo>
                  <a:cubicBezTo>
                    <a:pt x="6997" y="12493"/>
                    <a:pt x="6889" y="12745"/>
                    <a:pt x="6781" y="12854"/>
                  </a:cubicBezTo>
                  <a:cubicBezTo>
                    <a:pt x="6673" y="12998"/>
                    <a:pt x="6529" y="13034"/>
                    <a:pt x="6312" y="13034"/>
                  </a:cubicBezTo>
                  <a:cubicBezTo>
                    <a:pt x="6060" y="13034"/>
                    <a:pt x="5735" y="12926"/>
                    <a:pt x="5302" y="12709"/>
                  </a:cubicBezTo>
                  <a:cubicBezTo>
                    <a:pt x="4942" y="12493"/>
                    <a:pt x="4653" y="12096"/>
                    <a:pt x="4437" y="11663"/>
                  </a:cubicBezTo>
                  <a:cubicBezTo>
                    <a:pt x="4256" y="11195"/>
                    <a:pt x="4148" y="10654"/>
                    <a:pt x="4148" y="10113"/>
                  </a:cubicBezTo>
                  <a:cubicBezTo>
                    <a:pt x="4148" y="9788"/>
                    <a:pt x="4184" y="9427"/>
                    <a:pt x="4256" y="9103"/>
                  </a:cubicBezTo>
                  <a:cubicBezTo>
                    <a:pt x="4401" y="8670"/>
                    <a:pt x="4509" y="8309"/>
                    <a:pt x="4581" y="8057"/>
                  </a:cubicBezTo>
                  <a:cubicBezTo>
                    <a:pt x="4653" y="7768"/>
                    <a:pt x="4725" y="7588"/>
                    <a:pt x="4725" y="7407"/>
                  </a:cubicBezTo>
                  <a:cubicBezTo>
                    <a:pt x="4725" y="7299"/>
                    <a:pt x="4689" y="7191"/>
                    <a:pt x="4653" y="7083"/>
                  </a:cubicBezTo>
                  <a:cubicBezTo>
                    <a:pt x="4581" y="6975"/>
                    <a:pt x="4473" y="6903"/>
                    <a:pt x="4365" y="6866"/>
                  </a:cubicBezTo>
                  <a:cubicBezTo>
                    <a:pt x="4292" y="6866"/>
                    <a:pt x="4076" y="6794"/>
                    <a:pt x="3788" y="6722"/>
                  </a:cubicBezTo>
                  <a:cubicBezTo>
                    <a:pt x="3355" y="6578"/>
                    <a:pt x="2742" y="6398"/>
                    <a:pt x="2164" y="6217"/>
                  </a:cubicBezTo>
                  <a:cubicBezTo>
                    <a:pt x="1623" y="6037"/>
                    <a:pt x="1119" y="5857"/>
                    <a:pt x="902" y="5748"/>
                  </a:cubicBezTo>
                  <a:cubicBezTo>
                    <a:pt x="902" y="5712"/>
                    <a:pt x="830" y="5604"/>
                    <a:pt x="794" y="5388"/>
                  </a:cubicBezTo>
                  <a:cubicBezTo>
                    <a:pt x="650" y="4811"/>
                    <a:pt x="578" y="3693"/>
                    <a:pt x="578" y="2683"/>
                  </a:cubicBezTo>
                  <a:cubicBezTo>
                    <a:pt x="578" y="2091"/>
                    <a:pt x="611" y="1499"/>
                    <a:pt x="613" y="1069"/>
                  </a:cubicBezTo>
                  <a:close/>
                  <a:moveTo>
                    <a:pt x="354" y="0"/>
                  </a:moveTo>
                  <a:cubicBezTo>
                    <a:pt x="323" y="0"/>
                    <a:pt x="289" y="5"/>
                    <a:pt x="253" y="14"/>
                  </a:cubicBezTo>
                  <a:cubicBezTo>
                    <a:pt x="145" y="50"/>
                    <a:pt x="73" y="158"/>
                    <a:pt x="73" y="302"/>
                  </a:cubicBezTo>
                  <a:cubicBezTo>
                    <a:pt x="73" y="302"/>
                    <a:pt x="0" y="1420"/>
                    <a:pt x="0" y="2683"/>
                  </a:cubicBezTo>
                  <a:cubicBezTo>
                    <a:pt x="0" y="3440"/>
                    <a:pt x="0" y="4197"/>
                    <a:pt x="73" y="4847"/>
                  </a:cubicBezTo>
                  <a:cubicBezTo>
                    <a:pt x="109" y="5171"/>
                    <a:pt x="181" y="5460"/>
                    <a:pt x="217" y="5676"/>
                  </a:cubicBezTo>
                  <a:cubicBezTo>
                    <a:pt x="253" y="5784"/>
                    <a:pt x="289" y="5893"/>
                    <a:pt x="361" y="6001"/>
                  </a:cubicBezTo>
                  <a:cubicBezTo>
                    <a:pt x="397" y="6109"/>
                    <a:pt x="469" y="6181"/>
                    <a:pt x="614" y="6253"/>
                  </a:cubicBezTo>
                  <a:cubicBezTo>
                    <a:pt x="794" y="6362"/>
                    <a:pt x="1082" y="6470"/>
                    <a:pt x="1443" y="6614"/>
                  </a:cubicBezTo>
                  <a:cubicBezTo>
                    <a:pt x="1984" y="6794"/>
                    <a:pt x="2597" y="6975"/>
                    <a:pt x="3138" y="7155"/>
                  </a:cubicBezTo>
                  <a:cubicBezTo>
                    <a:pt x="3565" y="7277"/>
                    <a:pt x="3940" y="7373"/>
                    <a:pt x="4111" y="7422"/>
                  </a:cubicBezTo>
                  <a:lnTo>
                    <a:pt x="4111" y="7422"/>
                  </a:lnTo>
                  <a:cubicBezTo>
                    <a:pt x="4105" y="7478"/>
                    <a:pt x="4069" y="7648"/>
                    <a:pt x="4004" y="7876"/>
                  </a:cubicBezTo>
                  <a:cubicBezTo>
                    <a:pt x="3932" y="8129"/>
                    <a:pt x="3824" y="8489"/>
                    <a:pt x="3679" y="8958"/>
                  </a:cubicBezTo>
                  <a:cubicBezTo>
                    <a:pt x="3571" y="9319"/>
                    <a:pt x="3535" y="9716"/>
                    <a:pt x="3535" y="10113"/>
                  </a:cubicBezTo>
                  <a:cubicBezTo>
                    <a:pt x="3535" y="10726"/>
                    <a:pt x="3643" y="11339"/>
                    <a:pt x="3896" y="11880"/>
                  </a:cubicBezTo>
                  <a:cubicBezTo>
                    <a:pt x="4148" y="12421"/>
                    <a:pt x="4509" y="12926"/>
                    <a:pt x="5014" y="13214"/>
                  </a:cubicBezTo>
                  <a:cubicBezTo>
                    <a:pt x="5483" y="13467"/>
                    <a:pt x="5915" y="13647"/>
                    <a:pt x="6312" y="13647"/>
                  </a:cubicBezTo>
                  <a:cubicBezTo>
                    <a:pt x="6673" y="13647"/>
                    <a:pt x="6997" y="13503"/>
                    <a:pt x="7250" y="13250"/>
                  </a:cubicBezTo>
                  <a:cubicBezTo>
                    <a:pt x="7466" y="12998"/>
                    <a:pt x="7575" y="12637"/>
                    <a:pt x="7611" y="12204"/>
                  </a:cubicBezTo>
                  <a:cubicBezTo>
                    <a:pt x="7647" y="11988"/>
                    <a:pt x="7755" y="11591"/>
                    <a:pt x="7899" y="11158"/>
                  </a:cubicBezTo>
                  <a:cubicBezTo>
                    <a:pt x="8152" y="10509"/>
                    <a:pt x="8548" y="9680"/>
                    <a:pt x="8837" y="8922"/>
                  </a:cubicBezTo>
                  <a:cubicBezTo>
                    <a:pt x="9162" y="8129"/>
                    <a:pt x="9414" y="7371"/>
                    <a:pt x="9414" y="6722"/>
                  </a:cubicBezTo>
                  <a:cubicBezTo>
                    <a:pt x="9414" y="6470"/>
                    <a:pt x="9378" y="6253"/>
                    <a:pt x="9234" y="6037"/>
                  </a:cubicBezTo>
                  <a:cubicBezTo>
                    <a:pt x="8873" y="5460"/>
                    <a:pt x="8404" y="4883"/>
                    <a:pt x="7755" y="4414"/>
                  </a:cubicBezTo>
                  <a:cubicBezTo>
                    <a:pt x="7070" y="3945"/>
                    <a:pt x="6240" y="3584"/>
                    <a:pt x="5086" y="3440"/>
                  </a:cubicBezTo>
                  <a:cubicBezTo>
                    <a:pt x="4148" y="3332"/>
                    <a:pt x="2994" y="2502"/>
                    <a:pt x="2092" y="1673"/>
                  </a:cubicBezTo>
                  <a:cubicBezTo>
                    <a:pt x="1660" y="1276"/>
                    <a:pt x="1263" y="879"/>
                    <a:pt x="1010" y="591"/>
                  </a:cubicBezTo>
                  <a:cubicBezTo>
                    <a:pt x="866" y="447"/>
                    <a:pt x="758" y="338"/>
                    <a:pt x="686" y="230"/>
                  </a:cubicBezTo>
                  <a:cubicBezTo>
                    <a:pt x="614" y="158"/>
                    <a:pt x="578" y="122"/>
                    <a:pt x="578" y="122"/>
                  </a:cubicBezTo>
                  <a:cubicBezTo>
                    <a:pt x="523" y="41"/>
                    <a:pt x="449" y="0"/>
                    <a:pt x="35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6"/>
            <p:cNvSpPr/>
            <p:nvPr/>
          </p:nvSpPr>
          <p:spPr>
            <a:xfrm>
              <a:off x="2313200" y="426107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42" y="1"/>
                  </a:moveTo>
                  <a:cubicBezTo>
                    <a:pt x="1757" y="1"/>
                    <a:pt x="1370" y="155"/>
                    <a:pt x="1011" y="482"/>
                  </a:cubicBezTo>
                  <a:cubicBezTo>
                    <a:pt x="1" y="1384"/>
                    <a:pt x="614" y="3440"/>
                    <a:pt x="830" y="4522"/>
                  </a:cubicBezTo>
                  <a:cubicBezTo>
                    <a:pt x="1263" y="6470"/>
                    <a:pt x="1552" y="8453"/>
                    <a:pt x="2237" y="10329"/>
                  </a:cubicBezTo>
                  <a:cubicBezTo>
                    <a:pt x="2525" y="11086"/>
                    <a:pt x="2850" y="12529"/>
                    <a:pt x="3788" y="12709"/>
                  </a:cubicBezTo>
                  <a:cubicBezTo>
                    <a:pt x="3980" y="12752"/>
                    <a:pt x="4157" y="12772"/>
                    <a:pt x="4321" y="12772"/>
                  </a:cubicBezTo>
                  <a:cubicBezTo>
                    <a:pt x="5540" y="12772"/>
                    <a:pt x="5992" y="11639"/>
                    <a:pt x="6024" y="10112"/>
                  </a:cubicBezTo>
                  <a:cubicBezTo>
                    <a:pt x="6060" y="7371"/>
                    <a:pt x="4798" y="3296"/>
                    <a:pt x="4509" y="2430"/>
                  </a:cubicBezTo>
                  <a:cubicBezTo>
                    <a:pt x="3999" y="900"/>
                    <a:pt x="3074" y="1"/>
                    <a:pt x="21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6"/>
            <p:cNvSpPr/>
            <p:nvPr/>
          </p:nvSpPr>
          <p:spPr>
            <a:xfrm>
              <a:off x="2316800" y="4254175"/>
              <a:ext cx="154225" cy="333650"/>
            </a:xfrm>
            <a:custGeom>
              <a:rect b="b" l="l" r="r" t="t"/>
              <a:pathLst>
                <a:path extrusionOk="0" h="13346" w="6169">
                  <a:moveTo>
                    <a:pt x="2021" y="578"/>
                  </a:moveTo>
                  <a:cubicBezTo>
                    <a:pt x="2381" y="578"/>
                    <a:pt x="2778" y="758"/>
                    <a:pt x="3139" y="1119"/>
                  </a:cubicBezTo>
                  <a:cubicBezTo>
                    <a:pt x="3499" y="1516"/>
                    <a:pt x="3824" y="2057"/>
                    <a:pt x="4076" y="2814"/>
                  </a:cubicBezTo>
                  <a:cubicBezTo>
                    <a:pt x="4365" y="3644"/>
                    <a:pt x="5591" y="7539"/>
                    <a:pt x="5555" y="10208"/>
                  </a:cubicBezTo>
                  <a:cubicBezTo>
                    <a:pt x="5555" y="10280"/>
                    <a:pt x="5555" y="10316"/>
                    <a:pt x="5555" y="10388"/>
                  </a:cubicBezTo>
                  <a:cubicBezTo>
                    <a:pt x="5555" y="11146"/>
                    <a:pt x="5447" y="11759"/>
                    <a:pt x="5195" y="12156"/>
                  </a:cubicBezTo>
                  <a:cubicBezTo>
                    <a:pt x="5086" y="12336"/>
                    <a:pt x="4942" y="12516"/>
                    <a:pt x="4798" y="12588"/>
                  </a:cubicBezTo>
                  <a:cubicBezTo>
                    <a:pt x="4617" y="12697"/>
                    <a:pt x="4401" y="12769"/>
                    <a:pt x="4149" y="12769"/>
                  </a:cubicBezTo>
                  <a:cubicBezTo>
                    <a:pt x="4004" y="12769"/>
                    <a:pt x="3860" y="12733"/>
                    <a:pt x="3680" y="12697"/>
                  </a:cubicBezTo>
                  <a:cubicBezTo>
                    <a:pt x="3535" y="12661"/>
                    <a:pt x="3391" y="12588"/>
                    <a:pt x="3247" y="12444"/>
                  </a:cubicBezTo>
                  <a:cubicBezTo>
                    <a:pt x="3031" y="12228"/>
                    <a:pt x="2886" y="11903"/>
                    <a:pt x="2742" y="11542"/>
                  </a:cubicBezTo>
                  <a:cubicBezTo>
                    <a:pt x="2598" y="11182"/>
                    <a:pt x="2490" y="10785"/>
                    <a:pt x="2381" y="10497"/>
                  </a:cubicBezTo>
                  <a:cubicBezTo>
                    <a:pt x="1696" y="8657"/>
                    <a:pt x="1408" y="6709"/>
                    <a:pt x="975" y="4762"/>
                  </a:cubicBezTo>
                  <a:cubicBezTo>
                    <a:pt x="867" y="4113"/>
                    <a:pt x="614" y="3175"/>
                    <a:pt x="614" y="2345"/>
                  </a:cubicBezTo>
                  <a:cubicBezTo>
                    <a:pt x="614" y="1768"/>
                    <a:pt x="722" y="1299"/>
                    <a:pt x="1047" y="1011"/>
                  </a:cubicBezTo>
                  <a:cubicBezTo>
                    <a:pt x="1371" y="722"/>
                    <a:pt x="1696" y="578"/>
                    <a:pt x="2021" y="578"/>
                  </a:cubicBezTo>
                  <a:close/>
                  <a:moveTo>
                    <a:pt x="2021" y="1"/>
                  </a:moveTo>
                  <a:cubicBezTo>
                    <a:pt x="1516" y="1"/>
                    <a:pt x="1047" y="181"/>
                    <a:pt x="650" y="542"/>
                  </a:cubicBezTo>
                  <a:cubicBezTo>
                    <a:pt x="145" y="1011"/>
                    <a:pt x="1" y="1696"/>
                    <a:pt x="1" y="2345"/>
                  </a:cubicBezTo>
                  <a:cubicBezTo>
                    <a:pt x="1" y="3283"/>
                    <a:pt x="289" y="4257"/>
                    <a:pt x="398" y="4870"/>
                  </a:cubicBezTo>
                  <a:cubicBezTo>
                    <a:pt x="830" y="6818"/>
                    <a:pt x="1119" y="8801"/>
                    <a:pt x="1804" y="10713"/>
                  </a:cubicBezTo>
                  <a:cubicBezTo>
                    <a:pt x="1949" y="11074"/>
                    <a:pt x="2093" y="11615"/>
                    <a:pt x="2345" y="12156"/>
                  </a:cubicBezTo>
                  <a:cubicBezTo>
                    <a:pt x="2453" y="12408"/>
                    <a:pt x="2634" y="12661"/>
                    <a:pt x="2814" y="12841"/>
                  </a:cubicBezTo>
                  <a:cubicBezTo>
                    <a:pt x="2994" y="13057"/>
                    <a:pt x="3247" y="13238"/>
                    <a:pt x="3572" y="13274"/>
                  </a:cubicBezTo>
                  <a:cubicBezTo>
                    <a:pt x="3788" y="13346"/>
                    <a:pt x="3968" y="13346"/>
                    <a:pt x="4149" y="13346"/>
                  </a:cubicBezTo>
                  <a:cubicBezTo>
                    <a:pt x="4509" y="13346"/>
                    <a:pt x="4834" y="13274"/>
                    <a:pt x="5086" y="13129"/>
                  </a:cubicBezTo>
                  <a:cubicBezTo>
                    <a:pt x="5483" y="12877"/>
                    <a:pt x="5772" y="12480"/>
                    <a:pt x="5916" y="12011"/>
                  </a:cubicBezTo>
                  <a:cubicBezTo>
                    <a:pt x="6096" y="11542"/>
                    <a:pt x="6168" y="11001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59"/>
                    <a:pt x="4942" y="3499"/>
                    <a:pt x="4654" y="2634"/>
                  </a:cubicBezTo>
                  <a:cubicBezTo>
                    <a:pt x="4401" y="1804"/>
                    <a:pt x="4004" y="1155"/>
                    <a:pt x="3572" y="722"/>
                  </a:cubicBezTo>
                  <a:cubicBezTo>
                    <a:pt x="3103" y="253"/>
                    <a:pt x="2562" y="1"/>
                    <a:pt x="202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6"/>
            <p:cNvSpPr/>
            <p:nvPr/>
          </p:nvSpPr>
          <p:spPr>
            <a:xfrm>
              <a:off x="2431325" y="4289025"/>
              <a:ext cx="151500" cy="319325"/>
            </a:xfrm>
            <a:custGeom>
              <a:rect b="b" l="l" r="r" t="t"/>
              <a:pathLst>
                <a:path extrusionOk="0" h="12773" w="6060">
                  <a:moveTo>
                    <a:pt x="2113" y="1"/>
                  </a:moveTo>
                  <a:cubicBezTo>
                    <a:pt x="1723" y="1"/>
                    <a:pt x="1333" y="155"/>
                    <a:pt x="974" y="482"/>
                  </a:cubicBezTo>
                  <a:cubicBezTo>
                    <a:pt x="0" y="1384"/>
                    <a:pt x="577" y="3440"/>
                    <a:pt x="830" y="4522"/>
                  </a:cubicBezTo>
                  <a:cubicBezTo>
                    <a:pt x="1227" y="6470"/>
                    <a:pt x="1515" y="8453"/>
                    <a:pt x="2201" y="10329"/>
                  </a:cubicBezTo>
                  <a:cubicBezTo>
                    <a:pt x="2489" y="11086"/>
                    <a:pt x="2814" y="12493"/>
                    <a:pt x="3751" y="12709"/>
                  </a:cubicBezTo>
                  <a:cubicBezTo>
                    <a:pt x="3944" y="12752"/>
                    <a:pt x="4121" y="12772"/>
                    <a:pt x="4285" y="12772"/>
                  </a:cubicBezTo>
                  <a:cubicBezTo>
                    <a:pt x="5503" y="12772"/>
                    <a:pt x="5956" y="11639"/>
                    <a:pt x="5988" y="10112"/>
                  </a:cubicBezTo>
                  <a:cubicBezTo>
                    <a:pt x="6060" y="7335"/>
                    <a:pt x="4761" y="3296"/>
                    <a:pt x="4473" y="2430"/>
                  </a:cubicBezTo>
                  <a:cubicBezTo>
                    <a:pt x="3988" y="900"/>
                    <a:pt x="3053" y="1"/>
                    <a:pt x="21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6"/>
            <p:cNvSpPr/>
            <p:nvPr/>
          </p:nvSpPr>
          <p:spPr>
            <a:xfrm>
              <a:off x="2434025" y="4281225"/>
              <a:ext cx="154225" cy="334550"/>
            </a:xfrm>
            <a:custGeom>
              <a:rect b="b" l="l" r="r" t="t"/>
              <a:pathLst>
                <a:path extrusionOk="0" h="13382" w="6169">
                  <a:moveTo>
                    <a:pt x="2020" y="614"/>
                  </a:moveTo>
                  <a:cubicBezTo>
                    <a:pt x="2381" y="614"/>
                    <a:pt x="2778" y="794"/>
                    <a:pt x="3138" y="1155"/>
                  </a:cubicBezTo>
                  <a:cubicBezTo>
                    <a:pt x="3499" y="1516"/>
                    <a:pt x="3860" y="2093"/>
                    <a:pt x="4076" y="2814"/>
                  </a:cubicBezTo>
                  <a:cubicBezTo>
                    <a:pt x="4365" y="3680"/>
                    <a:pt x="5591" y="7539"/>
                    <a:pt x="5591" y="10208"/>
                  </a:cubicBezTo>
                  <a:cubicBezTo>
                    <a:pt x="5591" y="10280"/>
                    <a:pt x="5591" y="10352"/>
                    <a:pt x="5591" y="10424"/>
                  </a:cubicBezTo>
                  <a:cubicBezTo>
                    <a:pt x="5555" y="11146"/>
                    <a:pt x="5447" y="11759"/>
                    <a:pt x="5230" y="12192"/>
                  </a:cubicBezTo>
                  <a:cubicBezTo>
                    <a:pt x="5086" y="12372"/>
                    <a:pt x="4978" y="12516"/>
                    <a:pt x="4798" y="12624"/>
                  </a:cubicBezTo>
                  <a:cubicBezTo>
                    <a:pt x="4617" y="12733"/>
                    <a:pt x="4437" y="12769"/>
                    <a:pt x="4148" y="12769"/>
                  </a:cubicBezTo>
                  <a:cubicBezTo>
                    <a:pt x="4040" y="12769"/>
                    <a:pt x="3860" y="12769"/>
                    <a:pt x="3716" y="12733"/>
                  </a:cubicBezTo>
                  <a:cubicBezTo>
                    <a:pt x="3535" y="12697"/>
                    <a:pt x="3391" y="12588"/>
                    <a:pt x="3247" y="12444"/>
                  </a:cubicBezTo>
                  <a:cubicBezTo>
                    <a:pt x="3066" y="12264"/>
                    <a:pt x="2886" y="11903"/>
                    <a:pt x="2742" y="11542"/>
                  </a:cubicBezTo>
                  <a:cubicBezTo>
                    <a:pt x="2597" y="11182"/>
                    <a:pt x="2489" y="10821"/>
                    <a:pt x="2381" y="10533"/>
                  </a:cubicBezTo>
                  <a:cubicBezTo>
                    <a:pt x="1732" y="8693"/>
                    <a:pt x="1407" y="6746"/>
                    <a:pt x="1010" y="4762"/>
                  </a:cubicBezTo>
                  <a:cubicBezTo>
                    <a:pt x="866" y="4113"/>
                    <a:pt x="614" y="3175"/>
                    <a:pt x="614" y="2381"/>
                  </a:cubicBezTo>
                  <a:cubicBezTo>
                    <a:pt x="614" y="1804"/>
                    <a:pt x="758" y="1299"/>
                    <a:pt x="1083" y="1011"/>
                  </a:cubicBezTo>
                  <a:cubicBezTo>
                    <a:pt x="1407" y="722"/>
                    <a:pt x="1696" y="614"/>
                    <a:pt x="2020" y="614"/>
                  </a:cubicBezTo>
                  <a:close/>
                  <a:moveTo>
                    <a:pt x="2020" y="1"/>
                  </a:moveTo>
                  <a:cubicBezTo>
                    <a:pt x="1551" y="1"/>
                    <a:pt x="1083" y="217"/>
                    <a:pt x="650" y="578"/>
                  </a:cubicBezTo>
                  <a:cubicBezTo>
                    <a:pt x="145" y="1047"/>
                    <a:pt x="1" y="1732"/>
                    <a:pt x="1" y="2381"/>
                  </a:cubicBezTo>
                  <a:cubicBezTo>
                    <a:pt x="37" y="3319"/>
                    <a:pt x="289" y="4257"/>
                    <a:pt x="397" y="4906"/>
                  </a:cubicBezTo>
                  <a:cubicBezTo>
                    <a:pt x="830" y="6818"/>
                    <a:pt x="1119" y="8801"/>
                    <a:pt x="1840" y="10749"/>
                  </a:cubicBezTo>
                  <a:cubicBezTo>
                    <a:pt x="1948" y="11074"/>
                    <a:pt x="2093" y="11651"/>
                    <a:pt x="2345" y="12156"/>
                  </a:cubicBezTo>
                  <a:cubicBezTo>
                    <a:pt x="2489" y="12408"/>
                    <a:pt x="2634" y="12661"/>
                    <a:pt x="2814" y="12877"/>
                  </a:cubicBezTo>
                  <a:cubicBezTo>
                    <a:pt x="3030" y="13093"/>
                    <a:pt x="3283" y="13238"/>
                    <a:pt x="3571" y="13310"/>
                  </a:cubicBezTo>
                  <a:cubicBezTo>
                    <a:pt x="3788" y="13346"/>
                    <a:pt x="3968" y="13382"/>
                    <a:pt x="4148" y="13382"/>
                  </a:cubicBezTo>
                  <a:cubicBezTo>
                    <a:pt x="4509" y="13382"/>
                    <a:pt x="4834" y="13310"/>
                    <a:pt x="5122" y="13129"/>
                  </a:cubicBezTo>
                  <a:cubicBezTo>
                    <a:pt x="5519" y="12877"/>
                    <a:pt x="5771" y="12480"/>
                    <a:pt x="5916" y="12047"/>
                  </a:cubicBezTo>
                  <a:cubicBezTo>
                    <a:pt x="6096" y="11579"/>
                    <a:pt x="6168" y="11038"/>
                    <a:pt x="6168" y="10424"/>
                  </a:cubicBezTo>
                  <a:cubicBezTo>
                    <a:pt x="6168" y="10352"/>
                    <a:pt x="6168" y="10280"/>
                    <a:pt x="6168" y="10208"/>
                  </a:cubicBezTo>
                  <a:cubicBezTo>
                    <a:pt x="6168" y="7395"/>
                    <a:pt x="4942" y="3500"/>
                    <a:pt x="4653" y="2634"/>
                  </a:cubicBezTo>
                  <a:cubicBezTo>
                    <a:pt x="4401" y="1840"/>
                    <a:pt x="4040" y="1191"/>
                    <a:pt x="3571" y="722"/>
                  </a:cubicBezTo>
                  <a:cubicBezTo>
                    <a:pt x="3138" y="290"/>
                    <a:pt x="2597" y="1"/>
                    <a:pt x="20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6"/>
            <p:cNvSpPr/>
            <p:nvPr/>
          </p:nvSpPr>
          <p:spPr>
            <a:xfrm>
              <a:off x="3493500" y="4624625"/>
              <a:ext cx="241675" cy="332750"/>
            </a:xfrm>
            <a:custGeom>
              <a:rect b="b" l="l" r="r" t="t"/>
              <a:pathLst>
                <a:path extrusionOk="0" h="13310" w="9667">
                  <a:moveTo>
                    <a:pt x="7152" y="0"/>
                  </a:moveTo>
                  <a:cubicBezTo>
                    <a:pt x="6332" y="0"/>
                    <a:pt x="5421" y="554"/>
                    <a:pt x="4653" y="1630"/>
                  </a:cubicBezTo>
                  <a:cubicBezTo>
                    <a:pt x="4076" y="2459"/>
                    <a:pt x="1371" y="6246"/>
                    <a:pt x="541" y="9312"/>
                  </a:cubicBezTo>
                  <a:cubicBezTo>
                    <a:pt x="0" y="11223"/>
                    <a:pt x="181" y="12846"/>
                    <a:pt x="2020" y="13279"/>
                  </a:cubicBezTo>
                  <a:cubicBezTo>
                    <a:pt x="2105" y="13300"/>
                    <a:pt x="2188" y="13309"/>
                    <a:pt x="2269" y="13309"/>
                  </a:cubicBezTo>
                  <a:cubicBezTo>
                    <a:pt x="3193" y="13309"/>
                    <a:pt x="3903" y="12070"/>
                    <a:pt x="4401" y="11440"/>
                  </a:cubicBezTo>
                  <a:cubicBezTo>
                    <a:pt x="5735" y="9709"/>
                    <a:pt x="6709" y="7725"/>
                    <a:pt x="7791" y="5777"/>
                  </a:cubicBezTo>
                  <a:cubicBezTo>
                    <a:pt x="8368" y="4695"/>
                    <a:pt x="9666" y="2784"/>
                    <a:pt x="8945" y="1305"/>
                  </a:cubicBezTo>
                  <a:cubicBezTo>
                    <a:pt x="8523" y="428"/>
                    <a:pt x="7873" y="0"/>
                    <a:pt x="7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6"/>
            <p:cNvSpPr/>
            <p:nvPr/>
          </p:nvSpPr>
          <p:spPr>
            <a:xfrm>
              <a:off x="3492600" y="46175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78" y="577"/>
                  </a:moveTo>
                  <a:cubicBezTo>
                    <a:pt x="7502" y="577"/>
                    <a:pt x="7755" y="685"/>
                    <a:pt x="8007" y="866"/>
                  </a:cubicBezTo>
                  <a:cubicBezTo>
                    <a:pt x="8260" y="1046"/>
                    <a:pt x="8512" y="1298"/>
                    <a:pt x="8693" y="1695"/>
                  </a:cubicBezTo>
                  <a:cubicBezTo>
                    <a:pt x="8837" y="1984"/>
                    <a:pt x="8909" y="2236"/>
                    <a:pt x="8909" y="2561"/>
                  </a:cubicBezTo>
                  <a:cubicBezTo>
                    <a:pt x="8909" y="3138"/>
                    <a:pt x="8693" y="3751"/>
                    <a:pt x="8404" y="4364"/>
                  </a:cubicBezTo>
                  <a:cubicBezTo>
                    <a:pt x="8115" y="4941"/>
                    <a:pt x="7791" y="5482"/>
                    <a:pt x="7538" y="5915"/>
                  </a:cubicBezTo>
                  <a:cubicBezTo>
                    <a:pt x="6456" y="7863"/>
                    <a:pt x="5519" y="9846"/>
                    <a:pt x="4220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8" y="12876"/>
                    <a:pt x="2958" y="13020"/>
                    <a:pt x="2814" y="13128"/>
                  </a:cubicBezTo>
                  <a:cubicBezTo>
                    <a:pt x="2633" y="13237"/>
                    <a:pt x="2453" y="13309"/>
                    <a:pt x="2309" y="13309"/>
                  </a:cubicBezTo>
                  <a:cubicBezTo>
                    <a:pt x="2237" y="13309"/>
                    <a:pt x="2200" y="13273"/>
                    <a:pt x="2128" y="13273"/>
                  </a:cubicBezTo>
                  <a:cubicBezTo>
                    <a:pt x="1551" y="13128"/>
                    <a:pt x="1191" y="12876"/>
                    <a:pt x="974" y="12551"/>
                  </a:cubicBezTo>
                  <a:cubicBezTo>
                    <a:pt x="722" y="12227"/>
                    <a:pt x="614" y="11758"/>
                    <a:pt x="614" y="11253"/>
                  </a:cubicBezTo>
                  <a:cubicBezTo>
                    <a:pt x="614" y="10784"/>
                    <a:pt x="722" y="10243"/>
                    <a:pt x="866" y="9666"/>
                  </a:cubicBezTo>
                  <a:cubicBezTo>
                    <a:pt x="1696" y="6709"/>
                    <a:pt x="4328" y="2885"/>
                    <a:pt x="4942" y="2092"/>
                  </a:cubicBezTo>
                  <a:cubicBezTo>
                    <a:pt x="5663" y="1082"/>
                    <a:pt x="6529" y="577"/>
                    <a:pt x="7178" y="577"/>
                  </a:cubicBezTo>
                  <a:close/>
                  <a:moveTo>
                    <a:pt x="7178" y="0"/>
                  </a:moveTo>
                  <a:cubicBezTo>
                    <a:pt x="6240" y="0"/>
                    <a:pt x="5266" y="613"/>
                    <a:pt x="4437" y="1731"/>
                  </a:cubicBezTo>
                  <a:cubicBezTo>
                    <a:pt x="3860" y="2597"/>
                    <a:pt x="1155" y="6348"/>
                    <a:pt x="289" y="9522"/>
                  </a:cubicBezTo>
                  <a:cubicBezTo>
                    <a:pt x="109" y="10099"/>
                    <a:pt x="0" y="10712"/>
                    <a:pt x="0" y="11253"/>
                  </a:cubicBezTo>
                  <a:cubicBezTo>
                    <a:pt x="0" y="11866"/>
                    <a:pt x="145" y="12407"/>
                    <a:pt x="469" y="12876"/>
                  </a:cubicBezTo>
                  <a:cubicBezTo>
                    <a:pt x="794" y="13345"/>
                    <a:pt x="1299" y="13669"/>
                    <a:pt x="1984" y="13850"/>
                  </a:cubicBezTo>
                  <a:cubicBezTo>
                    <a:pt x="2092" y="13886"/>
                    <a:pt x="2200" y="13886"/>
                    <a:pt x="2309" y="13886"/>
                  </a:cubicBezTo>
                  <a:cubicBezTo>
                    <a:pt x="2597" y="13886"/>
                    <a:pt x="2886" y="13778"/>
                    <a:pt x="3102" y="13633"/>
                  </a:cubicBezTo>
                  <a:cubicBezTo>
                    <a:pt x="3463" y="13417"/>
                    <a:pt x="3787" y="13092"/>
                    <a:pt x="4040" y="12768"/>
                  </a:cubicBezTo>
                  <a:cubicBezTo>
                    <a:pt x="4292" y="12443"/>
                    <a:pt x="4509" y="12119"/>
                    <a:pt x="4689" y="11902"/>
                  </a:cubicBezTo>
                  <a:cubicBezTo>
                    <a:pt x="6024" y="10135"/>
                    <a:pt x="6997" y="8151"/>
                    <a:pt x="8079" y="6204"/>
                  </a:cubicBezTo>
                  <a:cubicBezTo>
                    <a:pt x="8296" y="5807"/>
                    <a:pt x="8656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164"/>
                    <a:pt x="9414" y="1803"/>
                    <a:pt x="9234" y="1443"/>
                  </a:cubicBezTo>
                  <a:cubicBezTo>
                    <a:pt x="9017" y="974"/>
                    <a:pt x="8729" y="613"/>
                    <a:pt x="8368" y="361"/>
                  </a:cubicBezTo>
                  <a:cubicBezTo>
                    <a:pt x="8007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6"/>
            <p:cNvSpPr/>
            <p:nvPr/>
          </p:nvSpPr>
          <p:spPr>
            <a:xfrm>
              <a:off x="3610725" y="4730250"/>
              <a:ext cx="182150" cy="250325"/>
            </a:xfrm>
            <a:custGeom>
              <a:rect b="b" l="l" r="r" t="t"/>
              <a:pathLst>
                <a:path extrusionOk="0" h="10013" w="7286">
                  <a:moveTo>
                    <a:pt x="5370" y="1"/>
                  </a:moveTo>
                  <a:cubicBezTo>
                    <a:pt x="4757" y="1"/>
                    <a:pt x="4076" y="419"/>
                    <a:pt x="3499" y="1228"/>
                  </a:cubicBezTo>
                  <a:cubicBezTo>
                    <a:pt x="3066" y="1841"/>
                    <a:pt x="1046" y="4690"/>
                    <a:pt x="397" y="6998"/>
                  </a:cubicBezTo>
                  <a:cubicBezTo>
                    <a:pt x="0" y="8441"/>
                    <a:pt x="144" y="9631"/>
                    <a:pt x="1515" y="9992"/>
                  </a:cubicBezTo>
                  <a:cubicBezTo>
                    <a:pt x="1577" y="10006"/>
                    <a:pt x="1637" y="10013"/>
                    <a:pt x="1697" y="10013"/>
                  </a:cubicBezTo>
                  <a:cubicBezTo>
                    <a:pt x="2403" y="10013"/>
                    <a:pt x="2952" y="9084"/>
                    <a:pt x="3318" y="8585"/>
                  </a:cubicBezTo>
                  <a:cubicBezTo>
                    <a:pt x="4328" y="7323"/>
                    <a:pt x="5050" y="5808"/>
                    <a:pt x="5843" y="4366"/>
                  </a:cubicBezTo>
                  <a:cubicBezTo>
                    <a:pt x="6312" y="3536"/>
                    <a:pt x="7286" y="2093"/>
                    <a:pt x="6709" y="975"/>
                  </a:cubicBezTo>
                  <a:cubicBezTo>
                    <a:pt x="6389" y="320"/>
                    <a:pt x="5905" y="1"/>
                    <a:pt x="53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6"/>
            <p:cNvSpPr/>
            <p:nvPr/>
          </p:nvSpPr>
          <p:spPr>
            <a:xfrm>
              <a:off x="3608925" y="4723050"/>
              <a:ext cx="181250" cy="265125"/>
            </a:xfrm>
            <a:custGeom>
              <a:rect b="b" l="l" r="r" t="t"/>
              <a:pathLst>
                <a:path extrusionOk="0" h="10605" w="7250">
                  <a:moveTo>
                    <a:pt x="5446" y="614"/>
                  </a:moveTo>
                  <a:cubicBezTo>
                    <a:pt x="5663" y="614"/>
                    <a:pt x="5843" y="650"/>
                    <a:pt x="6023" y="794"/>
                  </a:cubicBezTo>
                  <a:cubicBezTo>
                    <a:pt x="6204" y="903"/>
                    <a:pt x="6384" y="1119"/>
                    <a:pt x="6528" y="1408"/>
                  </a:cubicBezTo>
                  <a:cubicBezTo>
                    <a:pt x="6600" y="1588"/>
                    <a:pt x="6672" y="1804"/>
                    <a:pt x="6672" y="2021"/>
                  </a:cubicBezTo>
                  <a:cubicBezTo>
                    <a:pt x="6672" y="2417"/>
                    <a:pt x="6492" y="2886"/>
                    <a:pt x="6312" y="3319"/>
                  </a:cubicBezTo>
                  <a:cubicBezTo>
                    <a:pt x="6095" y="3752"/>
                    <a:pt x="5843" y="4185"/>
                    <a:pt x="5663" y="4509"/>
                  </a:cubicBezTo>
                  <a:cubicBezTo>
                    <a:pt x="4833" y="5952"/>
                    <a:pt x="4112" y="7467"/>
                    <a:pt x="3138" y="8693"/>
                  </a:cubicBezTo>
                  <a:cubicBezTo>
                    <a:pt x="2958" y="8946"/>
                    <a:pt x="2741" y="9306"/>
                    <a:pt x="2489" y="9559"/>
                  </a:cubicBezTo>
                  <a:cubicBezTo>
                    <a:pt x="2344" y="9703"/>
                    <a:pt x="2236" y="9811"/>
                    <a:pt x="2128" y="9883"/>
                  </a:cubicBezTo>
                  <a:cubicBezTo>
                    <a:pt x="1984" y="9955"/>
                    <a:pt x="1876" y="9991"/>
                    <a:pt x="1767" y="9991"/>
                  </a:cubicBezTo>
                  <a:lnTo>
                    <a:pt x="1659" y="9991"/>
                  </a:lnTo>
                  <a:cubicBezTo>
                    <a:pt x="1226" y="9883"/>
                    <a:pt x="1010" y="9703"/>
                    <a:pt x="830" y="9450"/>
                  </a:cubicBezTo>
                  <a:cubicBezTo>
                    <a:pt x="685" y="9234"/>
                    <a:pt x="577" y="8909"/>
                    <a:pt x="577" y="8549"/>
                  </a:cubicBezTo>
                  <a:cubicBezTo>
                    <a:pt x="577" y="8188"/>
                    <a:pt x="649" y="7791"/>
                    <a:pt x="757" y="7359"/>
                  </a:cubicBezTo>
                  <a:cubicBezTo>
                    <a:pt x="1371" y="5158"/>
                    <a:pt x="3390" y="2309"/>
                    <a:pt x="3823" y="1696"/>
                  </a:cubicBezTo>
                  <a:cubicBezTo>
                    <a:pt x="4364" y="939"/>
                    <a:pt x="4977" y="614"/>
                    <a:pt x="5446" y="614"/>
                  </a:cubicBezTo>
                  <a:close/>
                  <a:moveTo>
                    <a:pt x="5446" y="1"/>
                  </a:moveTo>
                  <a:cubicBezTo>
                    <a:pt x="4689" y="1"/>
                    <a:pt x="3931" y="506"/>
                    <a:pt x="3318" y="1371"/>
                  </a:cubicBezTo>
                  <a:cubicBezTo>
                    <a:pt x="2885" y="1985"/>
                    <a:pt x="866" y="4834"/>
                    <a:pt x="180" y="7214"/>
                  </a:cubicBezTo>
                  <a:cubicBezTo>
                    <a:pt x="72" y="7683"/>
                    <a:pt x="0" y="8116"/>
                    <a:pt x="0" y="8549"/>
                  </a:cubicBezTo>
                  <a:cubicBezTo>
                    <a:pt x="0" y="8982"/>
                    <a:pt x="72" y="9450"/>
                    <a:pt x="325" y="9811"/>
                  </a:cubicBezTo>
                  <a:cubicBezTo>
                    <a:pt x="577" y="10172"/>
                    <a:pt x="1010" y="10424"/>
                    <a:pt x="1515" y="10569"/>
                  </a:cubicBezTo>
                  <a:cubicBezTo>
                    <a:pt x="1623" y="10569"/>
                    <a:pt x="1695" y="10605"/>
                    <a:pt x="1767" y="10605"/>
                  </a:cubicBezTo>
                  <a:cubicBezTo>
                    <a:pt x="2020" y="10605"/>
                    <a:pt x="2236" y="10496"/>
                    <a:pt x="2417" y="10388"/>
                  </a:cubicBezTo>
                  <a:cubicBezTo>
                    <a:pt x="2705" y="10208"/>
                    <a:pt x="2921" y="9955"/>
                    <a:pt x="3138" y="9739"/>
                  </a:cubicBezTo>
                  <a:cubicBezTo>
                    <a:pt x="3318" y="9487"/>
                    <a:pt x="3499" y="9234"/>
                    <a:pt x="3607" y="9054"/>
                  </a:cubicBezTo>
                  <a:cubicBezTo>
                    <a:pt x="4653" y="7755"/>
                    <a:pt x="5374" y="6241"/>
                    <a:pt x="6168" y="4798"/>
                  </a:cubicBezTo>
                  <a:cubicBezTo>
                    <a:pt x="6348" y="4473"/>
                    <a:pt x="6600" y="4040"/>
                    <a:pt x="6853" y="3572"/>
                  </a:cubicBezTo>
                  <a:cubicBezTo>
                    <a:pt x="7069" y="3103"/>
                    <a:pt x="7250" y="2562"/>
                    <a:pt x="7250" y="2021"/>
                  </a:cubicBezTo>
                  <a:cubicBezTo>
                    <a:pt x="7250" y="1732"/>
                    <a:pt x="7213" y="1408"/>
                    <a:pt x="7069" y="1119"/>
                  </a:cubicBezTo>
                  <a:cubicBezTo>
                    <a:pt x="6889" y="758"/>
                    <a:pt x="6636" y="506"/>
                    <a:pt x="6384" y="289"/>
                  </a:cubicBezTo>
                  <a:cubicBezTo>
                    <a:pt x="6095" y="109"/>
                    <a:pt x="5771" y="1"/>
                    <a:pt x="54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6"/>
            <p:cNvSpPr/>
            <p:nvPr/>
          </p:nvSpPr>
          <p:spPr>
            <a:xfrm>
              <a:off x="3129225" y="4525600"/>
              <a:ext cx="300275" cy="286350"/>
            </a:xfrm>
            <a:custGeom>
              <a:rect b="b" l="l" r="r" t="t"/>
              <a:pathLst>
                <a:path extrusionOk="0" h="11454" w="12011">
                  <a:moveTo>
                    <a:pt x="12011" y="0"/>
                  </a:moveTo>
                  <a:cubicBezTo>
                    <a:pt x="12010" y="0"/>
                    <a:pt x="9320" y="1568"/>
                    <a:pt x="7073" y="1568"/>
                  </a:cubicBezTo>
                  <a:cubicBezTo>
                    <a:pt x="6680" y="1568"/>
                    <a:pt x="6301" y="1520"/>
                    <a:pt x="5951" y="1407"/>
                  </a:cubicBezTo>
                  <a:cubicBezTo>
                    <a:pt x="5202" y="1153"/>
                    <a:pt x="4541" y="1047"/>
                    <a:pt x="3953" y="1047"/>
                  </a:cubicBezTo>
                  <a:cubicBezTo>
                    <a:pt x="2702" y="1047"/>
                    <a:pt x="1782" y="1528"/>
                    <a:pt x="1046" y="2092"/>
                  </a:cubicBezTo>
                  <a:cubicBezTo>
                    <a:pt x="0" y="2922"/>
                    <a:pt x="1154" y="8043"/>
                    <a:pt x="830" y="9486"/>
                  </a:cubicBezTo>
                  <a:cubicBezTo>
                    <a:pt x="535" y="10797"/>
                    <a:pt x="1223" y="11453"/>
                    <a:pt x="2435" y="11453"/>
                  </a:cubicBezTo>
                  <a:cubicBezTo>
                    <a:pt x="2556" y="11453"/>
                    <a:pt x="2682" y="11447"/>
                    <a:pt x="2814" y="11433"/>
                  </a:cubicBezTo>
                  <a:cubicBezTo>
                    <a:pt x="4256" y="11289"/>
                    <a:pt x="5302" y="9450"/>
                    <a:pt x="5338" y="7719"/>
                  </a:cubicBezTo>
                  <a:cubicBezTo>
                    <a:pt x="5373" y="6079"/>
                    <a:pt x="5307" y="5553"/>
                    <a:pt x="5596" y="5553"/>
                  </a:cubicBezTo>
                  <a:cubicBezTo>
                    <a:pt x="5606" y="5553"/>
                    <a:pt x="5616" y="5553"/>
                    <a:pt x="5627" y="5555"/>
                  </a:cubicBezTo>
                  <a:cubicBezTo>
                    <a:pt x="5955" y="5587"/>
                    <a:pt x="8371" y="6038"/>
                    <a:pt x="9430" y="6038"/>
                  </a:cubicBezTo>
                  <a:cubicBezTo>
                    <a:pt x="9535" y="6038"/>
                    <a:pt x="9627" y="6033"/>
                    <a:pt x="9702" y="6023"/>
                  </a:cubicBezTo>
                  <a:cubicBezTo>
                    <a:pt x="10568" y="5951"/>
                    <a:pt x="12011" y="0"/>
                    <a:pt x="120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6"/>
            <p:cNvSpPr/>
            <p:nvPr/>
          </p:nvSpPr>
          <p:spPr>
            <a:xfrm>
              <a:off x="3136425" y="4518300"/>
              <a:ext cx="300300" cy="301275"/>
            </a:xfrm>
            <a:custGeom>
              <a:rect b="b" l="l" r="r" t="t"/>
              <a:pathLst>
                <a:path extrusionOk="0" h="12051" w="12012">
                  <a:moveTo>
                    <a:pt x="11248" y="899"/>
                  </a:moveTo>
                  <a:cubicBezTo>
                    <a:pt x="11228" y="980"/>
                    <a:pt x="11206" y="1067"/>
                    <a:pt x="11182" y="1158"/>
                  </a:cubicBezTo>
                  <a:cubicBezTo>
                    <a:pt x="10965" y="1987"/>
                    <a:pt x="10605" y="3250"/>
                    <a:pt x="10244" y="4296"/>
                  </a:cubicBezTo>
                  <a:cubicBezTo>
                    <a:pt x="10064" y="4801"/>
                    <a:pt x="9847" y="5269"/>
                    <a:pt x="9667" y="5594"/>
                  </a:cubicBezTo>
                  <a:cubicBezTo>
                    <a:pt x="9595" y="5774"/>
                    <a:pt x="9523" y="5883"/>
                    <a:pt x="9450" y="5955"/>
                  </a:cubicBezTo>
                  <a:lnTo>
                    <a:pt x="9378" y="6027"/>
                  </a:lnTo>
                  <a:lnTo>
                    <a:pt x="9198" y="6027"/>
                  </a:lnTo>
                  <a:cubicBezTo>
                    <a:pt x="8729" y="6027"/>
                    <a:pt x="7827" y="5919"/>
                    <a:pt x="7070" y="5810"/>
                  </a:cubicBezTo>
                  <a:cubicBezTo>
                    <a:pt x="6673" y="5738"/>
                    <a:pt x="6277" y="5702"/>
                    <a:pt x="5988" y="5630"/>
                  </a:cubicBezTo>
                  <a:cubicBezTo>
                    <a:pt x="5699" y="5594"/>
                    <a:pt x="5483" y="5558"/>
                    <a:pt x="5375" y="5558"/>
                  </a:cubicBezTo>
                  <a:lnTo>
                    <a:pt x="5303" y="5522"/>
                  </a:lnTo>
                  <a:cubicBezTo>
                    <a:pt x="5231" y="5522"/>
                    <a:pt x="5122" y="5558"/>
                    <a:pt x="5050" y="5630"/>
                  </a:cubicBezTo>
                  <a:cubicBezTo>
                    <a:pt x="4906" y="5702"/>
                    <a:pt x="4870" y="5847"/>
                    <a:pt x="4834" y="5991"/>
                  </a:cubicBezTo>
                  <a:cubicBezTo>
                    <a:pt x="4798" y="6171"/>
                    <a:pt x="4762" y="6424"/>
                    <a:pt x="4762" y="6748"/>
                  </a:cubicBezTo>
                  <a:cubicBezTo>
                    <a:pt x="4762" y="7073"/>
                    <a:pt x="4762" y="7470"/>
                    <a:pt x="4762" y="8011"/>
                  </a:cubicBezTo>
                  <a:cubicBezTo>
                    <a:pt x="4726" y="8804"/>
                    <a:pt x="4473" y="9670"/>
                    <a:pt x="4076" y="10283"/>
                  </a:cubicBezTo>
                  <a:cubicBezTo>
                    <a:pt x="3644" y="10932"/>
                    <a:pt x="3103" y="11365"/>
                    <a:pt x="2490" y="11437"/>
                  </a:cubicBezTo>
                  <a:lnTo>
                    <a:pt x="2129" y="11437"/>
                  </a:lnTo>
                  <a:cubicBezTo>
                    <a:pt x="1660" y="11437"/>
                    <a:pt x="1299" y="11329"/>
                    <a:pt x="1119" y="11148"/>
                  </a:cubicBezTo>
                  <a:cubicBezTo>
                    <a:pt x="903" y="11004"/>
                    <a:pt x="758" y="10752"/>
                    <a:pt x="758" y="10355"/>
                  </a:cubicBezTo>
                  <a:cubicBezTo>
                    <a:pt x="758" y="10211"/>
                    <a:pt x="794" y="10030"/>
                    <a:pt x="830" y="9850"/>
                  </a:cubicBezTo>
                  <a:cubicBezTo>
                    <a:pt x="866" y="9634"/>
                    <a:pt x="903" y="9345"/>
                    <a:pt x="903" y="9057"/>
                  </a:cubicBezTo>
                  <a:cubicBezTo>
                    <a:pt x="903" y="7794"/>
                    <a:pt x="614" y="5847"/>
                    <a:pt x="614" y="4368"/>
                  </a:cubicBezTo>
                  <a:cubicBezTo>
                    <a:pt x="614" y="3899"/>
                    <a:pt x="650" y="3502"/>
                    <a:pt x="686" y="3178"/>
                  </a:cubicBezTo>
                  <a:cubicBezTo>
                    <a:pt x="758" y="2889"/>
                    <a:pt x="866" y="2709"/>
                    <a:pt x="975" y="2637"/>
                  </a:cubicBezTo>
                  <a:cubicBezTo>
                    <a:pt x="1660" y="2096"/>
                    <a:pt x="2490" y="1663"/>
                    <a:pt x="3680" y="1627"/>
                  </a:cubicBezTo>
                  <a:cubicBezTo>
                    <a:pt x="4221" y="1627"/>
                    <a:pt x="4870" y="1735"/>
                    <a:pt x="5591" y="1987"/>
                  </a:cubicBezTo>
                  <a:cubicBezTo>
                    <a:pt x="5952" y="2096"/>
                    <a:pt x="6385" y="2168"/>
                    <a:pt x="6818" y="2168"/>
                  </a:cubicBezTo>
                  <a:cubicBezTo>
                    <a:pt x="8008" y="2168"/>
                    <a:pt x="9234" y="1735"/>
                    <a:pt x="10208" y="1338"/>
                  </a:cubicBezTo>
                  <a:cubicBezTo>
                    <a:pt x="10615" y="1187"/>
                    <a:pt x="10971" y="1031"/>
                    <a:pt x="11248" y="899"/>
                  </a:cubicBezTo>
                  <a:close/>
                  <a:moveTo>
                    <a:pt x="11678" y="0"/>
                  </a:moveTo>
                  <a:cubicBezTo>
                    <a:pt x="11630" y="0"/>
                    <a:pt x="11584" y="12"/>
                    <a:pt x="11542" y="40"/>
                  </a:cubicBezTo>
                  <a:cubicBezTo>
                    <a:pt x="11542" y="40"/>
                    <a:pt x="11506" y="76"/>
                    <a:pt x="11434" y="112"/>
                  </a:cubicBezTo>
                  <a:cubicBezTo>
                    <a:pt x="11182" y="256"/>
                    <a:pt x="10496" y="617"/>
                    <a:pt x="9631" y="941"/>
                  </a:cubicBezTo>
                  <a:cubicBezTo>
                    <a:pt x="8765" y="1266"/>
                    <a:pt x="7719" y="1555"/>
                    <a:pt x="6818" y="1555"/>
                  </a:cubicBezTo>
                  <a:cubicBezTo>
                    <a:pt x="6421" y="1555"/>
                    <a:pt x="6096" y="1518"/>
                    <a:pt x="5772" y="1410"/>
                  </a:cubicBezTo>
                  <a:cubicBezTo>
                    <a:pt x="4978" y="1158"/>
                    <a:pt x="4293" y="1050"/>
                    <a:pt x="3680" y="1050"/>
                  </a:cubicBezTo>
                  <a:cubicBezTo>
                    <a:pt x="2345" y="1050"/>
                    <a:pt x="1335" y="1555"/>
                    <a:pt x="578" y="2168"/>
                  </a:cubicBezTo>
                  <a:cubicBezTo>
                    <a:pt x="325" y="2384"/>
                    <a:pt x="181" y="2709"/>
                    <a:pt x="109" y="3069"/>
                  </a:cubicBezTo>
                  <a:cubicBezTo>
                    <a:pt x="37" y="3430"/>
                    <a:pt x="1" y="3863"/>
                    <a:pt x="1" y="4368"/>
                  </a:cubicBezTo>
                  <a:cubicBezTo>
                    <a:pt x="1" y="5883"/>
                    <a:pt x="289" y="7866"/>
                    <a:pt x="289" y="9057"/>
                  </a:cubicBezTo>
                  <a:cubicBezTo>
                    <a:pt x="289" y="9345"/>
                    <a:pt x="289" y="9561"/>
                    <a:pt x="253" y="9706"/>
                  </a:cubicBezTo>
                  <a:cubicBezTo>
                    <a:pt x="181" y="9922"/>
                    <a:pt x="181" y="10139"/>
                    <a:pt x="181" y="10355"/>
                  </a:cubicBezTo>
                  <a:cubicBezTo>
                    <a:pt x="181" y="10860"/>
                    <a:pt x="362" y="11329"/>
                    <a:pt x="722" y="11617"/>
                  </a:cubicBezTo>
                  <a:cubicBezTo>
                    <a:pt x="1083" y="11906"/>
                    <a:pt x="1552" y="12050"/>
                    <a:pt x="2129" y="12050"/>
                  </a:cubicBezTo>
                  <a:cubicBezTo>
                    <a:pt x="2273" y="12050"/>
                    <a:pt x="2417" y="12050"/>
                    <a:pt x="2562" y="12014"/>
                  </a:cubicBezTo>
                  <a:cubicBezTo>
                    <a:pt x="3391" y="11942"/>
                    <a:pt x="4076" y="11365"/>
                    <a:pt x="4581" y="10607"/>
                  </a:cubicBezTo>
                  <a:cubicBezTo>
                    <a:pt x="5050" y="9886"/>
                    <a:pt x="5303" y="8948"/>
                    <a:pt x="5339" y="8047"/>
                  </a:cubicBezTo>
                  <a:cubicBezTo>
                    <a:pt x="5375" y="7217"/>
                    <a:pt x="5375" y="6640"/>
                    <a:pt x="5375" y="6351"/>
                  </a:cubicBezTo>
                  <a:cubicBezTo>
                    <a:pt x="5394" y="6256"/>
                    <a:pt x="5403" y="6191"/>
                    <a:pt x="5407" y="6145"/>
                  </a:cubicBezTo>
                  <a:lnTo>
                    <a:pt x="5407" y="6145"/>
                  </a:lnTo>
                  <a:cubicBezTo>
                    <a:pt x="5514" y="6160"/>
                    <a:pt x="5679" y="6193"/>
                    <a:pt x="5880" y="6243"/>
                  </a:cubicBezTo>
                  <a:cubicBezTo>
                    <a:pt x="6782" y="6388"/>
                    <a:pt x="8368" y="6640"/>
                    <a:pt x="9198" y="6640"/>
                  </a:cubicBezTo>
                  <a:lnTo>
                    <a:pt x="9450" y="6640"/>
                  </a:lnTo>
                  <a:cubicBezTo>
                    <a:pt x="9595" y="6604"/>
                    <a:pt x="9703" y="6568"/>
                    <a:pt x="9775" y="6496"/>
                  </a:cubicBezTo>
                  <a:cubicBezTo>
                    <a:pt x="9955" y="6351"/>
                    <a:pt x="10064" y="6171"/>
                    <a:pt x="10172" y="5919"/>
                  </a:cubicBezTo>
                  <a:cubicBezTo>
                    <a:pt x="10605" y="5125"/>
                    <a:pt x="11073" y="3755"/>
                    <a:pt x="11398" y="2564"/>
                  </a:cubicBezTo>
                  <a:cubicBezTo>
                    <a:pt x="11759" y="1374"/>
                    <a:pt x="12011" y="364"/>
                    <a:pt x="12011" y="364"/>
                  </a:cubicBezTo>
                  <a:cubicBezTo>
                    <a:pt x="12011" y="256"/>
                    <a:pt x="11975" y="148"/>
                    <a:pt x="11903" y="76"/>
                  </a:cubicBezTo>
                  <a:cubicBezTo>
                    <a:pt x="11836" y="31"/>
                    <a:pt x="11756" y="0"/>
                    <a:pt x="116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6"/>
            <p:cNvSpPr/>
            <p:nvPr/>
          </p:nvSpPr>
          <p:spPr>
            <a:xfrm>
              <a:off x="3441200" y="4492850"/>
              <a:ext cx="241675" cy="331975"/>
            </a:xfrm>
            <a:custGeom>
              <a:rect b="b" l="l" r="r" t="t"/>
              <a:pathLst>
                <a:path extrusionOk="0" h="13279" w="9667">
                  <a:moveTo>
                    <a:pt x="7141" y="0"/>
                  </a:moveTo>
                  <a:cubicBezTo>
                    <a:pt x="6323" y="0"/>
                    <a:pt x="5408" y="554"/>
                    <a:pt x="4617" y="1635"/>
                  </a:cubicBezTo>
                  <a:cubicBezTo>
                    <a:pt x="4040" y="2428"/>
                    <a:pt x="1371" y="6215"/>
                    <a:pt x="542" y="9281"/>
                  </a:cubicBezTo>
                  <a:cubicBezTo>
                    <a:pt x="1" y="11193"/>
                    <a:pt x="181" y="12816"/>
                    <a:pt x="2020" y="13248"/>
                  </a:cubicBezTo>
                  <a:cubicBezTo>
                    <a:pt x="2102" y="13269"/>
                    <a:pt x="2182" y="13278"/>
                    <a:pt x="2261" y="13278"/>
                  </a:cubicBezTo>
                  <a:cubicBezTo>
                    <a:pt x="3162" y="13278"/>
                    <a:pt x="3903" y="12039"/>
                    <a:pt x="4401" y="11409"/>
                  </a:cubicBezTo>
                  <a:cubicBezTo>
                    <a:pt x="5735" y="9714"/>
                    <a:pt x="6673" y="7694"/>
                    <a:pt x="7755" y="5783"/>
                  </a:cubicBezTo>
                  <a:cubicBezTo>
                    <a:pt x="8368" y="4701"/>
                    <a:pt x="9667" y="2753"/>
                    <a:pt x="8909" y="1274"/>
                  </a:cubicBezTo>
                  <a:cubicBezTo>
                    <a:pt x="8490" y="419"/>
                    <a:pt x="7852" y="0"/>
                    <a:pt x="7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6"/>
            <p:cNvSpPr/>
            <p:nvPr/>
          </p:nvSpPr>
          <p:spPr>
            <a:xfrm>
              <a:off x="3440300" y="4485025"/>
              <a:ext cx="237175" cy="348075"/>
            </a:xfrm>
            <a:custGeom>
              <a:rect b="b" l="l" r="r" t="t"/>
              <a:pathLst>
                <a:path extrusionOk="0" h="13923" w="9487">
                  <a:moveTo>
                    <a:pt x="7178" y="613"/>
                  </a:moveTo>
                  <a:cubicBezTo>
                    <a:pt x="7466" y="613"/>
                    <a:pt x="7755" y="685"/>
                    <a:pt x="8007" y="866"/>
                  </a:cubicBezTo>
                  <a:cubicBezTo>
                    <a:pt x="8260" y="1046"/>
                    <a:pt x="8512" y="1335"/>
                    <a:pt x="8693" y="1731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518"/>
                    <a:pt x="7539" y="5951"/>
                  </a:cubicBezTo>
                  <a:cubicBezTo>
                    <a:pt x="6457" y="7863"/>
                    <a:pt x="5483" y="9883"/>
                    <a:pt x="4184" y="11542"/>
                  </a:cubicBezTo>
                  <a:cubicBezTo>
                    <a:pt x="3932" y="11866"/>
                    <a:pt x="3643" y="12335"/>
                    <a:pt x="3283" y="12696"/>
                  </a:cubicBezTo>
                  <a:cubicBezTo>
                    <a:pt x="3138" y="12876"/>
                    <a:pt x="2958" y="13056"/>
                    <a:pt x="2778" y="13129"/>
                  </a:cubicBezTo>
                  <a:cubicBezTo>
                    <a:pt x="2597" y="13237"/>
                    <a:pt x="2453" y="13309"/>
                    <a:pt x="2273" y="13309"/>
                  </a:cubicBezTo>
                  <a:cubicBezTo>
                    <a:pt x="2237" y="13309"/>
                    <a:pt x="2165" y="13309"/>
                    <a:pt x="2128" y="13273"/>
                  </a:cubicBezTo>
                  <a:cubicBezTo>
                    <a:pt x="1551" y="13129"/>
                    <a:pt x="1191" y="12876"/>
                    <a:pt x="938" y="12552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2"/>
                    <a:pt x="4906" y="2128"/>
                  </a:cubicBezTo>
                  <a:cubicBezTo>
                    <a:pt x="5663" y="1082"/>
                    <a:pt x="6493" y="613"/>
                    <a:pt x="7178" y="613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49"/>
                    <a:pt x="4437" y="1767"/>
                  </a:cubicBezTo>
                  <a:cubicBezTo>
                    <a:pt x="3824" y="2597"/>
                    <a:pt x="1155" y="6384"/>
                    <a:pt x="253" y="9522"/>
                  </a:cubicBezTo>
                  <a:cubicBezTo>
                    <a:pt x="109" y="10135"/>
                    <a:pt x="0" y="10712"/>
                    <a:pt x="0" y="11253"/>
                  </a:cubicBezTo>
                  <a:cubicBezTo>
                    <a:pt x="0" y="11866"/>
                    <a:pt x="145" y="12443"/>
                    <a:pt x="433" y="12912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2" y="13886"/>
                    <a:pt x="2201" y="13922"/>
                    <a:pt x="2273" y="13922"/>
                  </a:cubicBezTo>
                  <a:cubicBezTo>
                    <a:pt x="2597" y="13922"/>
                    <a:pt x="2850" y="13814"/>
                    <a:pt x="3102" y="13670"/>
                  </a:cubicBezTo>
                  <a:cubicBezTo>
                    <a:pt x="3463" y="13417"/>
                    <a:pt x="3751" y="13129"/>
                    <a:pt x="4004" y="12804"/>
                  </a:cubicBezTo>
                  <a:cubicBezTo>
                    <a:pt x="4256" y="12479"/>
                    <a:pt x="4509" y="12155"/>
                    <a:pt x="4653" y="11902"/>
                  </a:cubicBezTo>
                  <a:cubicBezTo>
                    <a:pt x="6024" y="10171"/>
                    <a:pt x="6998" y="8151"/>
                    <a:pt x="8043" y="6240"/>
                  </a:cubicBezTo>
                  <a:cubicBezTo>
                    <a:pt x="8296" y="5807"/>
                    <a:pt x="8657" y="5266"/>
                    <a:pt x="8945" y="4617"/>
                  </a:cubicBezTo>
                  <a:cubicBezTo>
                    <a:pt x="9234" y="3968"/>
                    <a:pt x="9486" y="3282"/>
                    <a:pt x="9486" y="2561"/>
                  </a:cubicBezTo>
                  <a:cubicBezTo>
                    <a:pt x="9486" y="2200"/>
                    <a:pt x="9414" y="1804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7" y="144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6"/>
            <p:cNvSpPr/>
            <p:nvPr/>
          </p:nvSpPr>
          <p:spPr>
            <a:xfrm>
              <a:off x="3309550" y="4463625"/>
              <a:ext cx="241675" cy="332350"/>
            </a:xfrm>
            <a:custGeom>
              <a:rect b="b" l="l" r="r" t="t"/>
              <a:pathLst>
                <a:path extrusionOk="0" h="13294" w="9667">
                  <a:moveTo>
                    <a:pt x="7156" y="1"/>
                  </a:moveTo>
                  <a:cubicBezTo>
                    <a:pt x="6330" y="1"/>
                    <a:pt x="5411" y="565"/>
                    <a:pt x="4617" y="1650"/>
                  </a:cubicBezTo>
                  <a:cubicBezTo>
                    <a:pt x="4040" y="2443"/>
                    <a:pt x="1371" y="6230"/>
                    <a:pt x="542" y="9296"/>
                  </a:cubicBezTo>
                  <a:cubicBezTo>
                    <a:pt x="1" y="11207"/>
                    <a:pt x="181" y="12830"/>
                    <a:pt x="2021" y="13263"/>
                  </a:cubicBezTo>
                  <a:cubicBezTo>
                    <a:pt x="2102" y="13284"/>
                    <a:pt x="2182" y="13293"/>
                    <a:pt x="2262" y="13293"/>
                  </a:cubicBezTo>
                  <a:cubicBezTo>
                    <a:pt x="3163" y="13293"/>
                    <a:pt x="3904" y="12054"/>
                    <a:pt x="4401" y="11424"/>
                  </a:cubicBezTo>
                  <a:cubicBezTo>
                    <a:pt x="5735" y="9729"/>
                    <a:pt x="6673" y="7709"/>
                    <a:pt x="7755" y="5797"/>
                  </a:cubicBezTo>
                  <a:cubicBezTo>
                    <a:pt x="8368" y="4715"/>
                    <a:pt x="9667" y="2768"/>
                    <a:pt x="8945" y="1289"/>
                  </a:cubicBezTo>
                  <a:cubicBezTo>
                    <a:pt x="8511" y="421"/>
                    <a:pt x="7868" y="1"/>
                    <a:pt x="7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6"/>
            <p:cNvSpPr/>
            <p:nvPr/>
          </p:nvSpPr>
          <p:spPr>
            <a:xfrm>
              <a:off x="3308650" y="4456175"/>
              <a:ext cx="237175" cy="347150"/>
            </a:xfrm>
            <a:custGeom>
              <a:rect b="b" l="l" r="r" t="t"/>
              <a:pathLst>
                <a:path extrusionOk="0" h="13886" w="9487">
                  <a:moveTo>
                    <a:pt x="7109" y="611"/>
                  </a:moveTo>
                  <a:cubicBezTo>
                    <a:pt x="7132" y="611"/>
                    <a:pt x="7155" y="612"/>
                    <a:pt x="7178" y="613"/>
                  </a:cubicBezTo>
                  <a:cubicBezTo>
                    <a:pt x="7467" y="613"/>
                    <a:pt x="7755" y="685"/>
                    <a:pt x="8008" y="866"/>
                  </a:cubicBezTo>
                  <a:cubicBezTo>
                    <a:pt x="8260" y="1046"/>
                    <a:pt x="8513" y="1298"/>
                    <a:pt x="8693" y="1695"/>
                  </a:cubicBezTo>
                  <a:cubicBezTo>
                    <a:pt x="8837" y="1984"/>
                    <a:pt x="8873" y="2272"/>
                    <a:pt x="8873" y="2561"/>
                  </a:cubicBezTo>
                  <a:cubicBezTo>
                    <a:pt x="8873" y="3138"/>
                    <a:pt x="8657" y="3751"/>
                    <a:pt x="8404" y="4364"/>
                  </a:cubicBezTo>
                  <a:cubicBezTo>
                    <a:pt x="8116" y="4941"/>
                    <a:pt x="7791" y="5482"/>
                    <a:pt x="7539" y="5951"/>
                  </a:cubicBezTo>
                  <a:cubicBezTo>
                    <a:pt x="6457" y="7863"/>
                    <a:pt x="5483" y="9846"/>
                    <a:pt x="4184" y="11542"/>
                  </a:cubicBezTo>
                  <a:cubicBezTo>
                    <a:pt x="3932" y="11866"/>
                    <a:pt x="3643" y="12335"/>
                    <a:pt x="3319" y="12696"/>
                  </a:cubicBezTo>
                  <a:cubicBezTo>
                    <a:pt x="3139" y="12876"/>
                    <a:pt x="2958" y="13020"/>
                    <a:pt x="2778" y="13128"/>
                  </a:cubicBezTo>
                  <a:cubicBezTo>
                    <a:pt x="2634" y="13237"/>
                    <a:pt x="2453" y="13309"/>
                    <a:pt x="2309" y="13309"/>
                  </a:cubicBezTo>
                  <a:cubicBezTo>
                    <a:pt x="2237" y="13309"/>
                    <a:pt x="2165" y="13309"/>
                    <a:pt x="2129" y="13273"/>
                  </a:cubicBezTo>
                  <a:cubicBezTo>
                    <a:pt x="1552" y="13128"/>
                    <a:pt x="1191" y="12876"/>
                    <a:pt x="938" y="12551"/>
                  </a:cubicBezTo>
                  <a:cubicBezTo>
                    <a:pt x="722" y="12227"/>
                    <a:pt x="614" y="11794"/>
                    <a:pt x="614" y="11253"/>
                  </a:cubicBezTo>
                  <a:cubicBezTo>
                    <a:pt x="614" y="10784"/>
                    <a:pt x="686" y="10243"/>
                    <a:pt x="866" y="9666"/>
                  </a:cubicBezTo>
                  <a:cubicBezTo>
                    <a:pt x="1660" y="6709"/>
                    <a:pt x="4329" y="2921"/>
                    <a:pt x="4906" y="2092"/>
                  </a:cubicBezTo>
                  <a:cubicBezTo>
                    <a:pt x="5638" y="1116"/>
                    <a:pt x="6437" y="611"/>
                    <a:pt x="7109" y="611"/>
                  </a:cubicBezTo>
                  <a:close/>
                  <a:moveTo>
                    <a:pt x="7178" y="0"/>
                  </a:moveTo>
                  <a:cubicBezTo>
                    <a:pt x="6204" y="0"/>
                    <a:pt x="5230" y="613"/>
                    <a:pt x="4437" y="1767"/>
                  </a:cubicBezTo>
                  <a:cubicBezTo>
                    <a:pt x="3824" y="2597"/>
                    <a:pt x="1155" y="6384"/>
                    <a:pt x="289" y="9522"/>
                  </a:cubicBezTo>
                  <a:cubicBezTo>
                    <a:pt x="109" y="10135"/>
                    <a:pt x="1" y="10712"/>
                    <a:pt x="1" y="11253"/>
                  </a:cubicBezTo>
                  <a:cubicBezTo>
                    <a:pt x="1" y="11866"/>
                    <a:pt x="145" y="12443"/>
                    <a:pt x="470" y="12876"/>
                  </a:cubicBezTo>
                  <a:cubicBezTo>
                    <a:pt x="758" y="13345"/>
                    <a:pt x="1299" y="13706"/>
                    <a:pt x="1984" y="13850"/>
                  </a:cubicBezTo>
                  <a:cubicBezTo>
                    <a:pt x="2093" y="13886"/>
                    <a:pt x="2201" y="13886"/>
                    <a:pt x="2309" y="13886"/>
                  </a:cubicBezTo>
                  <a:cubicBezTo>
                    <a:pt x="2598" y="13886"/>
                    <a:pt x="2850" y="13814"/>
                    <a:pt x="3102" y="13633"/>
                  </a:cubicBezTo>
                  <a:cubicBezTo>
                    <a:pt x="3463" y="13417"/>
                    <a:pt x="3752" y="13092"/>
                    <a:pt x="4004" y="12768"/>
                  </a:cubicBezTo>
                  <a:cubicBezTo>
                    <a:pt x="4257" y="12443"/>
                    <a:pt x="4509" y="12119"/>
                    <a:pt x="4653" y="11902"/>
                  </a:cubicBezTo>
                  <a:cubicBezTo>
                    <a:pt x="6024" y="10171"/>
                    <a:pt x="6998" y="8151"/>
                    <a:pt x="8044" y="6240"/>
                  </a:cubicBezTo>
                  <a:cubicBezTo>
                    <a:pt x="8296" y="5807"/>
                    <a:pt x="8657" y="5230"/>
                    <a:pt x="8945" y="4617"/>
                  </a:cubicBezTo>
                  <a:cubicBezTo>
                    <a:pt x="9234" y="3967"/>
                    <a:pt x="9486" y="3282"/>
                    <a:pt x="9486" y="2561"/>
                  </a:cubicBezTo>
                  <a:cubicBezTo>
                    <a:pt x="9486" y="2200"/>
                    <a:pt x="9414" y="1803"/>
                    <a:pt x="9234" y="1443"/>
                  </a:cubicBezTo>
                  <a:cubicBezTo>
                    <a:pt x="9017" y="974"/>
                    <a:pt x="8693" y="613"/>
                    <a:pt x="8368" y="361"/>
                  </a:cubicBezTo>
                  <a:cubicBezTo>
                    <a:pt x="8008" y="108"/>
                    <a:pt x="7611" y="0"/>
                    <a:pt x="717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6"/>
            <p:cNvSpPr/>
            <p:nvPr/>
          </p:nvSpPr>
          <p:spPr>
            <a:xfrm>
              <a:off x="1841625" y="4237050"/>
              <a:ext cx="1703300" cy="1232625"/>
            </a:xfrm>
            <a:custGeom>
              <a:rect b="b" l="l" r="r" t="t"/>
              <a:pathLst>
                <a:path extrusionOk="0" h="49305" w="68132">
                  <a:moveTo>
                    <a:pt x="1" y="1"/>
                  </a:moveTo>
                  <a:lnTo>
                    <a:pt x="10712" y="29287"/>
                  </a:lnTo>
                  <a:lnTo>
                    <a:pt x="68131" y="49304"/>
                  </a:lnTo>
                  <a:lnTo>
                    <a:pt x="64849" y="213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6"/>
            <p:cNvSpPr/>
            <p:nvPr/>
          </p:nvSpPr>
          <p:spPr>
            <a:xfrm>
              <a:off x="1833500" y="4229500"/>
              <a:ext cx="1718625" cy="1247750"/>
            </a:xfrm>
            <a:custGeom>
              <a:rect b="b" l="l" r="r" t="t"/>
              <a:pathLst>
                <a:path extrusionOk="0" h="49910" w="68745">
                  <a:moveTo>
                    <a:pt x="828" y="780"/>
                  </a:moveTo>
                  <a:lnTo>
                    <a:pt x="64886" y="21871"/>
                  </a:lnTo>
                  <a:lnTo>
                    <a:pt x="68096" y="49174"/>
                  </a:lnTo>
                  <a:lnTo>
                    <a:pt x="11254" y="29337"/>
                  </a:lnTo>
                  <a:lnTo>
                    <a:pt x="828" y="780"/>
                  </a:lnTo>
                  <a:close/>
                  <a:moveTo>
                    <a:pt x="341" y="0"/>
                  </a:moveTo>
                  <a:cubicBezTo>
                    <a:pt x="253" y="0"/>
                    <a:pt x="162" y="34"/>
                    <a:pt x="109" y="86"/>
                  </a:cubicBezTo>
                  <a:cubicBezTo>
                    <a:pt x="37" y="195"/>
                    <a:pt x="1" y="303"/>
                    <a:pt x="37" y="411"/>
                  </a:cubicBezTo>
                  <a:lnTo>
                    <a:pt x="10749" y="29697"/>
                  </a:lnTo>
                  <a:cubicBezTo>
                    <a:pt x="10785" y="29770"/>
                    <a:pt x="10857" y="29842"/>
                    <a:pt x="10929" y="29878"/>
                  </a:cubicBezTo>
                  <a:lnTo>
                    <a:pt x="68348" y="49895"/>
                  </a:lnTo>
                  <a:cubicBezTo>
                    <a:pt x="68380" y="49906"/>
                    <a:pt x="68411" y="49910"/>
                    <a:pt x="68442" y="49910"/>
                  </a:cubicBezTo>
                  <a:cubicBezTo>
                    <a:pt x="68517" y="49910"/>
                    <a:pt x="68586" y="49884"/>
                    <a:pt x="68637" y="49859"/>
                  </a:cubicBezTo>
                  <a:cubicBezTo>
                    <a:pt x="68709" y="49787"/>
                    <a:pt x="68745" y="49679"/>
                    <a:pt x="68745" y="49570"/>
                  </a:cubicBezTo>
                  <a:lnTo>
                    <a:pt x="65463" y="21618"/>
                  </a:lnTo>
                  <a:cubicBezTo>
                    <a:pt x="65427" y="21510"/>
                    <a:pt x="65355" y="21402"/>
                    <a:pt x="65246" y="21366"/>
                  </a:cubicBezTo>
                  <a:lnTo>
                    <a:pt x="434" y="14"/>
                  </a:lnTo>
                  <a:cubicBezTo>
                    <a:pt x="405" y="5"/>
                    <a:pt x="373" y="0"/>
                    <a:pt x="3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6"/>
            <p:cNvSpPr/>
            <p:nvPr/>
          </p:nvSpPr>
          <p:spPr>
            <a:xfrm>
              <a:off x="5068725" y="3813275"/>
              <a:ext cx="471600" cy="14450"/>
            </a:xfrm>
            <a:custGeom>
              <a:rect b="b" l="l" r="r" t="t"/>
              <a:pathLst>
                <a:path extrusionOk="0" h="578" w="18864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18539" y="577"/>
                  </a:lnTo>
                  <a:cubicBezTo>
                    <a:pt x="18719" y="577"/>
                    <a:pt x="18864" y="469"/>
                    <a:pt x="18864" y="289"/>
                  </a:cubicBezTo>
                  <a:cubicBezTo>
                    <a:pt x="18864" y="108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6"/>
            <p:cNvSpPr/>
            <p:nvPr/>
          </p:nvSpPr>
          <p:spPr>
            <a:xfrm>
              <a:off x="4743225" y="3813275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6673" y="577"/>
                  </a:lnTo>
                  <a:cubicBezTo>
                    <a:pt x="6853" y="577"/>
                    <a:pt x="6961" y="469"/>
                    <a:pt x="6961" y="289"/>
                  </a:cubicBezTo>
                  <a:cubicBezTo>
                    <a:pt x="6961" y="108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6"/>
            <p:cNvSpPr/>
            <p:nvPr/>
          </p:nvSpPr>
          <p:spPr>
            <a:xfrm>
              <a:off x="5445625" y="38962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6"/>
            <p:cNvSpPr/>
            <p:nvPr/>
          </p:nvSpPr>
          <p:spPr>
            <a:xfrm>
              <a:off x="5221125" y="38962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6"/>
            <p:cNvSpPr/>
            <p:nvPr/>
          </p:nvSpPr>
          <p:spPr>
            <a:xfrm>
              <a:off x="4743225" y="38962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6"/>
            <p:cNvSpPr/>
            <p:nvPr/>
          </p:nvSpPr>
          <p:spPr>
            <a:xfrm>
              <a:off x="5120125" y="397917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1"/>
                  </a:moveTo>
                  <a:cubicBezTo>
                    <a:pt x="109" y="1"/>
                    <a:pt x="1" y="145"/>
                    <a:pt x="1" y="325"/>
                  </a:cubicBezTo>
                  <a:cubicBezTo>
                    <a:pt x="1" y="469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69"/>
                    <a:pt x="16808" y="325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6"/>
            <p:cNvSpPr/>
            <p:nvPr/>
          </p:nvSpPr>
          <p:spPr>
            <a:xfrm>
              <a:off x="4743225" y="397917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11903" y="614"/>
                  </a:lnTo>
                  <a:cubicBezTo>
                    <a:pt x="12047" y="614"/>
                    <a:pt x="12191" y="469"/>
                    <a:pt x="12191" y="325"/>
                  </a:cubicBezTo>
                  <a:cubicBezTo>
                    <a:pt x="12191" y="145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6"/>
            <p:cNvSpPr/>
            <p:nvPr/>
          </p:nvSpPr>
          <p:spPr>
            <a:xfrm>
              <a:off x="5350950" y="406212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70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6"/>
            <p:cNvSpPr/>
            <p:nvPr/>
          </p:nvSpPr>
          <p:spPr>
            <a:xfrm>
              <a:off x="4917250" y="406212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70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6"/>
            <p:cNvSpPr/>
            <p:nvPr/>
          </p:nvSpPr>
          <p:spPr>
            <a:xfrm>
              <a:off x="4743225" y="406212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70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6"/>
            <p:cNvSpPr/>
            <p:nvPr/>
          </p:nvSpPr>
          <p:spPr>
            <a:xfrm>
              <a:off x="5068725" y="4135175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18539" y="613"/>
                  </a:lnTo>
                  <a:cubicBezTo>
                    <a:pt x="18719" y="613"/>
                    <a:pt x="18864" y="469"/>
                    <a:pt x="18864" y="325"/>
                  </a:cubicBezTo>
                  <a:cubicBezTo>
                    <a:pt x="18864" y="144"/>
                    <a:pt x="18719" y="0"/>
                    <a:pt x="1853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6"/>
            <p:cNvSpPr/>
            <p:nvPr/>
          </p:nvSpPr>
          <p:spPr>
            <a:xfrm>
              <a:off x="4743225" y="4135175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6673" y="613"/>
                  </a:lnTo>
                  <a:cubicBezTo>
                    <a:pt x="6853" y="613"/>
                    <a:pt x="6961" y="469"/>
                    <a:pt x="6961" y="325"/>
                  </a:cubicBezTo>
                  <a:cubicBezTo>
                    <a:pt x="6961" y="144"/>
                    <a:pt x="6853" y="0"/>
                    <a:pt x="66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6"/>
            <p:cNvSpPr/>
            <p:nvPr/>
          </p:nvSpPr>
          <p:spPr>
            <a:xfrm>
              <a:off x="5445625" y="421812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5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5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6"/>
            <p:cNvSpPr/>
            <p:nvPr/>
          </p:nvSpPr>
          <p:spPr>
            <a:xfrm>
              <a:off x="5221125" y="421812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5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5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6"/>
            <p:cNvSpPr/>
            <p:nvPr/>
          </p:nvSpPr>
          <p:spPr>
            <a:xfrm>
              <a:off x="4743225" y="421812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5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6"/>
            <p:cNvSpPr/>
            <p:nvPr/>
          </p:nvSpPr>
          <p:spPr>
            <a:xfrm>
              <a:off x="5120125" y="430197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1"/>
                  </a:moveTo>
                  <a:cubicBezTo>
                    <a:pt x="109" y="1"/>
                    <a:pt x="1" y="109"/>
                    <a:pt x="1" y="289"/>
                  </a:cubicBezTo>
                  <a:cubicBezTo>
                    <a:pt x="1" y="469"/>
                    <a:pt x="109" y="578"/>
                    <a:pt x="289" y="578"/>
                  </a:cubicBezTo>
                  <a:lnTo>
                    <a:pt x="16483" y="578"/>
                  </a:lnTo>
                  <a:cubicBezTo>
                    <a:pt x="16663" y="578"/>
                    <a:pt x="16808" y="469"/>
                    <a:pt x="16808" y="289"/>
                  </a:cubicBezTo>
                  <a:cubicBezTo>
                    <a:pt x="16808" y="109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6"/>
            <p:cNvSpPr/>
            <p:nvPr/>
          </p:nvSpPr>
          <p:spPr>
            <a:xfrm>
              <a:off x="4743225" y="4301975"/>
              <a:ext cx="304800" cy="14450"/>
            </a:xfrm>
            <a:custGeom>
              <a:rect b="b" l="l" r="r" t="t"/>
              <a:pathLst>
                <a:path extrusionOk="0" h="578" w="12192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69"/>
                    <a:pt x="145" y="578"/>
                    <a:pt x="289" y="578"/>
                  </a:cubicBezTo>
                  <a:lnTo>
                    <a:pt x="11903" y="578"/>
                  </a:lnTo>
                  <a:cubicBezTo>
                    <a:pt x="12047" y="578"/>
                    <a:pt x="12191" y="469"/>
                    <a:pt x="12191" y="289"/>
                  </a:cubicBezTo>
                  <a:cubicBezTo>
                    <a:pt x="12191" y="109"/>
                    <a:pt x="12047" y="1"/>
                    <a:pt x="1190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6"/>
            <p:cNvSpPr/>
            <p:nvPr/>
          </p:nvSpPr>
          <p:spPr>
            <a:xfrm>
              <a:off x="5445625" y="44579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289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6"/>
            <p:cNvSpPr/>
            <p:nvPr/>
          </p:nvSpPr>
          <p:spPr>
            <a:xfrm>
              <a:off x="5221125" y="44579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289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289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6"/>
            <p:cNvSpPr/>
            <p:nvPr/>
          </p:nvSpPr>
          <p:spPr>
            <a:xfrm>
              <a:off x="4743225" y="44579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289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6"/>
            <p:cNvSpPr/>
            <p:nvPr/>
          </p:nvSpPr>
          <p:spPr>
            <a:xfrm>
              <a:off x="5120125" y="4540925"/>
              <a:ext cx="420200" cy="15350"/>
            </a:xfrm>
            <a:custGeom>
              <a:rect b="b" l="l" r="r" t="t"/>
              <a:pathLst>
                <a:path extrusionOk="0" h="614" w="16808">
                  <a:moveTo>
                    <a:pt x="289" y="0"/>
                  </a:moveTo>
                  <a:cubicBezTo>
                    <a:pt x="109" y="0"/>
                    <a:pt x="1" y="145"/>
                    <a:pt x="1" y="325"/>
                  </a:cubicBezTo>
                  <a:cubicBezTo>
                    <a:pt x="1" y="469"/>
                    <a:pt x="109" y="613"/>
                    <a:pt x="289" y="613"/>
                  </a:cubicBezTo>
                  <a:lnTo>
                    <a:pt x="16483" y="613"/>
                  </a:lnTo>
                  <a:cubicBezTo>
                    <a:pt x="16663" y="613"/>
                    <a:pt x="16808" y="469"/>
                    <a:pt x="16808" y="325"/>
                  </a:cubicBezTo>
                  <a:cubicBezTo>
                    <a:pt x="16808" y="145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6"/>
            <p:cNvSpPr/>
            <p:nvPr/>
          </p:nvSpPr>
          <p:spPr>
            <a:xfrm>
              <a:off x="4743225" y="4540925"/>
              <a:ext cx="304800" cy="15350"/>
            </a:xfrm>
            <a:custGeom>
              <a:rect b="b" l="l" r="r" t="t"/>
              <a:pathLst>
                <a:path extrusionOk="0" h="614" w="12192">
                  <a:moveTo>
                    <a:pt x="289" y="0"/>
                  </a:moveTo>
                  <a:cubicBezTo>
                    <a:pt x="145" y="0"/>
                    <a:pt x="0" y="145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1903" y="613"/>
                  </a:lnTo>
                  <a:cubicBezTo>
                    <a:pt x="12047" y="613"/>
                    <a:pt x="12191" y="469"/>
                    <a:pt x="12191" y="325"/>
                  </a:cubicBezTo>
                  <a:cubicBezTo>
                    <a:pt x="12191" y="145"/>
                    <a:pt x="12047" y="0"/>
                    <a:pt x="1190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6"/>
            <p:cNvSpPr/>
            <p:nvPr/>
          </p:nvSpPr>
          <p:spPr>
            <a:xfrm>
              <a:off x="5350950" y="46238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7250" y="614"/>
                  </a:lnTo>
                  <a:cubicBezTo>
                    <a:pt x="7430" y="614"/>
                    <a:pt x="7575" y="469"/>
                    <a:pt x="7575" y="325"/>
                  </a:cubicBezTo>
                  <a:cubicBezTo>
                    <a:pt x="7575" y="145"/>
                    <a:pt x="7430" y="1"/>
                    <a:pt x="7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6"/>
            <p:cNvSpPr/>
            <p:nvPr/>
          </p:nvSpPr>
          <p:spPr>
            <a:xfrm>
              <a:off x="4917250" y="46238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1"/>
                  </a:moveTo>
                  <a:cubicBezTo>
                    <a:pt x="109" y="1"/>
                    <a:pt x="0" y="145"/>
                    <a:pt x="0" y="325"/>
                  </a:cubicBezTo>
                  <a:cubicBezTo>
                    <a:pt x="0" y="469"/>
                    <a:pt x="109" y="614"/>
                    <a:pt x="289" y="614"/>
                  </a:cubicBezTo>
                  <a:lnTo>
                    <a:pt x="14752" y="614"/>
                  </a:lnTo>
                  <a:cubicBezTo>
                    <a:pt x="14932" y="614"/>
                    <a:pt x="15076" y="469"/>
                    <a:pt x="15076" y="325"/>
                  </a:cubicBezTo>
                  <a:cubicBezTo>
                    <a:pt x="15076" y="145"/>
                    <a:pt x="14932" y="1"/>
                    <a:pt x="1475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6"/>
            <p:cNvSpPr/>
            <p:nvPr/>
          </p:nvSpPr>
          <p:spPr>
            <a:xfrm>
              <a:off x="4743225" y="46238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4076" y="614"/>
                  </a:lnTo>
                  <a:cubicBezTo>
                    <a:pt x="4220" y="614"/>
                    <a:pt x="4365" y="469"/>
                    <a:pt x="4365" y="325"/>
                  </a:cubicBezTo>
                  <a:cubicBezTo>
                    <a:pt x="4365" y="145"/>
                    <a:pt x="4220" y="1"/>
                    <a:pt x="4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6"/>
            <p:cNvSpPr/>
            <p:nvPr/>
          </p:nvSpPr>
          <p:spPr>
            <a:xfrm>
              <a:off x="5068725" y="4696900"/>
              <a:ext cx="471600" cy="15375"/>
            </a:xfrm>
            <a:custGeom>
              <a:rect b="b" l="l" r="r" t="t"/>
              <a:pathLst>
                <a:path extrusionOk="0" h="615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70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70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6"/>
            <p:cNvSpPr/>
            <p:nvPr/>
          </p:nvSpPr>
          <p:spPr>
            <a:xfrm>
              <a:off x="4743225" y="4696900"/>
              <a:ext cx="174050" cy="15375"/>
            </a:xfrm>
            <a:custGeom>
              <a:rect b="b" l="l" r="r" t="t"/>
              <a:pathLst>
                <a:path extrusionOk="0" h="615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70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6"/>
            <p:cNvSpPr/>
            <p:nvPr/>
          </p:nvSpPr>
          <p:spPr>
            <a:xfrm>
              <a:off x="5445625" y="4779875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289" y="613"/>
                  </a:cubicBezTo>
                  <a:lnTo>
                    <a:pt x="3463" y="613"/>
                  </a:lnTo>
                  <a:cubicBezTo>
                    <a:pt x="3643" y="613"/>
                    <a:pt x="3788" y="469"/>
                    <a:pt x="3788" y="325"/>
                  </a:cubicBezTo>
                  <a:cubicBezTo>
                    <a:pt x="3788" y="144"/>
                    <a:pt x="3643" y="0"/>
                    <a:pt x="3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6"/>
            <p:cNvSpPr/>
            <p:nvPr/>
          </p:nvSpPr>
          <p:spPr>
            <a:xfrm>
              <a:off x="5221125" y="4779875"/>
              <a:ext cx="174025" cy="15350"/>
            </a:xfrm>
            <a:custGeom>
              <a:rect b="b" l="l" r="r" t="t"/>
              <a:pathLst>
                <a:path extrusionOk="0" h="614" w="6961">
                  <a:moveTo>
                    <a:pt x="289" y="0"/>
                  </a:moveTo>
                  <a:cubicBezTo>
                    <a:pt x="144" y="0"/>
                    <a:pt x="0" y="144"/>
                    <a:pt x="0" y="325"/>
                  </a:cubicBezTo>
                  <a:cubicBezTo>
                    <a:pt x="0" y="469"/>
                    <a:pt x="144" y="613"/>
                    <a:pt x="289" y="613"/>
                  </a:cubicBezTo>
                  <a:lnTo>
                    <a:pt x="6672" y="613"/>
                  </a:lnTo>
                  <a:cubicBezTo>
                    <a:pt x="6817" y="613"/>
                    <a:pt x="6961" y="469"/>
                    <a:pt x="6961" y="325"/>
                  </a:cubicBezTo>
                  <a:cubicBezTo>
                    <a:pt x="6961" y="144"/>
                    <a:pt x="6817" y="0"/>
                    <a:pt x="667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6"/>
            <p:cNvSpPr/>
            <p:nvPr/>
          </p:nvSpPr>
          <p:spPr>
            <a:xfrm>
              <a:off x="4743225" y="4779875"/>
              <a:ext cx="384150" cy="15350"/>
            </a:xfrm>
            <a:custGeom>
              <a:rect b="b" l="l" r="r" t="t"/>
              <a:pathLst>
                <a:path extrusionOk="0" h="614" w="15366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15077" y="613"/>
                  </a:lnTo>
                  <a:cubicBezTo>
                    <a:pt x="15221" y="613"/>
                    <a:pt x="15365" y="469"/>
                    <a:pt x="15365" y="325"/>
                  </a:cubicBezTo>
                  <a:cubicBezTo>
                    <a:pt x="15365" y="144"/>
                    <a:pt x="15221" y="0"/>
                    <a:pt x="150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6"/>
            <p:cNvSpPr/>
            <p:nvPr/>
          </p:nvSpPr>
          <p:spPr>
            <a:xfrm>
              <a:off x="5619650" y="3718600"/>
              <a:ext cx="671775" cy="1228275"/>
            </a:xfrm>
            <a:custGeom>
              <a:rect b="b" l="l" r="r" t="t"/>
              <a:pathLst>
                <a:path extrusionOk="0" h="49131" w="26871">
                  <a:moveTo>
                    <a:pt x="17529" y="0"/>
                  </a:moveTo>
                  <a:cubicBezTo>
                    <a:pt x="17385" y="0"/>
                    <a:pt x="17277" y="108"/>
                    <a:pt x="17241" y="253"/>
                  </a:cubicBezTo>
                  <a:lnTo>
                    <a:pt x="12408" y="36428"/>
                  </a:lnTo>
                  <a:lnTo>
                    <a:pt x="8440" y="16302"/>
                  </a:lnTo>
                  <a:cubicBezTo>
                    <a:pt x="8404" y="16158"/>
                    <a:pt x="8296" y="16050"/>
                    <a:pt x="8152" y="16050"/>
                  </a:cubicBezTo>
                  <a:cubicBezTo>
                    <a:pt x="7972" y="16050"/>
                    <a:pt x="7863" y="16158"/>
                    <a:pt x="7863" y="16302"/>
                  </a:cubicBezTo>
                  <a:lnTo>
                    <a:pt x="4870" y="43569"/>
                  </a:lnTo>
                  <a:lnTo>
                    <a:pt x="2958" y="38159"/>
                  </a:lnTo>
                  <a:cubicBezTo>
                    <a:pt x="2927" y="38065"/>
                    <a:pt x="2815" y="37972"/>
                    <a:pt x="2691" y="37972"/>
                  </a:cubicBezTo>
                  <a:cubicBezTo>
                    <a:pt x="2672" y="37972"/>
                    <a:pt x="2653" y="37974"/>
                    <a:pt x="2634" y="37979"/>
                  </a:cubicBezTo>
                  <a:cubicBezTo>
                    <a:pt x="2525" y="37979"/>
                    <a:pt x="2417" y="38087"/>
                    <a:pt x="2381" y="38195"/>
                  </a:cubicBezTo>
                  <a:lnTo>
                    <a:pt x="37" y="48763"/>
                  </a:lnTo>
                  <a:cubicBezTo>
                    <a:pt x="1" y="48943"/>
                    <a:pt x="109" y="49087"/>
                    <a:pt x="253" y="49124"/>
                  </a:cubicBezTo>
                  <a:cubicBezTo>
                    <a:pt x="277" y="49128"/>
                    <a:pt x="300" y="49131"/>
                    <a:pt x="322" y="49131"/>
                  </a:cubicBezTo>
                  <a:cubicBezTo>
                    <a:pt x="470" y="49131"/>
                    <a:pt x="582" y="49032"/>
                    <a:pt x="614" y="48907"/>
                  </a:cubicBezTo>
                  <a:lnTo>
                    <a:pt x="2742" y="39349"/>
                  </a:lnTo>
                  <a:lnTo>
                    <a:pt x="4725" y="45012"/>
                  </a:lnTo>
                  <a:cubicBezTo>
                    <a:pt x="4798" y="45156"/>
                    <a:pt x="4906" y="45228"/>
                    <a:pt x="5050" y="45228"/>
                  </a:cubicBezTo>
                  <a:cubicBezTo>
                    <a:pt x="5194" y="45192"/>
                    <a:pt x="5303" y="45084"/>
                    <a:pt x="5303" y="44940"/>
                  </a:cubicBezTo>
                  <a:lnTo>
                    <a:pt x="8224" y="18358"/>
                  </a:lnTo>
                  <a:lnTo>
                    <a:pt x="12155" y="38339"/>
                  </a:lnTo>
                  <a:cubicBezTo>
                    <a:pt x="12191" y="38484"/>
                    <a:pt x="12300" y="38556"/>
                    <a:pt x="12444" y="38556"/>
                  </a:cubicBezTo>
                  <a:cubicBezTo>
                    <a:pt x="12624" y="38556"/>
                    <a:pt x="12732" y="38448"/>
                    <a:pt x="12732" y="38303"/>
                  </a:cubicBezTo>
                  <a:lnTo>
                    <a:pt x="17529" y="2633"/>
                  </a:lnTo>
                  <a:lnTo>
                    <a:pt x="22723" y="44182"/>
                  </a:lnTo>
                  <a:cubicBezTo>
                    <a:pt x="22723" y="44291"/>
                    <a:pt x="22831" y="44399"/>
                    <a:pt x="22975" y="44435"/>
                  </a:cubicBezTo>
                  <a:cubicBezTo>
                    <a:pt x="22995" y="44441"/>
                    <a:pt x="23015" y="44444"/>
                    <a:pt x="23036" y="44444"/>
                  </a:cubicBezTo>
                  <a:cubicBezTo>
                    <a:pt x="23131" y="44444"/>
                    <a:pt x="23234" y="44380"/>
                    <a:pt x="23264" y="44291"/>
                  </a:cubicBezTo>
                  <a:lnTo>
                    <a:pt x="25176" y="40792"/>
                  </a:lnTo>
                  <a:lnTo>
                    <a:pt x="26258" y="48474"/>
                  </a:lnTo>
                  <a:cubicBezTo>
                    <a:pt x="26258" y="48631"/>
                    <a:pt x="26367" y="48734"/>
                    <a:pt x="26514" y="48734"/>
                  </a:cubicBezTo>
                  <a:cubicBezTo>
                    <a:pt x="26536" y="48734"/>
                    <a:pt x="26559" y="48731"/>
                    <a:pt x="26582" y="48727"/>
                  </a:cubicBezTo>
                  <a:cubicBezTo>
                    <a:pt x="26726" y="48727"/>
                    <a:pt x="26871" y="48583"/>
                    <a:pt x="26835" y="48402"/>
                  </a:cubicBezTo>
                  <a:lnTo>
                    <a:pt x="25680" y="39782"/>
                  </a:lnTo>
                  <a:cubicBezTo>
                    <a:pt x="25644" y="39674"/>
                    <a:pt x="25536" y="39566"/>
                    <a:pt x="25428" y="39530"/>
                  </a:cubicBezTo>
                  <a:cubicBezTo>
                    <a:pt x="25284" y="39530"/>
                    <a:pt x="25176" y="39566"/>
                    <a:pt x="25103" y="39674"/>
                  </a:cubicBezTo>
                  <a:lnTo>
                    <a:pt x="23192" y="43172"/>
                  </a:lnTo>
                  <a:lnTo>
                    <a:pt x="17854" y="289"/>
                  </a:lnTo>
                  <a:cubicBezTo>
                    <a:pt x="17818" y="108"/>
                    <a:pt x="17710" y="0"/>
                    <a:pt x="175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6"/>
            <p:cNvSpPr/>
            <p:nvPr/>
          </p:nvSpPr>
          <p:spPr>
            <a:xfrm>
              <a:off x="4803625" y="3226950"/>
              <a:ext cx="1458050" cy="440500"/>
            </a:xfrm>
            <a:custGeom>
              <a:rect b="b" l="l" r="r" t="t"/>
              <a:pathLst>
                <a:path extrusionOk="0" h="17620" w="58322">
                  <a:moveTo>
                    <a:pt x="57979" y="1"/>
                  </a:moveTo>
                  <a:cubicBezTo>
                    <a:pt x="57907" y="1"/>
                    <a:pt x="57835" y="28"/>
                    <a:pt x="57780" y="82"/>
                  </a:cubicBezTo>
                  <a:lnTo>
                    <a:pt x="44508" y="14112"/>
                  </a:lnTo>
                  <a:lnTo>
                    <a:pt x="32281" y="4879"/>
                  </a:lnTo>
                  <a:cubicBezTo>
                    <a:pt x="32216" y="4846"/>
                    <a:pt x="32151" y="4828"/>
                    <a:pt x="32090" y="4828"/>
                  </a:cubicBezTo>
                  <a:cubicBezTo>
                    <a:pt x="32014" y="4828"/>
                    <a:pt x="31944" y="4855"/>
                    <a:pt x="31884" y="4915"/>
                  </a:cubicBezTo>
                  <a:lnTo>
                    <a:pt x="23697" y="12344"/>
                  </a:lnTo>
                  <a:lnTo>
                    <a:pt x="13995" y="3652"/>
                  </a:lnTo>
                  <a:cubicBezTo>
                    <a:pt x="13941" y="3598"/>
                    <a:pt x="13869" y="3571"/>
                    <a:pt x="13797" y="3571"/>
                  </a:cubicBezTo>
                  <a:cubicBezTo>
                    <a:pt x="13724" y="3571"/>
                    <a:pt x="13652" y="3598"/>
                    <a:pt x="13598" y="3652"/>
                  </a:cubicBezTo>
                  <a:lnTo>
                    <a:pt x="145" y="17105"/>
                  </a:lnTo>
                  <a:cubicBezTo>
                    <a:pt x="1" y="17214"/>
                    <a:pt x="1" y="17430"/>
                    <a:pt x="145" y="17538"/>
                  </a:cubicBezTo>
                  <a:cubicBezTo>
                    <a:pt x="199" y="17592"/>
                    <a:pt x="271" y="17619"/>
                    <a:pt x="344" y="17619"/>
                  </a:cubicBezTo>
                  <a:cubicBezTo>
                    <a:pt x="416" y="17619"/>
                    <a:pt x="488" y="17592"/>
                    <a:pt x="542" y="17538"/>
                  </a:cubicBezTo>
                  <a:lnTo>
                    <a:pt x="13815" y="4265"/>
                  </a:lnTo>
                  <a:lnTo>
                    <a:pt x="23517" y="12958"/>
                  </a:lnTo>
                  <a:cubicBezTo>
                    <a:pt x="23571" y="13012"/>
                    <a:pt x="23643" y="13039"/>
                    <a:pt x="23715" y="13039"/>
                  </a:cubicBezTo>
                  <a:cubicBezTo>
                    <a:pt x="23787" y="13039"/>
                    <a:pt x="23859" y="13012"/>
                    <a:pt x="23913" y="12958"/>
                  </a:cubicBezTo>
                  <a:lnTo>
                    <a:pt x="32101" y="5528"/>
                  </a:lnTo>
                  <a:lnTo>
                    <a:pt x="44327" y="14761"/>
                  </a:lnTo>
                  <a:cubicBezTo>
                    <a:pt x="44388" y="14806"/>
                    <a:pt x="44455" y="14826"/>
                    <a:pt x="44520" y="14826"/>
                  </a:cubicBezTo>
                  <a:cubicBezTo>
                    <a:pt x="44610" y="14826"/>
                    <a:pt x="44697" y="14788"/>
                    <a:pt x="44760" y="14725"/>
                  </a:cubicBezTo>
                  <a:lnTo>
                    <a:pt x="58213" y="514"/>
                  </a:lnTo>
                  <a:cubicBezTo>
                    <a:pt x="58321" y="406"/>
                    <a:pt x="58321" y="190"/>
                    <a:pt x="58177" y="82"/>
                  </a:cubicBezTo>
                  <a:cubicBezTo>
                    <a:pt x="58123" y="28"/>
                    <a:pt x="58051" y="1"/>
                    <a:pt x="5797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6"/>
            <p:cNvSpPr/>
            <p:nvPr/>
          </p:nvSpPr>
          <p:spPr>
            <a:xfrm>
              <a:off x="5103900" y="3278575"/>
              <a:ext cx="89275" cy="89275"/>
            </a:xfrm>
            <a:custGeom>
              <a:rect b="b" l="l" r="r" t="t"/>
              <a:pathLst>
                <a:path extrusionOk="0" h="3571" w="3571">
                  <a:moveTo>
                    <a:pt x="1804" y="0"/>
                  </a:moveTo>
                  <a:cubicBezTo>
                    <a:pt x="794" y="0"/>
                    <a:pt x="0" y="830"/>
                    <a:pt x="0" y="1804"/>
                  </a:cubicBezTo>
                  <a:cubicBezTo>
                    <a:pt x="0" y="2778"/>
                    <a:pt x="794" y="3571"/>
                    <a:pt x="1804" y="3571"/>
                  </a:cubicBezTo>
                  <a:cubicBezTo>
                    <a:pt x="2777" y="3571"/>
                    <a:pt x="3571" y="2778"/>
                    <a:pt x="3571" y="1804"/>
                  </a:cubicBezTo>
                  <a:cubicBezTo>
                    <a:pt x="3571" y="830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6"/>
            <p:cNvSpPr/>
            <p:nvPr/>
          </p:nvSpPr>
          <p:spPr>
            <a:xfrm>
              <a:off x="5096675" y="32713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71" y="1263"/>
                    <a:pt x="3571" y="2093"/>
                  </a:cubicBezTo>
                  <a:cubicBezTo>
                    <a:pt x="3571" y="2886"/>
                    <a:pt x="2886" y="3571"/>
                    <a:pt x="2093" y="3571"/>
                  </a:cubicBezTo>
                  <a:cubicBezTo>
                    <a:pt x="1263" y="3571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9" y="1"/>
                    <a:pt x="1" y="939"/>
                    <a:pt x="1" y="2093"/>
                  </a:cubicBezTo>
                  <a:cubicBezTo>
                    <a:pt x="1" y="3247"/>
                    <a:pt x="939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6"/>
            <p:cNvSpPr/>
            <p:nvPr/>
          </p:nvSpPr>
          <p:spPr>
            <a:xfrm>
              <a:off x="5561050" y="3311025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1"/>
                  </a:moveTo>
                  <a:cubicBezTo>
                    <a:pt x="794" y="1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6"/>
            <p:cNvSpPr/>
            <p:nvPr/>
          </p:nvSpPr>
          <p:spPr>
            <a:xfrm>
              <a:off x="5553825" y="3302925"/>
              <a:ext cx="103725" cy="104600"/>
            </a:xfrm>
            <a:custGeom>
              <a:rect b="b" l="l" r="r" t="t"/>
              <a:pathLst>
                <a:path extrusionOk="0" h="4184" w="4149">
                  <a:moveTo>
                    <a:pt x="2093" y="613"/>
                  </a:moveTo>
                  <a:cubicBezTo>
                    <a:pt x="2886" y="613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93" y="3571"/>
                  </a:cubicBezTo>
                  <a:cubicBezTo>
                    <a:pt x="1263" y="3571"/>
                    <a:pt x="614" y="2922"/>
                    <a:pt x="614" y="2092"/>
                  </a:cubicBezTo>
                  <a:cubicBezTo>
                    <a:pt x="614" y="1263"/>
                    <a:pt x="1263" y="613"/>
                    <a:pt x="2093" y="613"/>
                  </a:cubicBezTo>
                  <a:close/>
                  <a:moveTo>
                    <a:pt x="2093" y="0"/>
                  </a:moveTo>
                  <a:cubicBezTo>
                    <a:pt x="939" y="0"/>
                    <a:pt x="1" y="938"/>
                    <a:pt x="1" y="2092"/>
                  </a:cubicBezTo>
                  <a:cubicBezTo>
                    <a:pt x="1" y="3246"/>
                    <a:pt x="939" y="4184"/>
                    <a:pt x="2093" y="4184"/>
                  </a:cubicBezTo>
                  <a:cubicBezTo>
                    <a:pt x="3211" y="4184"/>
                    <a:pt x="4148" y="3246"/>
                    <a:pt x="4148" y="2092"/>
                  </a:cubicBezTo>
                  <a:cubicBezTo>
                    <a:pt x="4148" y="938"/>
                    <a:pt x="3211" y="0"/>
                    <a:pt x="209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6"/>
            <p:cNvSpPr/>
            <p:nvPr/>
          </p:nvSpPr>
          <p:spPr>
            <a:xfrm>
              <a:off x="5872125" y="3545475"/>
              <a:ext cx="89300" cy="89275"/>
            </a:xfrm>
            <a:custGeom>
              <a:rect b="b" l="l" r="r" t="t"/>
              <a:pathLst>
                <a:path extrusionOk="0" h="3571" w="3572">
                  <a:moveTo>
                    <a:pt x="1768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77"/>
                    <a:pt x="794" y="3571"/>
                    <a:pt x="1768" y="3571"/>
                  </a:cubicBezTo>
                  <a:cubicBezTo>
                    <a:pt x="2778" y="3571"/>
                    <a:pt x="3571" y="2777"/>
                    <a:pt x="3571" y="1768"/>
                  </a:cubicBezTo>
                  <a:cubicBezTo>
                    <a:pt x="3571" y="794"/>
                    <a:pt x="2778" y="0"/>
                    <a:pt x="1768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6"/>
            <p:cNvSpPr/>
            <p:nvPr/>
          </p:nvSpPr>
          <p:spPr>
            <a:xfrm>
              <a:off x="5864900" y="3538250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57" y="578"/>
                  </a:moveTo>
                  <a:cubicBezTo>
                    <a:pt x="2886" y="614"/>
                    <a:pt x="3535" y="1263"/>
                    <a:pt x="3535" y="2057"/>
                  </a:cubicBezTo>
                  <a:cubicBezTo>
                    <a:pt x="3535" y="2886"/>
                    <a:pt x="2886" y="3535"/>
                    <a:pt x="2057" y="3535"/>
                  </a:cubicBezTo>
                  <a:cubicBezTo>
                    <a:pt x="1263" y="3535"/>
                    <a:pt x="614" y="2886"/>
                    <a:pt x="614" y="2057"/>
                  </a:cubicBezTo>
                  <a:cubicBezTo>
                    <a:pt x="614" y="1263"/>
                    <a:pt x="1263" y="614"/>
                    <a:pt x="2057" y="578"/>
                  </a:cubicBezTo>
                  <a:close/>
                  <a:moveTo>
                    <a:pt x="2057" y="1"/>
                  </a:moveTo>
                  <a:cubicBezTo>
                    <a:pt x="939" y="1"/>
                    <a:pt x="1" y="938"/>
                    <a:pt x="1" y="2057"/>
                  </a:cubicBezTo>
                  <a:cubicBezTo>
                    <a:pt x="1" y="3211"/>
                    <a:pt x="939" y="4148"/>
                    <a:pt x="2057" y="4148"/>
                  </a:cubicBezTo>
                  <a:cubicBezTo>
                    <a:pt x="3211" y="4148"/>
                    <a:pt x="4149" y="3211"/>
                    <a:pt x="4149" y="2057"/>
                  </a:cubicBezTo>
                  <a:cubicBezTo>
                    <a:pt x="4149" y="938"/>
                    <a:pt x="3211" y="1"/>
                    <a:pt x="205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6"/>
            <p:cNvSpPr/>
            <p:nvPr/>
          </p:nvSpPr>
          <p:spPr>
            <a:xfrm>
              <a:off x="6202150" y="31902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3" y="1"/>
                  </a:moveTo>
                  <a:cubicBezTo>
                    <a:pt x="793" y="1"/>
                    <a:pt x="0" y="794"/>
                    <a:pt x="0" y="1768"/>
                  </a:cubicBezTo>
                  <a:cubicBezTo>
                    <a:pt x="0" y="2742"/>
                    <a:pt x="793" y="3535"/>
                    <a:pt x="1803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1"/>
                    <a:pt x="1803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6"/>
            <p:cNvSpPr/>
            <p:nvPr/>
          </p:nvSpPr>
          <p:spPr>
            <a:xfrm>
              <a:off x="6194925" y="3183000"/>
              <a:ext cx="103725" cy="103700"/>
            </a:xfrm>
            <a:custGeom>
              <a:rect b="b" l="l" r="r" t="t"/>
              <a:pathLst>
                <a:path extrusionOk="0" h="4148" w="4149">
                  <a:moveTo>
                    <a:pt x="2092" y="577"/>
                  </a:moveTo>
                  <a:cubicBezTo>
                    <a:pt x="2886" y="577"/>
                    <a:pt x="3535" y="1263"/>
                    <a:pt x="3535" y="2056"/>
                  </a:cubicBezTo>
                  <a:cubicBezTo>
                    <a:pt x="3535" y="2886"/>
                    <a:pt x="2886" y="3535"/>
                    <a:pt x="2092" y="3535"/>
                  </a:cubicBezTo>
                  <a:cubicBezTo>
                    <a:pt x="1263" y="3535"/>
                    <a:pt x="614" y="2886"/>
                    <a:pt x="614" y="2056"/>
                  </a:cubicBezTo>
                  <a:cubicBezTo>
                    <a:pt x="614" y="1263"/>
                    <a:pt x="1263" y="577"/>
                    <a:pt x="2092" y="577"/>
                  </a:cubicBezTo>
                  <a:close/>
                  <a:moveTo>
                    <a:pt x="2092" y="0"/>
                  </a:moveTo>
                  <a:cubicBezTo>
                    <a:pt x="938" y="0"/>
                    <a:pt x="0" y="902"/>
                    <a:pt x="0" y="2056"/>
                  </a:cubicBezTo>
                  <a:cubicBezTo>
                    <a:pt x="0" y="3210"/>
                    <a:pt x="938" y="4148"/>
                    <a:pt x="2092" y="4148"/>
                  </a:cubicBezTo>
                  <a:cubicBezTo>
                    <a:pt x="3210" y="4148"/>
                    <a:pt x="4148" y="3210"/>
                    <a:pt x="4148" y="2056"/>
                  </a:cubicBezTo>
                  <a:cubicBezTo>
                    <a:pt x="4148" y="902"/>
                    <a:pt x="3210" y="0"/>
                    <a:pt x="209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6"/>
            <p:cNvSpPr/>
            <p:nvPr/>
          </p:nvSpPr>
          <p:spPr>
            <a:xfrm>
              <a:off x="4767575" y="3615800"/>
              <a:ext cx="89275" cy="88400"/>
            </a:xfrm>
            <a:custGeom>
              <a:rect b="b" l="l" r="r" t="t"/>
              <a:pathLst>
                <a:path extrusionOk="0" h="3536" w="3571">
                  <a:moveTo>
                    <a:pt x="1804" y="0"/>
                  </a:moveTo>
                  <a:cubicBezTo>
                    <a:pt x="794" y="0"/>
                    <a:pt x="0" y="794"/>
                    <a:pt x="0" y="1768"/>
                  </a:cubicBezTo>
                  <a:cubicBezTo>
                    <a:pt x="0" y="2742"/>
                    <a:pt x="794" y="3535"/>
                    <a:pt x="1804" y="3535"/>
                  </a:cubicBezTo>
                  <a:cubicBezTo>
                    <a:pt x="2777" y="3535"/>
                    <a:pt x="3571" y="2742"/>
                    <a:pt x="3571" y="1768"/>
                  </a:cubicBezTo>
                  <a:cubicBezTo>
                    <a:pt x="3571" y="794"/>
                    <a:pt x="2777" y="0"/>
                    <a:pt x="180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6"/>
            <p:cNvSpPr/>
            <p:nvPr/>
          </p:nvSpPr>
          <p:spPr>
            <a:xfrm>
              <a:off x="4760350" y="3607675"/>
              <a:ext cx="103725" cy="103725"/>
            </a:xfrm>
            <a:custGeom>
              <a:rect b="b" l="l" r="r" t="t"/>
              <a:pathLst>
                <a:path extrusionOk="0" h="4149" w="4149">
                  <a:moveTo>
                    <a:pt x="2093" y="614"/>
                  </a:moveTo>
                  <a:cubicBezTo>
                    <a:pt x="2886" y="614"/>
                    <a:pt x="3535" y="1263"/>
                    <a:pt x="3571" y="2093"/>
                  </a:cubicBezTo>
                  <a:cubicBezTo>
                    <a:pt x="3535" y="2886"/>
                    <a:pt x="2886" y="3572"/>
                    <a:pt x="2093" y="3572"/>
                  </a:cubicBezTo>
                  <a:cubicBezTo>
                    <a:pt x="1263" y="3572"/>
                    <a:pt x="614" y="2886"/>
                    <a:pt x="614" y="2093"/>
                  </a:cubicBezTo>
                  <a:cubicBezTo>
                    <a:pt x="614" y="1263"/>
                    <a:pt x="1263" y="614"/>
                    <a:pt x="2093" y="614"/>
                  </a:cubicBezTo>
                  <a:close/>
                  <a:moveTo>
                    <a:pt x="2093" y="1"/>
                  </a:moveTo>
                  <a:cubicBezTo>
                    <a:pt x="938" y="1"/>
                    <a:pt x="1" y="939"/>
                    <a:pt x="1" y="2093"/>
                  </a:cubicBezTo>
                  <a:cubicBezTo>
                    <a:pt x="1" y="3247"/>
                    <a:pt x="938" y="4149"/>
                    <a:pt x="2093" y="4149"/>
                  </a:cubicBezTo>
                  <a:cubicBezTo>
                    <a:pt x="3211" y="4149"/>
                    <a:pt x="4148" y="3247"/>
                    <a:pt x="4148" y="2093"/>
                  </a:cubicBezTo>
                  <a:cubicBezTo>
                    <a:pt x="4148" y="939"/>
                    <a:pt x="3211" y="1"/>
                    <a:pt x="209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6"/>
            <p:cNvSpPr/>
            <p:nvPr/>
          </p:nvSpPr>
          <p:spPr>
            <a:xfrm>
              <a:off x="5351850" y="3488650"/>
              <a:ext cx="89300" cy="88400"/>
            </a:xfrm>
            <a:custGeom>
              <a:rect b="b" l="l" r="r" t="t"/>
              <a:pathLst>
                <a:path extrusionOk="0" h="3536" w="3572">
                  <a:moveTo>
                    <a:pt x="1768" y="1"/>
                  </a:moveTo>
                  <a:cubicBezTo>
                    <a:pt x="794" y="1"/>
                    <a:pt x="1" y="794"/>
                    <a:pt x="1" y="1768"/>
                  </a:cubicBezTo>
                  <a:cubicBezTo>
                    <a:pt x="1" y="2742"/>
                    <a:pt x="794" y="3536"/>
                    <a:pt x="1768" y="3536"/>
                  </a:cubicBezTo>
                  <a:cubicBezTo>
                    <a:pt x="2742" y="3536"/>
                    <a:pt x="3571" y="2742"/>
                    <a:pt x="3571" y="1768"/>
                  </a:cubicBezTo>
                  <a:cubicBezTo>
                    <a:pt x="3571" y="794"/>
                    <a:pt x="2742" y="1"/>
                    <a:pt x="1768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6"/>
            <p:cNvSpPr/>
            <p:nvPr/>
          </p:nvSpPr>
          <p:spPr>
            <a:xfrm>
              <a:off x="5344650" y="3480550"/>
              <a:ext cx="103700" cy="104625"/>
            </a:xfrm>
            <a:custGeom>
              <a:rect b="b" l="l" r="r" t="t"/>
              <a:pathLst>
                <a:path extrusionOk="0" h="4185" w="4148">
                  <a:moveTo>
                    <a:pt x="2056" y="614"/>
                  </a:moveTo>
                  <a:cubicBezTo>
                    <a:pt x="2886" y="614"/>
                    <a:pt x="3535" y="1263"/>
                    <a:pt x="3535" y="2092"/>
                  </a:cubicBezTo>
                  <a:cubicBezTo>
                    <a:pt x="3535" y="2922"/>
                    <a:pt x="2886" y="3571"/>
                    <a:pt x="2056" y="3571"/>
                  </a:cubicBezTo>
                  <a:cubicBezTo>
                    <a:pt x="1263" y="3571"/>
                    <a:pt x="577" y="2922"/>
                    <a:pt x="577" y="2092"/>
                  </a:cubicBezTo>
                  <a:cubicBezTo>
                    <a:pt x="577" y="1263"/>
                    <a:pt x="1263" y="614"/>
                    <a:pt x="2056" y="614"/>
                  </a:cubicBezTo>
                  <a:close/>
                  <a:moveTo>
                    <a:pt x="2056" y="0"/>
                  </a:moveTo>
                  <a:cubicBezTo>
                    <a:pt x="902" y="0"/>
                    <a:pt x="0" y="938"/>
                    <a:pt x="0" y="2092"/>
                  </a:cubicBezTo>
                  <a:cubicBezTo>
                    <a:pt x="0" y="3246"/>
                    <a:pt x="902" y="4184"/>
                    <a:pt x="2056" y="4184"/>
                  </a:cubicBezTo>
                  <a:cubicBezTo>
                    <a:pt x="3210" y="4184"/>
                    <a:pt x="4148" y="3246"/>
                    <a:pt x="4148" y="2092"/>
                  </a:cubicBezTo>
                  <a:cubicBezTo>
                    <a:pt x="4148" y="938"/>
                    <a:pt x="3210" y="0"/>
                    <a:pt x="205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6"/>
            <p:cNvSpPr/>
            <p:nvPr/>
          </p:nvSpPr>
          <p:spPr>
            <a:xfrm>
              <a:off x="2393450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5563" y="0"/>
                  </a:moveTo>
                  <a:cubicBezTo>
                    <a:pt x="5511" y="0"/>
                    <a:pt x="5459" y="12"/>
                    <a:pt x="5411" y="36"/>
                  </a:cubicBezTo>
                  <a:lnTo>
                    <a:pt x="181" y="3066"/>
                  </a:lnTo>
                  <a:cubicBezTo>
                    <a:pt x="37" y="3138"/>
                    <a:pt x="1" y="3319"/>
                    <a:pt x="73" y="3463"/>
                  </a:cubicBezTo>
                  <a:cubicBezTo>
                    <a:pt x="145" y="3559"/>
                    <a:pt x="249" y="3607"/>
                    <a:pt x="353" y="3607"/>
                  </a:cubicBezTo>
                  <a:cubicBezTo>
                    <a:pt x="405" y="3607"/>
                    <a:pt x="457" y="3595"/>
                    <a:pt x="506" y="3571"/>
                  </a:cubicBezTo>
                  <a:lnTo>
                    <a:pt x="5735" y="578"/>
                  </a:lnTo>
                  <a:cubicBezTo>
                    <a:pt x="5880" y="469"/>
                    <a:pt x="5916" y="289"/>
                    <a:pt x="5843" y="145"/>
                  </a:cubicBezTo>
                  <a:cubicBezTo>
                    <a:pt x="5771" y="49"/>
                    <a:pt x="5667" y="0"/>
                    <a:pt x="55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6"/>
            <p:cNvSpPr/>
            <p:nvPr/>
          </p:nvSpPr>
          <p:spPr>
            <a:xfrm>
              <a:off x="1756875" y="1902825"/>
              <a:ext cx="783575" cy="901950"/>
            </a:xfrm>
            <a:custGeom>
              <a:rect b="b" l="l" r="r" t="t"/>
              <a:pathLst>
                <a:path extrusionOk="0" h="36078" w="31343">
                  <a:moveTo>
                    <a:pt x="15653" y="641"/>
                  </a:moveTo>
                  <a:lnTo>
                    <a:pt x="30729" y="9333"/>
                  </a:lnTo>
                  <a:lnTo>
                    <a:pt x="30729" y="26718"/>
                  </a:lnTo>
                  <a:lnTo>
                    <a:pt x="15653" y="35446"/>
                  </a:lnTo>
                  <a:lnTo>
                    <a:pt x="613" y="26718"/>
                  </a:lnTo>
                  <a:lnTo>
                    <a:pt x="613" y="9358"/>
                  </a:lnTo>
                  <a:lnTo>
                    <a:pt x="15653" y="641"/>
                  </a:lnTo>
                  <a:close/>
                  <a:moveTo>
                    <a:pt x="15671" y="1"/>
                  </a:moveTo>
                  <a:cubicBezTo>
                    <a:pt x="15617" y="1"/>
                    <a:pt x="15563" y="10"/>
                    <a:pt x="15509" y="28"/>
                  </a:cubicBezTo>
                  <a:lnTo>
                    <a:pt x="144" y="8900"/>
                  </a:lnTo>
                  <a:cubicBezTo>
                    <a:pt x="72" y="8973"/>
                    <a:pt x="0" y="9045"/>
                    <a:pt x="0" y="9153"/>
                  </a:cubicBezTo>
                  <a:lnTo>
                    <a:pt x="0" y="26898"/>
                  </a:lnTo>
                  <a:cubicBezTo>
                    <a:pt x="0" y="27006"/>
                    <a:pt x="72" y="27114"/>
                    <a:pt x="144" y="27150"/>
                  </a:cubicBezTo>
                  <a:lnTo>
                    <a:pt x="15509" y="36023"/>
                  </a:lnTo>
                  <a:cubicBezTo>
                    <a:pt x="15563" y="36059"/>
                    <a:pt x="15617" y="36077"/>
                    <a:pt x="15671" y="36077"/>
                  </a:cubicBezTo>
                  <a:cubicBezTo>
                    <a:pt x="15725" y="36077"/>
                    <a:pt x="15780" y="36059"/>
                    <a:pt x="15834" y="36023"/>
                  </a:cubicBezTo>
                  <a:lnTo>
                    <a:pt x="31198" y="27150"/>
                  </a:lnTo>
                  <a:cubicBezTo>
                    <a:pt x="31270" y="27114"/>
                    <a:pt x="31343" y="27006"/>
                    <a:pt x="31343" y="26898"/>
                  </a:cubicBezTo>
                  <a:lnTo>
                    <a:pt x="31343" y="9153"/>
                  </a:lnTo>
                  <a:cubicBezTo>
                    <a:pt x="31343" y="9045"/>
                    <a:pt x="31270" y="8973"/>
                    <a:pt x="31198" y="8900"/>
                  </a:cubicBezTo>
                  <a:lnTo>
                    <a:pt x="15834" y="28"/>
                  </a:lnTo>
                  <a:cubicBezTo>
                    <a:pt x="15780" y="10"/>
                    <a:pt x="15725" y="1"/>
                    <a:pt x="1567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6"/>
            <p:cNvSpPr/>
            <p:nvPr/>
          </p:nvSpPr>
          <p:spPr>
            <a:xfrm>
              <a:off x="1887600" y="2053425"/>
              <a:ext cx="522100" cy="600750"/>
            </a:xfrm>
            <a:custGeom>
              <a:rect b="b" l="l" r="r" t="t"/>
              <a:pathLst>
                <a:path extrusionOk="0" h="24030" w="20884">
                  <a:moveTo>
                    <a:pt x="10424" y="640"/>
                  </a:moveTo>
                  <a:lnTo>
                    <a:pt x="20271" y="6339"/>
                  </a:lnTo>
                  <a:lnTo>
                    <a:pt x="20271" y="17700"/>
                  </a:lnTo>
                  <a:lnTo>
                    <a:pt x="10424" y="23363"/>
                  </a:lnTo>
                  <a:lnTo>
                    <a:pt x="614" y="17700"/>
                  </a:lnTo>
                  <a:lnTo>
                    <a:pt x="614" y="6307"/>
                  </a:lnTo>
                  <a:lnTo>
                    <a:pt x="10424" y="640"/>
                  </a:lnTo>
                  <a:close/>
                  <a:moveTo>
                    <a:pt x="10442" y="0"/>
                  </a:moveTo>
                  <a:cubicBezTo>
                    <a:pt x="10388" y="0"/>
                    <a:pt x="10334" y="9"/>
                    <a:pt x="10280" y="27"/>
                  </a:cubicBezTo>
                  <a:lnTo>
                    <a:pt x="145" y="5906"/>
                  </a:lnTo>
                  <a:cubicBezTo>
                    <a:pt x="73" y="5942"/>
                    <a:pt x="1" y="6050"/>
                    <a:pt x="1" y="6159"/>
                  </a:cubicBezTo>
                  <a:lnTo>
                    <a:pt x="1" y="17880"/>
                  </a:lnTo>
                  <a:cubicBezTo>
                    <a:pt x="1" y="17989"/>
                    <a:pt x="73" y="18061"/>
                    <a:pt x="145" y="18133"/>
                  </a:cubicBezTo>
                  <a:lnTo>
                    <a:pt x="10280" y="23976"/>
                  </a:lnTo>
                  <a:cubicBezTo>
                    <a:pt x="10334" y="24012"/>
                    <a:pt x="10388" y="24030"/>
                    <a:pt x="10442" y="24030"/>
                  </a:cubicBezTo>
                  <a:cubicBezTo>
                    <a:pt x="10496" y="24030"/>
                    <a:pt x="10551" y="24012"/>
                    <a:pt x="10605" y="23976"/>
                  </a:cubicBezTo>
                  <a:lnTo>
                    <a:pt x="20740" y="18133"/>
                  </a:lnTo>
                  <a:cubicBezTo>
                    <a:pt x="20812" y="18061"/>
                    <a:pt x="20884" y="17989"/>
                    <a:pt x="20884" y="17880"/>
                  </a:cubicBezTo>
                  <a:lnTo>
                    <a:pt x="20884" y="6159"/>
                  </a:lnTo>
                  <a:cubicBezTo>
                    <a:pt x="20884" y="6050"/>
                    <a:pt x="20812" y="5942"/>
                    <a:pt x="20740" y="5906"/>
                  </a:cubicBezTo>
                  <a:lnTo>
                    <a:pt x="10605" y="27"/>
                  </a:lnTo>
                  <a:cubicBezTo>
                    <a:pt x="10551" y="9"/>
                    <a:pt x="10496" y="0"/>
                    <a:pt x="1044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6"/>
            <p:cNvSpPr/>
            <p:nvPr/>
          </p:nvSpPr>
          <p:spPr>
            <a:xfrm>
              <a:off x="2140975" y="1573500"/>
              <a:ext cx="15350" cy="344475"/>
            </a:xfrm>
            <a:custGeom>
              <a:rect b="b" l="l" r="r" t="t"/>
              <a:pathLst>
                <a:path extrusionOk="0" h="13779" w="614">
                  <a:moveTo>
                    <a:pt x="289" y="0"/>
                  </a:moveTo>
                  <a:cubicBezTo>
                    <a:pt x="145" y="0"/>
                    <a:pt x="1" y="109"/>
                    <a:pt x="1" y="289"/>
                  </a:cubicBezTo>
                  <a:lnTo>
                    <a:pt x="1" y="13453"/>
                  </a:lnTo>
                  <a:cubicBezTo>
                    <a:pt x="1" y="13634"/>
                    <a:pt x="145" y="13778"/>
                    <a:pt x="289" y="13778"/>
                  </a:cubicBezTo>
                  <a:cubicBezTo>
                    <a:pt x="470" y="13778"/>
                    <a:pt x="614" y="13634"/>
                    <a:pt x="614" y="13453"/>
                  </a:cubicBezTo>
                  <a:lnTo>
                    <a:pt x="614" y="289"/>
                  </a:lnTo>
                  <a:cubicBezTo>
                    <a:pt x="614" y="109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6"/>
            <p:cNvSpPr/>
            <p:nvPr/>
          </p:nvSpPr>
          <p:spPr>
            <a:xfrm>
              <a:off x="2083275" y="1499550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55"/>
                    <a:pt x="1" y="2598"/>
                  </a:cubicBezTo>
                  <a:cubicBezTo>
                    <a:pt x="1" y="4040"/>
                    <a:pt x="1191" y="5195"/>
                    <a:pt x="2597" y="5195"/>
                  </a:cubicBezTo>
                  <a:cubicBezTo>
                    <a:pt x="4040" y="5195"/>
                    <a:pt x="5194" y="4040"/>
                    <a:pt x="5194" y="2598"/>
                  </a:cubicBezTo>
                  <a:cubicBezTo>
                    <a:pt x="5194" y="1155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6"/>
            <p:cNvSpPr/>
            <p:nvPr/>
          </p:nvSpPr>
          <p:spPr>
            <a:xfrm>
              <a:off x="2076050" y="1492350"/>
              <a:ext cx="145200" cy="144300"/>
            </a:xfrm>
            <a:custGeom>
              <a:rect b="b" l="l" r="r" t="t"/>
              <a:pathLst>
                <a:path extrusionOk="0" h="5772" w="5808">
                  <a:moveTo>
                    <a:pt x="2886" y="577"/>
                  </a:moveTo>
                  <a:cubicBezTo>
                    <a:pt x="3536" y="577"/>
                    <a:pt x="4113" y="830"/>
                    <a:pt x="4509" y="1263"/>
                  </a:cubicBezTo>
                  <a:cubicBezTo>
                    <a:pt x="4942" y="1659"/>
                    <a:pt x="5195" y="2237"/>
                    <a:pt x="5195" y="2886"/>
                  </a:cubicBezTo>
                  <a:cubicBezTo>
                    <a:pt x="5195" y="3499"/>
                    <a:pt x="4942" y="4076"/>
                    <a:pt x="4509" y="4509"/>
                  </a:cubicBezTo>
                  <a:cubicBezTo>
                    <a:pt x="4113" y="4906"/>
                    <a:pt x="3536" y="5158"/>
                    <a:pt x="2886" y="5158"/>
                  </a:cubicBezTo>
                  <a:cubicBezTo>
                    <a:pt x="2273" y="5158"/>
                    <a:pt x="1696" y="4906"/>
                    <a:pt x="1263" y="4509"/>
                  </a:cubicBezTo>
                  <a:cubicBezTo>
                    <a:pt x="867" y="4076"/>
                    <a:pt x="614" y="3499"/>
                    <a:pt x="614" y="2886"/>
                  </a:cubicBezTo>
                  <a:cubicBezTo>
                    <a:pt x="614" y="2237"/>
                    <a:pt x="867" y="1659"/>
                    <a:pt x="1263" y="1263"/>
                  </a:cubicBezTo>
                  <a:cubicBezTo>
                    <a:pt x="1696" y="830"/>
                    <a:pt x="2273" y="577"/>
                    <a:pt x="2886" y="577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473"/>
                    <a:pt x="1299" y="5771"/>
                    <a:pt x="2886" y="5771"/>
                  </a:cubicBezTo>
                  <a:cubicBezTo>
                    <a:pt x="4509" y="5771"/>
                    <a:pt x="5808" y="4473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6"/>
            <p:cNvSpPr/>
            <p:nvPr/>
          </p:nvSpPr>
          <p:spPr>
            <a:xfrm>
              <a:off x="2140975" y="2779950"/>
              <a:ext cx="15350" cy="345350"/>
            </a:xfrm>
            <a:custGeom>
              <a:rect b="b" l="l" r="r" t="t"/>
              <a:pathLst>
                <a:path extrusionOk="0" h="13814" w="614">
                  <a:moveTo>
                    <a:pt x="289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3489"/>
                  </a:lnTo>
                  <a:cubicBezTo>
                    <a:pt x="1" y="13670"/>
                    <a:pt x="145" y="13814"/>
                    <a:pt x="289" y="13814"/>
                  </a:cubicBezTo>
                  <a:cubicBezTo>
                    <a:pt x="470" y="13814"/>
                    <a:pt x="614" y="13670"/>
                    <a:pt x="614" y="13489"/>
                  </a:cubicBezTo>
                  <a:lnTo>
                    <a:pt x="614" y="325"/>
                  </a:lnTo>
                  <a:cubicBezTo>
                    <a:pt x="614" y="144"/>
                    <a:pt x="470" y="0"/>
                    <a:pt x="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6"/>
            <p:cNvSpPr/>
            <p:nvPr/>
          </p:nvSpPr>
          <p:spPr>
            <a:xfrm>
              <a:off x="2083275" y="3068475"/>
              <a:ext cx="129875" cy="129875"/>
            </a:xfrm>
            <a:custGeom>
              <a:rect b="b" l="l" r="r" t="t"/>
              <a:pathLst>
                <a:path extrusionOk="0" h="5195" w="5195">
                  <a:moveTo>
                    <a:pt x="2597" y="1"/>
                  </a:moveTo>
                  <a:cubicBezTo>
                    <a:pt x="1191" y="1"/>
                    <a:pt x="1" y="1191"/>
                    <a:pt x="1" y="2598"/>
                  </a:cubicBezTo>
                  <a:cubicBezTo>
                    <a:pt x="1" y="4040"/>
                    <a:pt x="1191" y="5194"/>
                    <a:pt x="2597" y="5194"/>
                  </a:cubicBezTo>
                  <a:cubicBezTo>
                    <a:pt x="4040" y="5194"/>
                    <a:pt x="5194" y="4040"/>
                    <a:pt x="5194" y="2598"/>
                  </a:cubicBezTo>
                  <a:cubicBezTo>
                    <a:pt x="5194" y="1191"/>
                    <a:pt x="4040" y="1"/>
                    <a:pt x="2597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6"/>
            <p:cNvSpPr/>
            <p:nvPr/>
          </p:nvSpPr>
          <p:spPr>
            <a:xfrm>
              <a:off x="2076050" y="3061275"/>
              <a:ext cx="145200" cy="145175"/>
            </a:xfrm>
            <a:custGeom>
              <a:rect b="b" l="l" r="r" t="t"/>
              <a:pathLst>
                <a:path extrusionOk="0" h="5807" w="5808">
                  <a:moveTo>
                    <a:pt x="2886" y="613"/>
                  </a:moveTo>
                  <a:cubicBezTo>
                    <a:pt x="3536" y="613"/>
                    <a:pt x="4113" y="866"/>
                    <a:pt x="4509" y="1263"/>
                  </a:cubicBezTo>
                  <a:cubicBezTo>
                    <a:pt x="4942" y="1695"/>
                    <a:pt x="5195" y="2272"/>
                    <a:pt x="5195" y="2886"/>
                  </a:cubicBezTo>
                  <a:cubicBezTo>
                    <a:pt x="5195" y="3535"/>
                    <a:pt x="4942" y="4112"/>
                    <a:pt x="4509" y="4509"/>
                  </a:cubicBezTo>
                  <a:cubicBezTo>
                    <a:pt x="4113" y="4941"/>
                    <a:pt x="3536" y="5194"/>
                    <a:pt x="2886" y="5194"/>
                  </a:cubicBezTo>
                  <a:cubicBezTo>
                    <a:pt x="2273" y="5194"/>
                    <a:pt x="1696" y="4941"/>
                    <a:pt x="1263" y="4509"/>
                  </a:cubicBezTo>
                  <a:cubicBezTo>
                    <a:pt x="867" y="4112"/>
                    <a:pt x="614" y="3535"/>
                    <a:pt x="614" y="2886"/>
                  </a:cubicBezTo>
                  <a:cubicBezTo>
                    <a:pt x="614" y="2272"/>
                    <a:pt x="867" y="1695"/>
                    <a:pt x="1263" y="1263"/>
                  </a:cubicBezTo>
                  <a:cubicBezTo>
                    <a:pt x="1696" y="866"/>
                    <a:pt x="2273" y="613"/>
                    <a:pt x="2886" y="613"/>
                  </a:cubicBezTo>
                  <a:close/>
                  <a:moveTo>
                    <a:pt x="2886" y="0"/>
                  </a:moveTo>
                  <a:cubicBezTo>
                    <a:pt x="1299" y="0"/>
                    <a:pt x="1" y="1299"/>
                    <a:pt x="1" y="2886"/>
                  </a:cubicBezTo>
                  <a:cubicBezTo>
                    <a:pt x="1" y="4509"/>
                    <a:pt x="1299" y="5771"/>
                    <a:pt x="2886" y="5807"/>
                  </a:cubicBezTo>
                  <a:cubicBezTo>
                    <a:pt x="4509" y="5771"/>
                    <a:pt x="5808" y="4509"/>
                    <a:pt x="5808" y="2886"/>
                  </a:cubicBezTo>
                  <a:cubicBezTo>
                    <a:pt x="5808" y="1299"/>
                    <a:pt x="4509" y="0"/>
                    <a:pt x="28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6"/>
            <p:cNvSpPr/>
            <p:nvPr/>
          </p:nvSpPr>
          <p:spPr>
            <a:xfrm>
              <a:off x="1755975" y="2124425"/>
              <a:ext cx="147900" cy="90200"/>
            </a:xfrm>
            <a:custGeom>
              <a:rect b="b" l="l" r="r" t="t"/>
              <a:pathLst>
                <a:path extrusionOk="0" h="3608" w="5916">
                  <a:moveTo>
                    <a:pt x="345" y="0"/>
                  </a:moveTo>
                  <a:cubicBezTo>
                    <a:pt x="233" y="0"/>
                    <a:pt x="120" y="49"/>
                    <a:pt x="72" y="145"/>
                  </a:cubicBezTo>
                  <a:cubicBezTo>
                    <a:pt x="0" y="289"/>
                    <a:pt x="36" y="469"/>
                    <a:pt x="180" y="578"/>
                  </a:cubicBezTo>
                  <a:lnTo>
                    <a:pt x="5410" y="3571"/>
                  </a:lnTo>
                  <a:cubicBezTo>
                    <a:pt x="5458" y="3595"/>
                    <a:pt x="5510" y="3607"/>
                    <a:pt x="5563" y="3607"/>
                  </a:cubicBezTo>
                  <a:cubicBezTo>
                    <a:pt x="5667" y="3607"/>
                    <a:pt x="5771" y="3559"/>
                    <a:pt x="5843" y="3463"/>
                  </a:cubicBezTo>
                  <a:cubicBezTo>
                    <a:pt x="5915" y="3319"/>
                    <a:pt x="5843" y="3138"/>
                    <a:pt x="5699" y="3066"/>
                  </a:cubicBezTo>
                  <a:lnTo>
                    <a:pt x="505" y="36"/>
                  </a:lnTo>
                  <a:cubicBezTo>
                    <a:pt x="457" y="12"/>
                    <a:pt x="401" y="0"/>
                    <a:pt x="34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6"/>
            <p:cNvSpPr/>
            <p:nvPr/>
          </p:nvSpPr>
          <p:spPr>
            <a:xfrm>
              <a:off x="1897525" y="2348350"/>
              <a:ext cx="513075" cy="161125"/>
            </a:xfrm>
            <a:custGeom>
              <a:rect b="b" l="l" r="r" t="t"/>
              <a:pathLst>
                <a:path extrusionOk="0" h="6445" w="20523">
                  <a:moveTo>
                    <a:pt x="10450" y="0"/>
                  </a:moveTo>
                  <a:cubicBezTo>
                    <a:pt x="10406" y="0"/>
                    <a:pt x="10361" y="9"/>
                    <a:pt x="10316" y="24"/>
                  </a:cubicBezTo>
                  <a:lnTo>
                    <a:pt x="181" y="5903"/>
                  </a:lnTo>
                  <a:cubicBezTo>
                    <a:pt x="37" y="5975"/>
                    <a:pt x="1" y="6156"/>
                    <a:pt x="73" y="6300"/>
                  </a:cubicBezTo>
                  <a:cubicBezTo>
                    <a:pt x="145" y="6396"/>
                    <a:pt x="249" y="6444"/>
                    <a:pt x="353" y="6444"/>
                  </a:cubicBezTo>
                  <a:cubicBezTo>
                    <a:pt x="405" y="6444"/>
                    <a:pt x="458" y="6432"/>
                    <a:pt x="506" y="6408"/>
                  </a:cubicBezTo>
                  <a:lnTo>
                    <a:pt x="10496" y="637"/>
                  </a:lnTo>
                  <a:lnTo>
                    <a:pt x="20018" y="6336"/>
                  </a:lnTo>
                  <a:cubicBezTo>
                    <a:pt x="20066" y="6360"/>
                    <a:pt x="20118" y="6372"/>
                    <a:pt x="20170" y="6372"/>
                  </a:cubicBezTo>
                  <a:cubicBezTo>
                    <a:pt x="20274" y="6372"/>
                    <a:pt x="20379" y="6324"/>
                    <a:pt x="20451" y="6228"/>
                  </a:cubicBezTo>
                  <a:cubicBezTo>
                    <a:pt x="20523" y="6083"/>
                    <a:pt x="20487" y="5903"/>
                    <a:pt x="20343" y="5795"/>
                  </a:cubicBezTo>
                  <a:lnTo>
                    <a:pt x="10640" y="60"/>
                  </a:lnTo>
                  <a:cubicBezTo>
                    <a:pt x="10577" y="18"/>
                    <a:pt x="10514" y="0"/>
                    <a:pt x="104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6"/>
            <p:cNvSpPr/>
            <p:nvPr/>
          </p:nvSpPr>
          <p:spPr>
            <a:xfrm>
              <a:off x="2151800" y="2053200"/>
              <a:ext cx="15350" cy="310200"/>
            </a:xfrm>
            <a:custGeom>
              <a:rect b="b" l="l" r="r" t="t"/>
              <a:pathLst>
                <a:path extrusionOk="0" h="12408" w="614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lnTo>
                    <a:pt x="1" y="12119"/>
                  </a:lnTo>
                  <a:cubicBezTo>
                    <a:pt x="1" y="12263"/>
                    <a:pt x="145" y="12407"/>
                    <a:pt x="325" y="12407"/>
                  </a:cubicBezTo>
                  <a:cubicBezTo>
                    <a:pt x="469" y="12407"/>
                    <a:pt x="614" y="12263"/>
                    <a:pt x="614" y="12119"/>
                  </a:cubicBezTo>
                  <a:lnTo>
                    <a:pt x="614" y="325"/>
                  </a:lnTo>
                  <a:cubicBezTo>
                    <a:pt x="614" y="144"/>
                    <a:pt x="469" y="0"/>
                    <a:pt x="32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6"/>
            <p:cNvSpPr/>
            <p:nvPr/>
          </p:nvSpPr>
          <p:spPr>
            <a:xfrm>
              <a:off x="2929950" y="9116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6"/>
            <p:cNvSpPr/>
            <p:nvPr/>
          </p:nvSpPr>
          <p:spPr>
            <a:xfrm>
              <a:off x="2496250" y="9116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6"/>
            <p:cNvSpPr/>
            <p:nvPr/>
          </p:nvSpPr>
          <p:spPr>
            <a:xfrm>
              <a:off x="2322225" y="9116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6"/>
            <p:cNvSpPr/>
            <p:nvPr/>
          </p:nvSpPr>
          <p:spPr>
            <a:xfrm>
              <a:off x="2647725" y="9847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6"/>
            <p:cNvSpPr/>
            <p:nvPr/>
          </p:nvSpPr>
          <p:spPr>
            <a:xfrm>
              <a:off x="2322225" y="9847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6"/>
            <p:cNvSpPr/>
            <p:nvPr/>
          </p:nvSpPr>
          <p:spPr>
            <a:xfrm>
              <a:off x="3024625" y="10676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6"/>
            <p:cNvSpPr/>
            <p:nvPr/>
          </p:nvSpPr>
          <p:spPr>
            <a:xfrm>
              <a:off x="2800100" y="10676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6"/>
            <p:cNvSpPr/>
            <p:nvPr/>
          </p:nvSpPr>
          <p:spPr>
            <a:xfrm>
              <a:off x="2322225" y="10676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6"/>
            <p:cNvSpPr/>
            <p:nvPr/>
          </p:nvSpPr>
          <p:spPr>
            <a:xfrm>
              <a:off x="2699125" y="1151525"/>
              <a:ext cx="420200" cy="14450"/>
            </a:xfrm>
            <a:custGeom>
              <a:rect b="b" l="l" r="r" t="t"/>
              <a:pathLst>
                <a:path extrusionOk="0" h="578" w="16808">
                  <a:moveTo>
                    <a:pt x="289" y="0"/>
                  </a:moveTo>
                  <a:cubicBezTo>
                    <a:pt x="109" y="0"/>
                    <a:pt x="0" y="108"/>
                    <a:pt x="0" y="289"/>
                  </a:cubicBezTo>
                  <a:cubicBezTo>
                    <a:pt x="0" y="433"/>
                    <a:pt x="109" y="577"/>
                    <a:pt x="289" y="577"/>
                  </a:cubicBezTo>
                  <a:lnTo>
                    <a:pt x="16483" y="577"/>
                  </a:lnTo>
                  <a:cubicBezTo>
                    <a:pt x="16663" y="577"/>
                    <a:pt x="16808" y="433"/>
                    <a:pt x="16808" y="289"/>
                  </a:cubicBezTo>
                  <a:cubicBezTo>
                    <a:pt x="16808" y="108"/>
                    <a:pt x="16663" y="0"/>
                    <a:pt x="1648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6"/>
            <p:cNvSpPr/>
            <p:nvPr/>
          </p:nvSpPr>
          <p:spPr>
            <a:xfrm>
              <a:off x="2322225" y="1151525"/>
              <a:ext cx="304775" cy="14450"/>
            </a:xfrm>
            <a:custGeom>
              <a:rect b="b" l="l" r="r" t="t"/>
              <a:pathLst>
                <a:path extrusionOk="0" h="578" w="12191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33"/>
                    <a:pt x="145" y="577"/>
                    <a:pt x="289" y="577"/>
                  </a:cubicBezTo>
                  <a:lnTo>
                    <a:pt x="11902" y="577"/>
                  </a:lnTo>
                  <a:cubicBezTo>
                    <a:pt x="12047" y="577"/>
                    <a:pt x="12191" y="433"/>
                    <a:pt x="12191" y="289"/>
                  </a:cubicBezTo>
                  <a:cubicBezTo>
                    <a:pt x="12191" y="108"/>
                    <a:pt x="12047" y="0"/>
                    <a:pt x="1190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6"/>
            <p:cNvSpPr/>
            <p:nvPr/>
          </p:nvSpPr>
          <p:spPr>
            <a:xfrm>
              <a:off x="2929950" y="12344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44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6"/>
            <p:cNvSpPr/>
            <p:nvPr/>
          </p:nvSpPr>
          <p:spPr>
            <a:xfrm>
              <a:off x="2496250" y="12344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44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6"/>
            <p:cNvSpPr/>
            <p:nvPr/>
          </p:nvSpPr>
          <p:spPr>
            <a:xfrm>
              <a:off x="2322225" y="12344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44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6"/>
            <p:cNvSpPr/>
            <p:nvPr/>
          </p:nvSpPr>
          <p:spPr>
            <a:xfrm>
              <a:off x="2647725" y="13066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325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6"/>
            <p:cNvSpPr/>
            <p:nvPr/>
          </p:nvSpPr>
          <p:spPr>
            <a:xfrm>
              <a:off x="2322225" y="13066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325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6"/>
            <p:cNvSpPr/>
            <p:nvPr/>
          </p:nvSpPr>
          <p:spPr>
            <a:xfrm>
              <a:off x="3024625" y="1390450"/>
              <a:ext cx="94700" cy="14450"/>
            </a:xfrm>
            <a:custGeom>
              <a:rect b="b" l="l" r="r" t="t"/>
              <a:pathLst>
                <a:path extrusionOk="0" h="578" w="3788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3463" y="578"/>
                  </a:lnTo>
                  <a:cubicBezTo>
                    <a:pt x="3643" y="578"/>
                    <a:pt x="3788" y="470"/>
                    <a:pt x="3788" y="289"/>
                  </a:cubicBezTo>
                  <a:cubicBezTo>
                    <a:pt x="3788" y="109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6"/>
            <p:cNvSpPr/>
            <p:nvPr/>
          </p:nvSpPr>
          <p:spPr>
            <a:xfrm>
              <a:off x="2800100" y="1390450"/>
              <a:ext cx="174050" cy="14450"/>
            </a:xfrm>
            <a:custGeom>
              <a:rect b="b" l="l" r="r" t="t"/>
              <a:pathLst>
                <a:path extrusionOk="0" h="578" w="6962">
                  <a:moveTo>
                    <a:pt x="289" y="1"/>
                  </a:moveTo>
                  <a:cubicBezTo>
                    <a:pt x="145" y="1"/>
                    <a:pt x="1" y="109"/>
                    <a:pt x="1" y="289"/>
                  </a:cubicBezTo>
                  <a:cubicBezTo>
                    <a:pt x="1" y="470"/>
                    <a:pt x="145" y="578"/>
                    <a:pt x="289" y="578"/>
                  </a:cubicBezTo>
                  <a:lnTo>
                    <a:pt x="6673" y="578"/>
                  </a:lnTo>
                  <a:cubicBezTo>
                    <a:pt x="6854" y="578"/>
                    <a:pt x="6962" y="470"/>
                    <a:pt x="6962" y="289"/>
                  </a:cubicBezTo>
                  <a:cubicBezTo>
                    <a:pt x="6962" y="109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6"/>
            <p:cNvSpPr/>
            <p:nvPr/>
          </p:nvSpPr>
          <p:spPr>
            <a:xfrm>
              <a:off x="2322225" y="1390450"/>
              <a:ext cx="384125" cy="14450"/>
            </a:xfrm>
            <a:custGeom>
              <a:rect b="b" l="l" r="r" t="t"/>
              <a:pathLst>
                <a:path extrusionOk="0" h="578" w="15365">
                  <a:moveTo>
                    <a:pt x="289" y="1"/>
                  </a:moveTo>
                  <a:cubicBezTo>
                    <a:pt x="145" y="1"/>
                    <a:pt x="0" y="109"/>
                    <a:pt x="0" y="289"/>
                  </a:cubicBezTo>
                  <a:cubicBezTo>
                    <a:pt x="0" y="470"/>
                    <a:pt x="145" y="578"/>
                    <a:pt x="289" y="578"/>
                  </a:cubicBezTo>
                  <a:lnTo>
                    <a:pt x="15076" y="578"/>
                  </a:lnTo>
                  <a:cubicBezTo>
                    <a:pt x="15221" y="578"/>
                    <a:pt x="15365" y="470"/>
                    <a:pt x="15365" y="289"/>
                  </a:cubicBezTo>
                  <a:cubicBezTo>
                    <a:pt x="15365" y="109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6"/>
            <p:cNvSpPr/>
            <p:nvPr/>
          </p:nvSpPr>
          <p:spPr>
            <a:xfrm>
              <a:off x="2699125" y="14734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290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290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6"/>
            <p:cNvSpPr/>
            <p:nvPr/>
          </p:nvSpPr>
          <p:spPr>
            <a:xfrm>
              <a:off x="2322225" y="14734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290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290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6"/>
            <p:cNvSpPr/>
            <p:nvPr/>
          </p:nvSpPr>
          <p:spPr>
            <a:xfrm>
              <a:off x="2929950" y="1556375"/>
              <a:ext cx="189375" cy="15350"/>
            </a:xfrm>
            <a:custGeom>
              <a:rect b="b" l="l" r="r" t="t"/>
              <a:pathLst>
                <a:path extrusionOk="0" h="614" w="7575">
                  <a:moveTo>
                    <a:pt x="325" y="0"/>
                  </a:moveTo>
                  <a:cubicBezTo>
                    <a:pt x="145" y="0"/>
                    <a:pt x="1" y="144"/>
                    <a:pt x="1" y="325"/>
                  </a:cubicBezTo>
                  <a:cubicBezTo>
                    <a:pt x="1" y="469"/>
                    <a:pt x="145" y="613"/>
                    <a:pt x="325" y="613"/>
                  </a:cubicBezTo>
                  <a:lnTo>
                    <a:pt x="7250" y="613"/>
                  </a:lnTo>
                  <a:cubicBezTo>
                    <a:pt x="7430" y="613"/>
                    <a:pt x="7575" y="469"/>
                    <a:pt x="7575" y="325"/>
                  </a:cubicBezTo>
                  <a:cubicBezTo>
                    <a:pt x="7575" y="144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6"/>
            <p:cNvSpPr/>
            <p:nvPr/>
          </p:nvSpPr>
          <p:spPr>
            <a:xfrm>
              <a:off x="2496250" y="1556375"/>
              <a:ext cx="376925" cy="15350"/>
            </a:xfrm>
            <a:custGeom>
              <a:rect b="b" l="l" r="r" t="t"/>
              <a:pathLst>
                <a:path extrusionOk="0" h="614" w="15077">
                  <a:moveTo>
                    <a:pt x="289" y="0"/>
                  </a:moveTo>
                  <a:cubicBezTo>
                    <a:pt x="108" y="0"/>
                    <a:pt x="0" y="144"/>
                    <a:pt x="0" y="325"/>
                  </a:cubicBezTo>
                  <a:cubicBezTo>
                    <a:pt x="0" y="469"/>
                    <a:pt x="108" y="613"/>
                    <a:pt x="289" y="613"/>
                  </a:cubicBezTo>
                  <a:lnTo>
                    <a:pt x="14788" y="613"/>
                  </a:lnTo>
                  <a:cubicBezTo>
                    <a:pt x="14932" y="613"/>
                    <a:pt x="15076" y="469"/>
                    <a:pt x="15076" y="325"/>
                  </a:cubicBezTo>
                  <a:cubicBezTo>
                    <a:pt x="15076" y="144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6"/>
            <p:cNvSpPr/>
            <p:nvPr/>
          </p:nvSpPr>
          <p:spPr>
            <a:xfrm>
              <a:off x="2322225" y="1556375"/>
              <a:ext cx="109125" cy="15350"/>
            </a:xfrm>
            <a:custGeom>
              <a:rect b="b" l="l" r="r" t="t"/>
              <a:pathLst>
                <a:path extrusionOk="0" h="614" w="4365">
                  <a:moveTo>
                    <a:pt x="289" y="0"/>
                  </a:moveTo>
                  <a:cubicBezTo>
                    <a:pt x="145" y="0"/>
                    <a:pt x="0" y="144"/>
                    <a:pt x="0" y="325"/>
                  </a:cubicBezTo>
                  <a:cubicBezTo>
                    <a:pt x="0" y="469"/>
                    <a:pt x="145" y="613"/>
                    <a:pt x="289" y="613"/>
                  </a:cubicBezTo>
                  <a:lnTo>
                    <a:pt x="4076" y="613"/>
                  </a:lnTo>
                  <a:cubicBezTo>
                    <a:pt x="4220" y="613"/>
                    <a:pt x="4364" y="469"/>
                    <a:pt x="4364" y="325"/>
                  </a:cubicBezTo>
                  <a:cubicBezTo>
                    <a:pt x="4364" y="144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6"/>
            <p:cNvSpPr/>
            <p:nvPr/>
          </p:nvSpPr>
          <p:spPr>
            <a:xfrm>
              <a:off x="2647725" y="1629400"/>
              <a:ext cx="471600" cy="15350"/>
            </a:xfrm>
            <a:custGeom>
              <a:rect b="b" l="l" r="r" t="t"/>
              <a:pathLst>
                <a:path extrusionOk="0" h="614" w="18864">
                  <a:moveTo>
                    <a:pt x="325" y="1"/>
                  </a:moveTo>
                  <a:cubicBezTo>
                    <a:pt x="145" y="1"/>
                    <a:pt x="1" y="145"/>
                    <a:pt x="1" y="289"/>
                  </a:cubicBezTo>
                  <a:cubicBezTo>
                    <a:pt x="1" y="469"/>
                    <a:pt x="145" y="614"/>
                    <a:pt x="325" y="614"/>
                  </a:cubicBezTo>
                  <a:lnTo>
                    <a:pt x="18539" y="614"/>
                  </a:lnTo>
                  <a:cubicBezTo>
                    <a:pt x="18719" y="614"/>
                    <a:pt x="18864" y="469"/>
                    <a:pt x="18864" y="289"/>
                  </a:cubicBezTo>
                  <a:cubicBezTo>
                    <a:pt x="18864" y="145"/>
                    <a:pt x="18719" y="1"/>
                    <a:pt x="185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6"/>
            <p:cNvSpPr/>
            <p:nvPr/>
          </p:nvSpPr>
          <p:spPr>
            <a:xfrm>
              <a:off x="2322225" y="162940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0" y="145"/>
                    <a:pt x="0" y="289"/>
                  </a:cubicBezTo>
                  <a:cubicBezTo>
                    <a:pt x="0" y="469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3" y="614"/>
                    <a:pt x="6961" y="469"/>
                    <a:pt x="6961" y="289"/>
                  </a:cubicBezTo>
                  <a:cubicBezTo>
                    <a:pt x="6961" y="145"/>
                    <a:pt x="6853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6"/>
            <p:cNvSpPr/>
            <p:nvPr/>
          </p:nvSpPr>
          <p:spPr>
            <a:xfrm>
              <a:off x="3024625" y="1712350"/>
              <a:ext cx="94700" cy="15350"/>
            </a:xfrm>
            <a:custGeom>
              <a:rect b="b" l="l" r="r" t="t"/>
              <a:pathLst>
                <a:path extrusionOk="0" h="614" w="3788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3463" y="614"/>
                  </a:lnTo>
                  <a:cubicBezTo>
                    <a:pt x="3643" y="614"/>
                    <a:pt x="3788" y="470"/>
                    <a:pt x="3788" y="325"/>
                  </a:cubicBezTo>
                  <a:cubicBezTo>
                    <a:pt x="3788" y="145"/>
                    <a:pt x="3643" y="1"/>
                    <a:pt x="346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6"/>
            <p:cNvSpPr/>
            <p:nvPr/>
          </p:nvSpPr>
          <p:spPr>
            <a:xfrm>
              <a:off x="2800100" y="1712350"/>
              <a:ext cx="174050" cy="15350"/>
            </a:xfrm>
            <a:custGeom>
              <a:rect b="b" l="l" r="r" t="t"/>
              <a:pathLst>
                <a:path extrusionOk="0" h="614" w="6962">
                  <a:moveTo>
                    <a:pt x="289" y="1"/>
                  </a:moveTo>
                  <a:cubicBezTo>
                    <a:pt x="145" y="1"/>
                    <a:pt x="1" y="145"/>
                    <a:pt x="1" y="325"/>
                  </a:cubicBezTo>
                  <a:cubicBezTo>
                    <a:pt x="1" y="470"/>
                    <a:pt x="145" y="614"/>
                    <a:pt x="289" y="614"/>
                  </a:cubicBezTo>
                  <a:lnTo>
                    <a:pt x="6673" y="614"/>
                  </a:lnTo>
                  <a:cubicBezTo>
                    <a:pt x="6854" y="614"/>
                    <a:pt x="6962" y="470"/>
                    <a:pt x="6962" y="325"/>
                  </a:cubicBezTo>
                  <a:cubicBezTo>
                    <a:pt x="6962" y="145"/>
                    <a:pt x="6854" y="1"/>
                    <a:pt x="66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6"/>
            <p:cNvSpPr/>
            <p:nvPr/>
          </p:nvSpPr>
          <p:spPr>
            <a:xfrm>
              <a:off x="2322225" y="1712350"/>
              <a:ext cx="384125" cy="15350"/>
            </a:xfrm>
            <a:custGeom>
              <a:rect b="b" l="l" r="r" t="t"/>
              <a:pathLst>
                <a:path extrusionOk="0" h="614" w="15365">
                  <a:moveTo>
                    <a:pt x="289" y="1"/>
                  </a:moveTo>
                  <a:cubicBezTo>
                    <a:pt x="145" y="1"/>
                    <a:pt x="0" y="145"/>
                    <a:pt x="0" y="325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5076" y="614"/>
                  </a:lnTo>
                  <a:cubicBezTo>
                    <a:pt x="15221" y="614"/>
                    <a:pt x="15365" y="470"/>
                    <a:pt x="15365" y="325"/>
                  </a:cubicBezTo>
                  <a:cubicBezTo>
                    <a:pt x="15365" y="145"/>
                    <a:pt x="15221" y="1"/>
                    <a:pt x="1507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6"/>
            <p:cNvSpPr/>
            <p:nvPr/>
          </p:nvSpPr>
          <p:spPr>
            <a:xfrm>
              <a:off x="2699125" y="1795300"/>
              <a:ext cx="420200" cy="15375"/>
            </a:xfrm>
            <a:custGeom>
              <a:rect b="b" l="l" r="r" t="t"/>
              <a:pathLst>
                <a:path extrusionOk="0" h="615" w="16808">
                  <a:moveTo>
                    <a:pt x="289" y="1"/>
                  </a:moveTo>
                  <a:cubicBezTo>
                    <a:pt x="109" y="1"/>
                    <a:pt x="0" y="145"/>
                    <a:pt x="0" y="326"/>
                  </a:cubicBezTo>
                  <a:cubicBezTo>
                    <a:pt x="0" y="470"/>
                    <a:pt x="109" y="614"/>
                    <a:pt x="289" y="614"/>
                  </a:cubicBezTo>
                  <a:lnTo>
                    <a:pt x="16483" y="614"/>
                  </a:lnTo>
                  <a:cubicBezTo>
                    <a:pt x="16663" y="614"/>
                    <a:pt x="16808" y="470"/>
                    <a:pt x="16808" y="326"/>
                  </a:cubicBezTo>
                  <a:cubicBezTo>
                    <a:pt x="16808" y="145"/>
                    <a:pt x="16663" y="1"/>
                    <a:pt x="164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6"/>
            <p:cNvSpPr/>
            <p:nvPr/>
          </p:nvSpPr>
          <p:spPr>
            <a:xfrm>
              <a:off x="2322225" y="1795300"/>
              <a:ext cx="304775" cy="15375"/>
            </a:xfrm>
            <a:custGeom>
              <a:rect b="b" l="l" r="r" t="t"/>
              <a:pathLst>
                <a:path extrusionOk="0" h="615" w="12191">
                  <a:moveTo>
                    <a:pt x="289" y="1"/>
                  </a:moveTo>
                  <a:cubicBezTo>
                    <a:pt x="145" y="1"/>
                    <a:pt x="0" y="145"/>
                    <a:pt x="0" y="326"/>
                  </a:cubicBezTo>
                  <a:cubicBezTo>
                    <a:pt x="0" y="470"/>
                    <a:pt x="145" y="614"/>
                    <a:pt x="289" y="614"/>
                  </a:cubicBezTo>
                  <a:lnTo>
                    <a:pt x="11902" y="614"/>
                  </a:lnTo>
                  <a:cubicBezTo>
                    <a:pt x="12047" y="614"/>
                    <a:pt x="12191" y="470"/>
                    <a:pt x="12191" y="326"/>
                  </a:cubicBezTo>
                  <a:cubicBezTo>
                    <a:pt x="12191" y="145"/>
                    <a:pt x="12047" y="1"/>
                    <a:pt x="119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6"/>
            <p:cNvSpPr/>
            <p:nvPr/>
          </p:nvSpPr>
          <p:spPr>
            <a:xfrm>
              <a:off x="2929950" y="1879175"/>
              <a:ext cx="189375" cy="14450"/>
            </a:xfrm>
            <a:custGeom>
              <a:rect b="b" l="l" r="r" t="t"/>
              <a:pathLst>
                <a:path extrusionOk="0" h="578" w="7575">
                  <a:moveTo>
                    <a:pt x="325" y="0"/>
                  </a:moveTo>
                  <a:cubicBezTo>
                    <a:pt x="145" y="0"/>
                    <a:pt x="1" y="108"/>
                    <a:pt x="1" y="289"/>
                  </a:cubicBezTo>
                  <a:cubicBezTo>
                    <a:pt x="1" y="469"/>
                    <a:pt x="145" y="577"/>
                    <a:pt x="325" y="577"/>
                  </a:cubicBezTo>
                  <a:lnTo>
                    <a:pt x="7250" y="577"/>
                  </a:lnTo>
                  <a:cubicBezTo>
                    <a:pt x="7430" y="577"/>
                    <a:pt x="7575" y="469"/>
                    <a:pt x="7575" y="289"/>
                  </a:cubicBezTo>
                  <a:cubicBezTo>
                    <a:pt x="7575" y="108"/>
                    <a:pt x="7430" y="0"/>
                    <a:pt x="72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6"/>
            <p:cNvSpPr/>
            <p:nvPr/>
          </p:nvSpPr>
          <p:spPr>
            <a:xfrm>
              <a:off x="2496250" y="1879175"/>
              <a:ext cx="376925" cy="14450"/>
            </a:xfrm>
            <a:custGeom>
              <a:rect b="b" l="l" r="r" t="t"/>
              <a:pathLst>
                <a:path extrusionOk="0" h="578" w="15077">
                  <a:moveTo>
                    <a:pt x="289" y="0"/>
                  </a:moveTo>
                  <a:cubicBezTo>
                    <a:pt x="108" y="0"/>
                    <a:pt x="0" y="108"/>
                    <a:pt x="0" y="289"/>
                  </a:cubicBezTo>
                  <a:cubicBezTo>
                    <a:pt x="0" y="469"/>
                    <a:pt x="108" y="577"/>
                    <a:pt x="289" y="577"/>
                  </a:cubicBezTo>
                  <a:lnTo>
                    <a:pt x="14788" y="577"/>
                  </a:lnTo>
                  <a:cubicBezTo>
                    <a:pt x="14932" y="577"/>
                    <a:pt x="15076" y="469"/>
                    <a:pt x="15076" y="289"/>
                  </a:cubicBezTo>
                  <a:cubicBezTo>
                    <a:pt x="15076" y="108"/>
                    <a:pt x="14932" y="0"/>
                    <a:pt x="1478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6"/>
            <p:cNvSpPr/>
            <p:nvPr/>
          </p:nvSpPr>
          <p:spPr>
            <a:xfrm>
              <a:off x="2322225" y="1879175"/>
              <a:ext cx="109125" cy="14450"/>
            </a:xfrm>
            <a:custGeom>
              <a:rect b="b" l="l" r="r" t="t"/>
              <a:pathLst>
                <a:path extrusionOk="0" h="578" w="4365">
                  <a:moveTo>
                    <a:pt x="289" y="0"/>
                  </a:moveTo>
                  <a:cubicBezTo>
                    <a:pt x="145" y="0"/>
                    <a:pt x="0" y="108"/>
                    <a:pt x="0" y="289"/>
                  </a:cubicBezTo>
                  <a:cubicBezTo>
                    <a:pt x="0" y="469"/>
                    <a:pt x="145" y="577"/>
                    <a:pt x="289" y="577"/>
                  </a:cubicBezTo>
                  <a:lnTo>
                    <a:pt x="4076" y="577"/>
                  </a:lnTo>
                  <a:cubicBezTo>
                    <a:pt x="4220" y="577"/>
                    <a:pt x="4364" y="469"/>
                    <a:pt x="4364" y="289"/>
                  </a:cubicBezTo>
                  <a:cubicBezTo>
                    <a:pt x="4364" y="108"/>
                    <a:pt x="4220" y="0"/>
                    <a:pt x="407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4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Google Shape;2305;p37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Fira Sans"/>
                <a:ea typeface="Fira Sans"/>
                <a:cs typeface="Fira Sans"/>
                <a:sym typeface="Fira Sans"/>
              </a:rPr>
              <a:t>Công nghệ sử dụng</a:t>
            </a:r>
            <a:endParaRPr b="1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306" name="Google Shape;2306;p37"/>
          <p:cNvGrpSpPr/>
          <p:nvPr/>
        </p:nvGrpSpPr>
        <p:grpSpPr>
          <a:xfrm>
            <a:off x="779569" y="1412293"/>
            <a:ext cx="7670364" cy="2944541"/>
            <a:chOff x="457200" y="1391475"/>
            <a:chExt cx="8237075" cy="3339239"/>
          </a:xfrm>
        </p:grpSpPr>
        <p:sp>
          <p:nvSpPr>
            <p:cNvPr id="2307" name="Google Shape;2307;p37"/>
            <p:cNvSpPr/>
            <p:nvPr/>
          </p:nvSpPr>
          <p:spPr>
            <a:xfrm>
              <a:off x="457200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091E30"/>
            </a:solidFill>
            <a:ln>
              <a:noFill/>
            </a:ln>
            <a:effectLst>
              <a:outerShdw blurRad="71438" rotWithShape="0" algn="bl" dist="3810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7"/>
            <p:cNvSpPr/>
            <p:nvPr/>
          </p:nvSpPr>
          <p:spPr>
            <a:xfrm>
              <a:off x="683647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7"/>
            <p:cNvSpPr txBox="1"/>
            <p:nvPr/>
          </p:nvSpPr>
          <p:spPr>
            <a:xfrm>
              <a:off x="586678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xây dựng front-end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0" name="Google Shape;2310;p37"/>
            <p:cNvSpPr txBox="1"/>
            <p:nvPr/>
          </p:nvSpPr>
          <p:spPr>
            <a:xfrm>
              <a:off x="586678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React JS</a:t>
              </a:r>
              <a:endParaRPr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1" name="Google Shape;2311;p37"/>
            <p:cNvSpPr/>
            <p:nvPr/>
          </p:nvSpPr>
          <p:spPr>
            <a:xfrm>
              <a:off x="1853575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183A5A"/>
            </a:solidFill>
            <a:ln>
              <a:noFill/>
            </a:ln>
            <a:effectLst>
              <a:outerShdw blurRad="71438" rotWithShape="0" algn="bl" dist="4762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7"/>
            <p:cNvSpPr/>
            <p:nvPr/>
          </p:nvSpPr>
          <p:spPr>
            <a:xfrm>
              <a:off x="2080022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7"/>
            <p:cNvSpPr txBox="1"/>
            <p:nvPr/>
          </p:nvSpPr>
          <p:spPr>
            <a:xfrm>
              <a:off x="1983053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thiết kế UI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4" name="Google Shape;2314;p37"/>
            <p:cNvSpPr txBox="1"/>
            <p:nvPr/>
          </p:nvSpPr>
          <p:spPr>
            <a:xfrm>
              <a:off x="1983053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Ant.design</a:t>
              </a:r>
              <a:endParaRPr b="1" sz="13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5" name="Google Shape;2315;p37"/>
            <p:cNvSpPr/>
            <p:nvPr/>
          </p:nvSpPr>
          <p:spPr>
            <a:xfrm>
              <a:off x="3249925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9BC062"/>
            </a:solidFill>
            <a:ln>
              <a:noFill/>
            </a:ln>
            <a:effectLst>
              <a:outerShdw blurRad="85725" rotWithShape="0" algn="bl" dist="571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7"/>
            <p:cNvSpPr/>
            <p:nvPr/>
          </p:nvSpPr>
          <p:spPr>
            <a:xfrm>
              <a:off x="3476372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7"/>
            <p:cNvSpPr txBox="1"/>
            <p:nvPr/>
          </p:nvSpPr>
          <p:spPr>
            <a:xfrm>
              <a:off x="3379403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xây dựng API back-end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18" name="Google Shape;2318;p37"/>
            <p:cNvSpPr txBox="1"/>
            <p:nvPr/>
          </p:nvSpPr>
          <p:spPr>
            <a:xfrm>
              <a:off x="3379403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Java Vert.x</a:t>
              </a:r>
              <a:endParaRPr b="1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19" name="Google Shape;2319;p37"/>
            <p:cNvSpPr/>
            <p:nvPr/>
          </p:nvSpPr>
          <p:spPr>
            <a:xfrm>
              <a:off x="4646290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F2CA51"/>
            </a:solidFill>
            <a:ln>
              <a:noFill/>
            </a:ln>
            <a:effectLst>
              <a:outerShdw blurRad="85725" rotWithShape="0" algn="bl" dist="57150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7"/>
            <p:cNvSpPr/>
            <p:nvPr/>
          </p:nvSpPr>
          <p:spPr>
            <a:xfrm>
              <a:off x="4872737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7"/>
            <p:cNvSpPr txBox="1"/>
            <p:nvPr/>
          </p:nvSpPr>
          <p:spPr>
            <a:xfrm>
              <a:off x="4775768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database chính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2" name="Google Shape;2322;p37"/>
            <p:cNvSpPr txBox="1"/>
            <p:nvPr/>
          </p:nvSpPr>
          <p:spPr>
            <a:xfrm>
              <a:off x="4775768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MySQL</a:t>
              </a:r>
              <a:endParaRPr b="1" sz="16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3" name="Google Shape;2323;p37"/>
            <p:cNvSpPr/>
            <p:nvPr/>
          </p:nvSpPr>
          <p:spPr>
            <a:xfrm>
              <a:off x="6042655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F2AA6A"/>
            </a:solidFill>
            <a:ln>
              <a:noFill/>
            </a:ln>
            <a:effectLst>
              <a:outerShdw blurRad="85725" rotWithShape="0" algn="bl" dist="4762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7"/>
            <p:cNvSpPr/>
            <p:nvPr/>
          </p:nvSpPr>
          <p:spPr>
            <a:xfrm>
              <a:off x="6269102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7"/>
            <p:cNvSpPr txBox="1"/>
            <p:nvPr/>
          </p:nvSpPr>
          <p:spPr>
            <a:xfrm>
              <a:off x="6172132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xây dựng fintech service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6" name="Google Shape;2326;p37"/>
            <p:cNvSpPr txBox="1"/>
            <p:nvPr/>
          </p:nvSpPr>
          <p:spPr>
            <a:xfrm>
              <a:off x="6172132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gRPC</a:t>
              </a:r>
              <a:endParaRPr b="1" sz="16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27" name="Google Shape;2327;p37"/>
            <p:cNvSpPr/>
            <p:nvPr/>
          </p:nvSpPr>
          <p:spPr>
            <a:xfrm>
              <a:off x="7439020" y="1391475"/>
              <a:ext cx="1255255" cy="3339239"/>
            </a:xfrm>
            <a:custGeom>
              <a:rect b="b" l="l" r="r" t="t"/>
              <a:pathLst>
                <a:path extrusionOk="0" h="17639" w="7512">
                  <a:moveTo>
                    <a:pt x="1078" y="0"/>
                  </a:moveTo>
                  <a:cubicBezTo>
                    <a:pt x="487" y="0"/>
                    <a:pt x="1" y="488"/>
                    <a:pt x="1" y="1077"/>
                  </a:cubicBezTo>
                  <a:lnTo>
                    <a:pt x="1" y="17638"/>
                  </a:lnTo>
                  <a:lnTo>
                    <a:pt x="7511" y="17638"/>
                  </a:lnTo>
                  <a:lnTo>
                    <a:pt x="7511" y="1077"/>
                  </a:lnTo>
                  <a:cubicBezTo>
                    <a:pt x="7511" y="488"/>
                    <a:pt x="7025" y="0"/>
                    <a:pt x="6410" y="0"/>
                  </a:cubicBezTo>
                  <a:close/>
                </a:path>
              </a:pathLst>
            </a:custGeom>
            <a:solidFill>
              <a:srgbClr val="8C4D3E"/>
            </a:solidFill>
            <a:ln>
              <a:noFill/>
            </a:ln>
            <a:effectLst>
              <a:outerShdw blurRad="71438" rotWithShape="0" algn="bl" dist="47625">
                <a:srgbClr val="000000">
                  <a:alpha val="2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7"/>
            <p:cNvSpPr/>
            <p:nvPr/>
          </p:nvSpPr>
          <p:spPr>
            <a:xfrm>
              <a:off x="7665466" y="1600103"/>
              <a:ext cx="802362" cy="802096"/>
            </a:xfrm>
            <a:custGeom>
              <a:rect b="b" l="l" r="r" t="t"/>
              <a:pathLst>
                <a:path extrusionOk="0" h="6024" w="6026">
                  <a:moveTo>
                    <a:pt x="3001" y="0"/>
                  </a:moveTo>
                  <a:cubicBezTo>
                    <a:pt x="1333" y="0"/>
                    <a:pt x="0" y="1333"/>
                    <a:pt x="0" y="2999"/>
                  </a:cubicBezTo>
                  <a:cubicBezTo>
                    <a:pt x="0" y="4666"/>
                    <a:pt x="1333" y="6024"/>
                    <a:pt x="3001" y="6024"/>
                  </a:cubicBezTo>
                  <a:cubicBezTo>
                    <a:pt x="4666" y="6024"/>
                    <a:pt x="6026" y="4666"/>
                    <a:pt x="6026" y="2999"/>
                  </a:cubicBezTo>
                  <a:cubicBezTo>
                    <a:pt x="6026" y="1333"/>
                    <a:pt x="4666" y="0"/>
                    <a:pt x="30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7"/>
            <p:cNvSpPr txBox="1"/>
            <p:nvPr/>
          </p:nvSpPr>
          <p:spPr>
            <a:xfrm>
              <a:off x="7568497" y="3241529"/>
              <a:ext cx="996300" cy="65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cache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0" name="Google Shape;2330;p37"/>
            <p:cNvSpPr txBox="1"/>
            <p:nvPr/>
          </p:nvSpPr>
          <p:spPr>
            <a:xfrm>
              <a:off x="7568497" y="2879579"/>
              <a:ext cx="996300" cy="2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Redis</a:t>
              </a:r>
              <a:endParaRPr b="1" sz="1600">
                <a:solidFill>
                  <a:srgbClr val="FFFFFF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pic>
        <p:nvPicPr>
          <p:cNvPr id="2331" name="Google Shape;233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475" y="1629674"/>
            <a:ext cx="906100" cy="64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2" name="Google Shape;233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8550" y="1683938"/>
            <a:ext cx="532100" cy="53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3" name="Google Shape;233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3701" y="1629686"/>
            <a:ext cx="640630" cy="64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4" name="Google Shape;233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2575" y="1629704"/>
            <a:ext cx="714225" cy="495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5" name="Google Shape;2335;p3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53575" y="1629699"/>
            <a:ext cx="640624" cy="64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6" name="Google Shape;2336;p3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35400" y="1702462"/>
            <a:ext cx="495124" cy="49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0" name="Shape 2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" name="Google Shape;2341;p38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Timeline</a:t>
            </a:r>
            <a:endParaRPr b="1"/>
          </a:p>
        </p:txBody>
      </p:sp>
      <p:sp>
        <p:nvSpPr>
          <p:cNvPr id="2342" name="Google Shape;2342;p38"/>
          <p:cNvSpPr/>
          <p:nvPr/>
        </p:nvSpPr>
        <p:spPr>
          <a:xfrm>
            <a:off x="6775004" y="2374004"/>
            <a:ext cx="1658098" cy="801159"/>
          </a:xfrm>
          <a:custGeom>
            <a:rect b="b" l="l" r="r" t="t"/>
            <a:pathLst>
              <a:path extrusionOk="0" h="25796" w="53388">
                <a:moveTo>
                  <a:pt x="2535" y="0"/>
                </a:moveTo>
                <a:cubicBezTo>
                  <a:pt x="2341" y="0"/>
                  <a:pt x="2221" y="5"/>
                  <a:pt x="2179" y="7"/>
                </a:cubicBezTo>
                <a:cubicBezTo>
                  <a:pt x="953" y="55"/>
                  <a:pt x="0" y="1102"/>
                  <a:pt x="48" y="2341"/>
                </a:cubicBezTo>
                <a:cubicBezTo>
                  <a:pt x="106" y="3530"/>
                  <a:pt x="1083" y="4463"/>
                  <a:pt x="2272" y="4463"/>
                </a:cubicBezTo>
                <a:cubicBezTo>
                  <a:pt x="2308" y="4463"/>
                  <a:pt x="2345" y="4462"/>
                  <a:pt x="2382" y="4460"/>
                </a:cubicBezTo>
                <a:cubicBezTo>
                  <a:pt x="2384" y="4460"/>
                  <a:pt x="2418" y="4459"/>
                  <a:pt x="2480" y="4459"/>
                </a:cubicBezTo>
                <a:cubicBezTo>
                  <a:pt x="2983" y="4459"/>
                  <a:pt x="5362" y="4515"/>
                  <a:pt x="8823" y="5531"/>
                </a:cubicBezTo>
                <a:cubicBezTo>
                  <a:pt x="12418" y="6591"/>
                  <a:pt x="17931" y="8949"/>
                  <a:pt x="23848" y="14128"/>
                </a:cubicBezTo>
                <a:cubicBezTo>
                  <a:pt x="29480" y="19057"/>
                  <a:pt x="35290" y="22486"/>
                  <a:pt x="41136" y="24296"/>
                </a:cubicBezTo>
                <a:cubicBezTo>
                  <a:pt x="45970" y="25796"/>
                  <a:pt x="49602" y="25796"/>
                  <a:pt x="51161" y="25796"/>
                </a:cubicBezTo>
                <a:cubicBezTo>
                  <a:pt x="52388" y="25796"/>
                  <a:pt x="53388" y="24796"/>
                  <a:pt x="53388" y="23569"/>
                </a:cubicBezTo>
                <a:cubicBezTo>
                  <a:pt x="53388" y="22331"/>
                  <a:pt x="52388" y="21331"/>
                  <a:pt x="51161" y="21331"/>
                </a:cubicBezTo>
                <a:cubicBezTo>
                  <a:pt x="48113" y="21331"/>
                  <a:pt x="38838" y="21331"/>
                  <a:pt x="26789" y="10770"/>
                </a:cubicBezTo>
                <a:cubicBezTo>
                  <a:pt x="15124" y="543"/>
                  <a:pt x="4615" y="0"/>
                  <a:pt x="2535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3" name="Google Shape;2343;p38"/>
          <p:cNvSpPr/>
          <p:nvPr/>
        </p:nvSpPr>
        <p:spPr>
          <a:xfrm>
            <a:off x="5260764" y="2374004"/>
            <a:ext cx="1658098" cy="801159"/>
          </a:xfrm>
          <a:custGeom>
            <a:rect b="b" l="l" r="r" t="t"/>
            <a:pathLst>
              <a:path extrusionOk="0" h="25796" w="53388">
                <a:moveTo>
                  <a:pt x="50844" y="0"/>
                </a:moveTo>
                <a:cubicBezTo>
                  <a:pt x="48771" y="0"/>
                  <a:pt x="38252" y="543"/>
                  <a:pt x="26587" y="10770"/>
                </a:cubicBezTo>
                <a:cubicBezTo>
                  <a:pt x="23610" y="13390"/>
                  <a:pt x="14538" y="21331"/>
                  <a:pt x="2227" y="21331"/>
                </a:cubicBezTo>
                <a:cubicBezTo>
                  <a:pt x="988" y="21331"/>
                  <a:pt x="0" y="22331"/>
                  <a:pt x="0" y="23569"/>
                </a:cubicBezTo>
                <a:cubicBezTo>
                  <a:pt x="0" y="24796"/>
                  <a:pt x="988" y="25796"/>
                  <a:pt x="2227" y="25796"/>
                </a:cubicBezTo>
                <a:cubicBezTo>
                  <a:pt x="3786" y="25796"/>
                  <a:pt x="7418" y="25796"/>
                  <a:pt x="12252" y="24296"/>
                </a:cubicBezTo>
                <a:cubicBezTo>
                  <a:pt x="18098" y="22486"/>
                  <a:pt x="23908" y="19057"/>
                  <a:pt x="29528" y="14128"/>
                </a:cubicBezTo>
                <a:cubicBezTo>
                  <a:pt x="35445" y="8949"/>
                  <a:pt x="40970" y="6591"/>
                  <a:pt x="44565" y="5531"/>
                </a:cubicBezTo>
                <a:cubicBezTo>
                  <a:pt x="48005" y="4515"/>
                  <a:pt x="50381" y="4459"/>
                  <a:pt x="50900" y="4459"/>
                </a:cubicBezTo>
                <a:cubicBezTo>
                  <a:pt x="50965" y="4459"/>
                  <a:pt x="51001" y="4460"/>
                  <a:pt x="51007" y="4460"/>
                </a:cubicBezTo>
                <a:cubicBezTo>
                  <a:pt x="51043" y="4462"/>
                  <a:pt x="51079" y="4463"/>
                  <a:pt x="51115" y="4463"/>
                </a:cubicBezTo>
                <a:cubicBezTo>
                  <a:pt x="52294" y="4463"/>
                  <a:pt x="53270" y="3530"/>
                  <a:pt x="53328" y="2341"/>
                </a:cubicBezTo>
                <a:cubicBezTo>
                  <a:pt x="53388" y="1102"/>
                  <a:pt x="52435" y="55"/>
                  <a:pt x="51197" y="7"/>
                </a:cubicBezTo>
                <a:cubicBezTo>
                  <a:pt x="51156" y="5"/>
                  <a:pt x="51037" y="0"/>
                  <a:pt x="5084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4" name="Google Shape;2344;p38"/>
          <p:cNvSpPr/>
          <p:nvPr/>
        </p:nvSpPr>
        <p:spPr>
          <a:xfrm>
            <a:off x="3742829" y="2374004"/>
            <a:ext cx="1658098" cy="801159"/>
          </a:xfrm>
          <a:custGeom>
            <a:rect b="b" l="l" r="r" t="t"/>
            <a:pathLst>
              <a:path extrusionOk="0" h="25796" w="53388">
                <a:moveTo>
                  <a:pt x="2535" y="0"/>
                </a:moveTo>
                <a:cubicBezTo>
                  <a:pt x="2341" y="0"/>
                  <a:pt x="2220" y="5"/>
                  <a:pt x="2179" y="7"/>
                </a:cubicBezTo>
                <a:cubicBezTo>
                  <a:pt x="953" y="55"/>
                  <a:pt x="0" y="1102"/>
                  <a:pt x="48" y="2341"/>
                </a:cubicBezTo>
                <a:cubicBezTo>
                  <a:pt x="105" y="3530"/>
                  <a:pt x="1082" y="4463"/>
                  <a:pt x="2271" y="4463"/>
                </a:cubicBezTo>
                <a:cubicBezTo>
                  <a:pt x="2308" y="4463"/>
                  <a:pt x="2344" y="4462"/>
                  <a:pt x="2381" y="4460"/>
                </a:cubicBezTo>
                <a:cubicBezTo>
                  <a:pt x="2384" y="4460"/>
                  <a:pt x="2417" y="4459"/>
                  <a:pt x="2480" y="4459"/>
                </a:cubicBezTo>
                <a:cubicBezTo>
                  <a:pt x="2983" y="4459"/>
                  <a:pt x="5362" y="4515"/>
                  <a:pt x="8823" y="5531"/>
                </a:cubicBezTo>
                <a:cubicBezTo>
                  <a:pt x="12418" y="6591"/>
                  <a:pt x="17931" y="8949"/>
                  <a:pt x="23848" y="14128"/>
                </a:cubicBezTo>
                <a:cubicBezTo>
                  <a:pt x="29480" y="19057"/>
                  <a:pt x="35290" y="22486"/>
                  <a:pt x="41136" y="24296"/>
                </a:cubicBezTo>
                <a:cubicBezTo>
                  <a:pt x="45970" y="25796"/>
                  <a:pt x="49601" y="25796"/>
                  <a:pt x="51161" y="25796"/>
                </a:cubicBezTo>
                <a:cubicBezTo>
                  <a:pt x="52388" y="25796"/>
                  <a:pt x="53388" y="24796"/>
                  <a:pt x="53388" y="23569"/>
                </a:cubicBezTo>
                <a:cubicBezTo>
                  <a:pt x="53388" y="22331"/>
                  <a:pt x="52388" y="21331"/>
                  <a:pt x="51161" y="21331"/>
                </a:cubicBezTo>
                <a:cubicBezTo>
                  <a:pt x="48113" y="21331"/>
                  <a:pt x="38838" y="21331"/>
                  <a:pt x="26789" y="10770"/>
                </a:cubicBezTo>
                <a:cubicBezTo>
                  <a:pt x="15124" y="543"/>
                  <a:pt x="4615" y="0"/>
                  <a:pt x="2535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5" name="Google Shape;2345;p38"/>
          <p:cNvSpPr/>
          <p:nvPr/>
        </p:nvSpPr>
        <p:spPr>
          <a:xfrm>
            <a:off x="2228558" y="2374004"/>
            <a:ext cx="1658129" cy="801159"/>
          </a:xfrm>
          <a:custGeom>
            <a:rect b="b" l="l" r="r" t="t"/>
            <a:pathLst>
              <a:path extrusionOk="0" h="25796" w="53389">
                <a:moveTo>
                  <a:pt x="50844" y="0"/>
                </a:moveTo>
                <a:cubicBezTo>
                  <a:pt x="48772" y="0"/>
                  <a:pt x="38253" y="543"/>
                  <a:pt x="26588" y="10770"/>
                </a:cubicBezTo>
                <a:cubicBezTo>
                  <a:pt x="23611" y="13390"/>
                  <a:pt x="14538" y="21331"/>
                  <a:pt x="2227" y="21331"/>
                </a:cubicBezTo>
                <a:cubicBezTo>
                  <a:pt x="989" y="21331"/>
                  <a:pt x="1" y="22331"/>
                  <a:pt x="1" y="23569"/>
                </a:cubicBezTo>
                <a:cubicBezTo>
                  <a:pt x="1" y="24796"/>
                  <a:pt x="989" y="25796"/>
                  <a:pt x="2227" y="25796"/>
                </a:cubicBezTo>
                <a:cubicBezTo>
                  <a:pt x="3787" y="25796"/>
                  <a:pt x="7419" y="25796"/>
                  <a:pt x="12252" y="24296"/>
                </a:cubicBezTo>
                <a:cubicBezTo>
                  <a:pt x="18098" y="22486"/>
                  <a:pt x="23909" y="19057"/>
                  <a:pt x="29528" y="14128"/>
                </a:cubicBezTo>
                <a:cubicBezTo>
                  <a:pt x="35446" y="8949"/>
                  <a:pt x="40970" y="6591"/>
                  <a:pt x="44566" y="5531"/>
                </a:cubicBezTo>
                <a:cubicBezTo>
                  <a:pt x="48006" y="4515"/>
                  <a:pt x="50382" y="4459"/>
                  <a:pt x="50901" y="4459"/>
                </a:cubicBezTo>
                <a:cubicBezTo>
                  <a:pt x="50966" y="4459"/>
                  <a:pt x="51002" y="4460"/>
                  <a:pt x="51007" y="4460"/>
                </a:cubicBezTo>
                <a:cubicBezTo>
                  <a:pt x="51044" y="4462"/>
                  <a:pt x="51080" y="4463"/>
                  <a:pt x="51116" y="4463"/>
                </a:cubicBezTo>
                <a:cubicBezTo>
                  <a:pt x="52294" y="4463"/>
                  <a:pt x="53271" y="3530"/>
                  <a:pt x="53329" y="2341"/>
                </a:cubicBezTo>
                <a:cubicBezTo>
                  <a:pt x="53389" y="1102"/>
                  <a:pt x="52436" y="55"/>
                  <a:pt x="51198" y="7"/>
                </a:cubicBezTo>
                <a:cubicBezTo>
                  <a:pt x="51157" y="5"/>
                  <a:pt x="51037" y="0"/>
                  <a:pt x="5084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6" name="Google Shape;2346;p38"/>
          <p:cNvSpPr/>
          <p:nvPr/>
        </p:nvSpPr>
        <p:spPr>
          <a:xfrm>
            <a:off x="710250" y="2374004"/>
            <a:ext cx="1658502" cy="801159"/>
          </a:xfrm>
          <a:custGeom>
            <a:rect b="b" l="l" r="r" t="t"/>
            <a:pathLst>
              <a:path extrusionOk="0" h="25796" w="53401">
                <a:moveTo>
                  <a:pt x="2548" y="0"/>
                </a:moveTo>
                <a:cubicBezTo>
                  <a:pt x="2354" y="0"/>
                  <a:pt x="2233" y="5"/>
                  <a:pt x="2192" y="7"/>
                </a:cubicBezTo>
                <a:cubicBezTo>
                  <a:pt x="965" y="55"/>
                  <a:pt x="1" y="1102"/>
                  <a:pt x="60" y="2341"/>
                </a:cubicBezTo>
                <a:cubicBezTo>
                  <a:pt x="118" y="3530"/>
                  <a:pt x="1095" y="4463"/>
                  <a:pt x="2284" y="4463"/>
                </a:cubicBezTo>
                <a:cubicBezTo>
                  <a:pt x="2321" y="4463"/>
                  <a:pt x="2357" y="4462"/>
                  <a:pt x="2394" y="4460"/>
                </a:cubicBezTo>
                <a:cubicBezTo>
                  <a:pt x="2397" y="4460"/>
                  <a:pt x="2430" y="4459"/>
                  <a:pt x="2493" y="4459"/>
                </a:cubicBezTo>
                <a:cubicBezTo>
                  <a:pt x="2996" y="4459"/>
                  <a:pt x="5375" y="4515"/>
                  <a:pt x="8835" y="5531"/>
                </a:cubicBezTo>
                <a:cubicBezTo>
                  <a:pt x="12431" y="6591"/>
                  <a:pt x="17944" y="8949"/>
                  <a:pt x="23861" y="14128"/>
                </a:cubicBezTo>
                <a:cubicBezTo>
                  <a:pt x="29493" y="19057"/>
                  <a:pt x="35303" y="22486"/>
                  <a:pt x="41149" y="24296"/>
                </a:cubicBezTo>
                <a:cubicBezTo>
                  <a:pt x="45983" y="25796"/>
                  <a:pt x="49614" y="25796"/>
                  <a:pt x="51174" y="25796"/>
                </a:cubicBezTo>
                <a:cubicBezTo>
                  <a:pt x="52400" y="25796"/>
                  <a:pt x="53400" y="24796"/>
                  <a:pt x="53400" y="23569"/>
                </a:cubicBezTo>
                <a:cubicBezTo>
                  <a:pt x="53400" y="22331"/>
                  <a:pt x="52400" y="21331"/>
                  <a:pt x="51174" y="21331"/>
                </a:cubicBezTo>
                <a:cubicBezTo>
                  <a:pt x="48126" y="21331"/>
                  <a:pt x="38851" y="21331"/>
                  <a:pt x="26802" y="10770"/>
                </a:cubicBezTo>
                <a:cubicBezTo>
                  <a:pt x="15137" y="543"/>
                  <a:pt x="4628" y="0"/>
                  <a:pt x="254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47" name="Google Shape;2347;p38"/>
          <p:cNvGrpSpPr/>
          <p:nvPr/>
        </p:nvGrpSpPr>
        <p:grpSpPr>
          <a:xfrm>
            <a:off x="1611888" y="1448167"/>
            <a:ext cx="1263576" cy="2677071"/>
            <a:chOff x="1611888" y="1448167"/>
            <a:chExt cx="1263576" cy="2677071"/>
          </a:xfrm>
        </p:grpSpPr>
        <p:sp>
          <p:nvSpPr>
            <p:cNvPr id="2348" name="Google Shape;2348;p38"/>
            <p:cNvSpPr/>
            <p:nvPr/>
          </p:nvSpPr>
          <p:spPr>
            <a:xfrm>
              <a:off x="1771186" y="3409282"/>
              <a:ext cx="944598" cy="288475"/>
            </a:xfrm>
            <a:custGeom>
              <a:rect b="b" l="l" r="r" t="t"/>
              <a:pathLst>
                <a:path extrusionOk="0" h="9098" w="29791">
                  <a:moveTo>
                    <a:pt x="4549" y="1"/>
                  </a:moveTo>
                  <a:cubicBezTo>
                    <a:pt x="2037" y="1"/>
                    <a:pt x="1" y="2037"/>
                    <a:pt x="1" y="4549"/>
                  </a:cubicBezTo>
                  <a:cubicBezTo>
                    <a:pt x="1" y="7061"/>
                    <a:pt x="2037" y="9097"/>
                    <a:pt x="4549" y="9097"/>
                  </a:cubicBezTo>
                  <a:lnTo>
                    <a:pt x="25242" y="9097"/>
                  </a:lnTo>
                  <a:cubicBezTo>
                    <a:pt x="27754" y="9097"/>
                    <a:pt x="29790" y="7061"/>
                    <a:pt x="29790" y="4549"/>
                  </a:cubicBezTo>
                  <a:cubicBezTo>
                    <a:pt x="29790" y="2037"/>
                    <a:pt x="27754" y="1"/>
                    <a:pt x="25242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Week 1</a:t>
              </a: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49" name="Google Shape;2349;p38"/>
            <p:cNvSpPr/>
            <p:nvPr/>
          </p:nvSpPr>
          <p:spPr>
            <a:xfrm>
              <a:off x="2098120" y="2965400"/>
              <a:ext cx="291107" cy="291487"/>
            </a:xfrm>
            <a:custGeom>
              <a:rect b="b" l="l" r="r" t="t"/>
              <a:pathLst>
                <a:path extrusionOk="0" h="9193" w="9181">
                  <a:moveTo>
                    <a:pt x="4585" y="1"/>
                  </a:moveTo>
                  <a:cubicBezTo>
                    <a:pt x="2049" y="1"/>
                    <a:pt x="1" y="2061"/>
                    <a:pt x="1" y="4597"/>
                  </a:cubicBezTo>
                  <a:cubicBezTo>
                    <a:pt x="1" y="7133"/>
                    <a:pt x="2049" y="9192"/>
                    <a:pt x="4585" y="9192"/>
                  </a:cubicBezTo>
                  <a:cubicBezTo>
                    <a:pt x="7121" y="9192"/>
                    <a:pt x="9180" y="7133"/>
                    <a:pt x="9180" y="4597"/>
                  </a:cubicBezTo>
                  <a:cubicBezTo>
                    <a:pt x="9180" y="2061"/>
                    <a:pt x="7121" y="1"/>
                    <a:pt x="45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8"/>
            <p:cNvSpPr/>
            <p:nvPr/>
          </p:nvSpPr>
          <p:spPr>
            <a:xfrm>
              <a:off x="2165340" y="3032968"/>
              <a:ext cx="156318" cy="156350"/>
            </a:xfrm>
            <a:custGeom>
              <a:rect b="b" l="l" r="r" t="t"/>
              <a:pathLst>
                <a:path extrusionOk="0" h="4931" w="4930">
                  <a:moveTo>
                    <a:pt x="2465" y="1"/>
                  </a:moveTo>
                  <a:cubicBezTo>
                    <a:pt x="1107" y="1"/>
                    <a:pt x="0" y="1108"/>
                    <a:pt x="0" y="2466"/>
                  </a:cubicBezTo>
                  <a:cubicBezTo>
                    <a:pt x="0" y="3823"/>
                    <a:pt x="1107" y="4930"/>
                    <a:pt x="2465" y="4930"/>
                  </a:cubicBezTo>
                  <a:cubicBezTo>
                    <a:pt x="3822" y="4930"/>
                    <a:pt x="4929" y="3823"/>
                    <a:pt x="4929" y="2466"/>
                  </a:cubicBezTo>
                  <a:cubicBezTo>
                    <a:pt x="4929" y="1108"/>
                    <a:pt x="3822" y="1"/>
                    <a:pt x="2465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8"/>
            <p:cNvSpPr/>
            <p:nvPr/>
          </p:nvSpPr>
          <p:spPr>
            <a:xfrm>
              <a:off x="1611888" y="1448167"/>
              <a:ext cx="1263576" cy="1263956"/>
            </a:xfrm>
            <a:custGeom>
              <a:rect b="b" l="l" r="r" t="t"/>
              <a:pathLst>
                <a:path extrusionOk="0" h="39863" w="39851">
                  <a:moveTo>
                    <a:pt x="19920" y="1"/>
                  </a:moveTo>
                  <a:cubicBezTo>
                    <a:pt x="8918" y="1"/>
                    <a:pt x="0" y="8930"/>
                    <a:pt x="0" y="19932"/>
                  </a:cubicBezTo>
                  <a:cubicBezTo>
                    <a:pt x="0" y="30933"/>
                    <a:pt x="8918" y="39863"/>
                    <a:pt x="19920" y="39863"/>
                  </a:cubicBezTo>
                  <a:cubicBezTo>
                    <a:pt x="30933" y="39863"/>
                    <a:pt x="39851" y="30933"/>
                    <a:pt x="39851" y="19932"/>
                  </a:cubicBezTo>
                  <a:cubicBezTo>
                    <a:pt x="39851" y="8930"/>
                    <a:pt x="30933" y="1"/>
                    <a:pt x="19920" y="1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8"/>
            <p:cNvSpPr/>
            <p:nvPr/>
          </p:nvSpPr>
          <p:spPr>
            <a:xfrm>
              <a:off x="1699464" y="1535743"/>
              <a:ext cx="1088423" cy="1088804"/>
            </a:xfrm>
            <a:custGeom>
              <a:rect b="b" l="l" r="r" t="t"/>
              <a:pathLst>
                <a:path extrusionOk="0" h="34339" w="34327">
                  <a:moveTo>
                    <a:pt x="17158" y="1"/>
                  </a:moveTo>
                  <a:cubicBezTo>
                    <a:pt x="7680" y="1"/>
                    <a:pt x="1" y="7692"/>
                    <a:pt x="1" y="17170"/>
                  </a:cubicBezTo>
                  <a:cubicBezTo>
                    <a:pt x="1" y="26647"/>
                    <a:pt x="7680" y="34338"/>
                    <a:pt x="17158" y="34338"/>
                  </a:cubicBezTo>
                  <a:cubicBezTo>
                    <a:pt x="26635" y="34338"/>
                    <a:pt x="34326" y="26647"/>
                    <a:pt x="34326" y="17170"/>
                  </a:cubicBezTo>
                  <a:cubicBezTo>
                    <a:pt x="34326" y="7692"/>
                    <a:pt x="26635" y="1"/>
                    <a:pt x="17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Mockups và thiết kế </a:t>
              </a:r>
              <a:endParaRPr sz="12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353" name="Google Shape;2353;p38"/>
            <p:cNvGrpSpPr/>
            <p:nvPr/>
          </p:nvGrpSpPr>
          <p:grpSpPr>
            <a:xfrm>
              <a:off x="2099463" y="3848938"/>
              <a:ext cx="288450" cy="276300"/>
              <a:chOff x="1865700" y="-3977800"/>
              <a:chExt cx="288450" cy="276300"/>
            </a:xfrm>
          </p:grpSpPr>
          <p:sp>
            <p:nvSpPr>
              <p:cNvPr id="2354" name="Google Shape;2354;p38"/>
              <p:cNvSpPr/>
              <p:nvPr/>
            </p:nvSpPr>
            <p:spPr>
              <a:xfrm>
                <a:off x="1865700" y="-3977800"/>
                <a:ext cx="288450" cy="276300"/>
              </a:xfrm>
              <a:custGeom>
                <a:rect b="b" l="l" r="r" t="t"/>
                <a:pathLst>
                  <a:path extrusionOk="0" h="11052" w="11538">
                    <a:moveTo>
                      <a:pt x="3084" y="5123"/>
                    </a:moveTo>
                    <a:lnTo>
                      <a:pt x="3084" y="5123"/>
                    </a:lnTo>
                    <a:cubicBezTo>
                      <a:pt x="2846" y="5420"/>
                      <a:pt x="2655" y="5658"/>
                      <a:pt x="2536" y="5813"/>
                    </a:cubicBezTo>
                    <a:cubicBezTo>
                      <a:pt x="2493" y="5809"/>
                      <a:pt x="2449" y="5807"/>
                      <a:pt x="2405" y="5807"/>
                    </a:cubicBezTo>
                    <a:cubicBezTo>
                      <a:pt x="1840" y="5807"/>
                      <a:pt x="1212" y="6139"/>
                      <a:pt x="870" y="6349"/>
                    </a:cubicBezTo>
                    <a:lnTo>
                      <a:pt x="870" y="6337"/>
                    </a:lnTo>
                    <a:cubicBezTo>
                      <a:pt x="1393" y="5861"/>
                      <a:pt x="2322" y="5170"/>
                      <a:pt x="3084" y="5123"/>
                    </a:cubicBezTo>
                    <a:close/>
                    <a:moveTo>
                      <a:pt x="10073" y="681"/>
                    </a:moveTo>
                    <a:cubicBezTo>
                      <a:pt x="10200" y="681"/>
                      <a:pt x="10308" y="687"/>
                      <a:pt x="10395" y="693"/>
                    </a:cubicBezTo>
                    <a:cubicBezTo>
                      <a:pt x="10454" y="1313"/>
                      <a:pt x="10430" y="3003"/>
                      <a:pt x="8847" y="4587"/>
                    </a:cubicBezTo>
                    <a:cubicBezTo>
                      <a:pt x="7751" y="5682"/>
                      <a:pt x="5632" y="7397"/>
                      <a:pt x="4930" y="7956"/>
                    </a:cubicBezTo>
                    <a:lnTo>
                      <a:pt x="4656" y="7694"/>
                    </a:lnTo>
                    <a:lnTo>
                      <a:pt x="5608" y="6873"/>
                    </a:lnTo>
                    <a:cubicBezTo>
                      <a:pt x="5680" y="6813"/>
                      <a:pt x="5727" y="6718"/>
                      <a:pt x="5727" y="6623"/>
                    </a:cubicBezTo>
                    <a:cubicBezTo>
                      <a:pt x="5739" y="6528"/>
                      <a:pt x="5703" y="6432"/>
                      <a:pt x="5632" y="6373"/>
                    </a:cubicBezTo>
                    <a:lnTo>
                      <a:pt x="4727" y="5456"/>
                    </a:lnTo>
                    <a:cubicBezTo>
                      <a:pt x="4656" y="5396"/>
                      <a:pt x="4572" y="5361"/>
                      <a:pt x="4465" y="5361"/>
                    </a:cubicBezTo>
                    <a:cubicBezTo>
                      <a:pt x="4370" y="5361"/>
                      <a:pt x="4287" y="5408"/>
                      <a:pt x="4227" y="5480"/>
                    </a:cubicBezTo>
                    <a:lnTo>
                      <a:pt x="3394" y="6432"/>
                    </a:lnTo>
                    <a:lnTo>
                      <a:pt x="3132" y="6158"/>
                    </a:lnTo>
                    <a:cubicBezTo>
                      <a:pt x="3691" y="5456"/>
                      <a:pt x="5418" y="3337"/>
                      <a:pt x="6513" y="2241"/>
                    </a:cubicBezTo>
                    <a:cubicBezTo>
                      <a:pt x="7871" y="883"/>
                      <a:pt x="9308" y="681"/>
                      <a:pt x="10073" y="681"/>
                    </a:cubicBezTo>
                    <a:close/>
                    <a:moveTo>
                      <a:pt x="4501" y="6206"/>
                    </a:moveTo>
                    <a:lnTo>
                      <a:pt x="4882" y="6587"/>
                    </a:lnTo>
                    <a:lnTo>
                      <a:pt x="3918" y="7432"/>
                    </a:lnTo>
                    <a:lnTo>
                      <a:pt x="3906" y="7432"/>
                    </a:lnTo>
                    <a:lnTo>
                      <a:pt x="2858" y="8337"/>
                    </a:lnTo>
                    <a:lnTo>
                      <a:pt x="2751" y="8230"/>
                    </a:lnTo>
                    <a:lnTo>
                      <a:pt x="4501" y="6206"/>
                    </a:lnTo>
                    <a:close/>
                    <a:moveTo>
                      <a:pt x="5965" y="8004"/>
                    </a:moveTo>
                    <a:lnTo>
                      <a:pt x="5965" y="8004"/>
                    </a:lnTo>
                    <a:cubicBezTo>
                      <a:pt x="5930" y="8766"/>
                      <a:pt x="5227" y="9706"/>
                      <a:pt x="4751" y="10230"/>
                    </a:cubicBezTo>
                    <a:lnTo>
                      <a:pt x="4751" y="10218"/>
                    </a:lnTo>
                    <a:cubicBezTo>
                      <a:pt x="4977" y="9849"/>
                      <a:pt x="5334" y="9147"/>
                      <a:pt x="5275" y="8552"/>
                    </a:cubicBezTo>
                    <a:cubicBezTo>
                      <a:pt x="5430" y="8433"/>
                      <a:pt x="5668" y="8242"/>
                      <a:pt x="5965" y="8004"/>
                    </a:cubicBezTo>
                    <a:close/>
                    <a:moveTo>
                      <a:pt x="10048" y="0"/>
                    </a:moveTo>
                    <a:cubicBezTo>
                      <a:pt x="9140" y="0"/>
                      <a:pt x="7527" y="251"/>
                      <a:pt x="6025" y="1753"/>
                    </a:cubicBezTo>
                    <a:cubicBezTo>
                      <a:pt x="5299" y="2479"/>
                      <a:pt x="4346" y="3599"/>
                      <a:pt x="3596" y="4503"/>
                    </a:cubicBezTo>
                    <a:cubicBezTo>
                      <a:pt x="3447" y="4463"/>
                      <a:pt x="3294" y="4444"/>
                      <a:pt x="3140" y="4444"/>
                    </a:cubicBezTo>
                    <a:cubicBezTo>
                      <a:pt x="1774" y="4444"/>
                      <a:pt x="313" y="5906"/>
                      <a:pt x="131" y="6099"/>
                    </a:cubicBezTo>
                    <a:cubicBezTo>
                      <a:pt x="0" y="6230"/>
                      <a:pt x="0" y="6444"/>
                      <a:pt x="131" y="6575"/>
                    </a:cubicBezTo>
                    <a:lnTo>
                      <a:pt x="584" y="7028"/>
                    </a:lnTo>
                    <a:cubicBezTo>
                      <a:pt x="655" y="7099"/>
                      <a:pt x="739" y="7123"/>
                      <a:pt x="822" y="7123"/>
                    </a:cubicBezTo>
                    <a:cubicBezTo>
                      <a:pt x="893" y="7123"/>
                      <a:pt x="965" y="7111"/>
                      <a:pt x="1024" y="7063"/>
                    </a:cubicBezTo>
                    <a:cubicBezTo>
                      <a:pt x="1317" y="6857"/>
                      <a:pt x="1966" y="6493"/>
                      <a:pt x="2385" y="6493"/>
                    </a:cubicBezTo>
                    <a:cubicBezTo>
                      <a:pt x="2426" y="6493"/>
                      <a:pt x="2465" y="6496"/>
                      <a:pt x="2501" y="6504"/>
                    </a:cubicBezTo>
                    <a:lnTo>
                      <a:pt x="2953" y="6956"/>
                    </a:lnTo>
                    <a:lnTo>
                      <a:pt x="2024" y="8028"/>
                    </a:lnTo>
                    <a:cubicBezTo>
                      <a:pt x="1917" y="8159"/>
                      <a:pt x="1917" y="8361"/>
                      <a:pt x="2048" y="8492"/>
                    </a:cubicBezTo>
                    <a:lnTo>
                      <a:pt x="2608" y="9052"/>
                    </a:lnTo>
                    <a:cubicBezTo>
                      <a:pt x="2667" y="9111"/>
                      <a:pt x="2763" y="9147"/>
                      <a:pt x="2846" y="9147"/>
                    </a:cubicBezTo>
                    <a:cubicBezTo>
                      <a:pt x="2929" y="9147"/>
                      <a:pt x="3001" y="9123"/>
                      <a:pt x="3072" y="9064"/>
                    </a:cubicBezTo>
                    <a:lnTo>
                      <a:pt x="4132" y="8147"/>
                    </a:lnTo>
                    <a:lnTo>
                      <a:pt x="4584" y="8587"/>
                    </a:lnTo>
                    <a:cubicBezTo>
                      <a:pt x="4668" y="8956"/>
                      <a:pt x="4322" y="9659"/>
                      <a:pt x="4025" y="10064"/>
                    </a:cubicBezTo>
                    <a:cubicBezTo>
                      <a:pt x="3929" y="10207"/>
                      <a:pt x="3941" y="10385"/>
                      <a:pt x="4060" y="10504"/>
                    </a:cubicBezTo>
                    <a:lnTo>
                      <a:pt x="4513" y="10957"/>
                    </a:lnTo>
                    <a:cubicBezTo>
                      <a:pt x="4584" y="11028"/>
                      <a:pt x="4668" y="11052"/>
                      <a:pt x="4751" y="11052"/>
                    </a:cubicBezTo>
                    <a:cubicBezTo>
                      <a:pt x="4846" y="11052"/>
                      <a:pt x="4930" y="11028"/>
                      <a:pt x="4989" y="10957"/>
                    </a:cubicBezTo>
                    <a:cubicBezTo>
                      <a:pt x="5203" y="10754"/>
                      <a:pt x="6989" y="8968"/>
                      <a:pt x="6596" y="7492"/>
                    </a:cubicBezTo>
                    <a:cubicBezTo>
                      <a:pt x="7501" y="6742"/>
                      <a:pt x="8621" y="5789"/>
                      <a:pt x="9335" y="5063"/>
                    </a:cubicBezTo>
                    <a:cubicBezTo>
                      <a:pt x="11538" y="2860"/>
                      <a:pt x="11061" y="432"/>
                      <a:pt x="11037" y="324"/>
                    </a:cubicBezTo>
                    <a:cubicBezTo>
                      <a:pt x="11002" y="193"/>
                      <a:pt x="10907" y="86"/>
                      <a:pt x="10776" y="62"/>
                    </a:cubicBezTo>
                    <a:cubicBezTo>
                      <a:pt x="10741" y="55"/>
                      <a:pt x="10471" y="0"/>
                      <a:pt x="10048" y="0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38"/>
              <p:cNvSpPr/>
              <p:nvPr/>
            </p:nvSpPr>
            <p:spPr>
              <a:xfrm>
                <a:off x="2031800" y="-3938075"/>
                <a:ext cx="74725" cy="68100"/>
              </a:xfrm>
              <a:custGeom>
                <a:rect b="b" l="l" r="r" t="t"/>
                <a:pathLst>
                  <a:path extrusionOk="0" h="2724" w="2989">
                    <a:moveTo>
                      <a:pt x="1500" y="688"/>
                    </a:moveTo>
                    <a:cubicBezTo>
                      <a:pt x="1667" y="688"/>
                      <a:pt x="1846" y="759"/>
                      <a:pt x="1977" y="890"/>
                    </a:cubicBezTo>
                    <a:cubicBezTo>
                      <a:pt x="2238" y="1152"/>
                      <a:pt x="2238" y="1581"/>
                      <a:pt x="1977" y="1843"/>
                    </a:cubicBezTo>
                    <a:cubicBezTo>
                      <a:pt x="1846" y="1974"/>
                      <a:pt x="1673" y="2039"/>
                      <a:pt x="1500" y="2039"/>
                    </a:cubicBezTo>
                    <a:cubicBezTo>
                      <a:pt x="1328" y="2039"/>
                      <a:pt x="1155" y="1974"/>
                      <a:pt x="1024" y="1843"/>
                    </a:cubicBezTo>
                    <a:cubicBezTo>
                      <a:pt x="750" y="1581"/>
                      <a:pt x="750" y="1152"/>
                      <a:pt x="1024" y="890"/>
                    </a:cubicBezTo>
                    <a:cubicBezTo>
                      <a:pt x="1155" y="759"/>
                      <a:pt x="1322" y="688"/>
                      <a:pt x="1500" y="688"/>
                    </a:cubicBezTo>
                    <a:close/>
                    <a:moveTo>
                      <a:pt x="1494" y="0"/>
                    </a:moveTo>
                    <a:cubicBezTo>
                      <a:pt x="1146" y="0"/>
                      <a:pt x="798" y="134"/>
                      <a:pt x="536" y="402"/>
                    </a:cubicBezTo>
                    <a:cubicBezTo>
                      <a:pt x="0" y="926"/>
                      <a:pt x="0" y="1795"/>
                      <a:pt x="536" y="2319"/>
                    </a:cubicBezTo>
                    <a:cubicBezTo>
                      <a:pt x="798" y="2593"/>
                      <a:pt x="1143" y="2724"/>
                      <a:pt x="1500" y="2724"/>
                    </a:cubicBezTo>
                    <a:cubicBezTo>
                      <a:pt x="1846" y="2724"/>
                      <a:pt x="2191" y="2593"/>
                      <a:pt x="2453" y="2319"/>
                    </a:cubicBezTo>
                    <a:cubicBezTo>
                      <a:pt x="2989" y="1795"/>
                      <a:pt x="2989" y="926"/>
                      <a:pt x="2453" y="402"/>
                    </a:cubicBezTo>
                    <a:cubicBezTo>
                      <a:pt x="2191" y="134"/>
                      <a:pt x="1843" y="0"/>
                      <a:pt x="1494" y="0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56" name="Google Shape;2356;p38"/>
          <p:cNvGrpSpPr/>
          <p:nvPr/>
        </p:nvGrpSpPr>
        <p:grpSpPr>
          <a:xfrm>
            <a:off x="3161964" y="1383350"/>
            <a:ext cx="1263576" cy="2717654"/>
            <a:chOff x="3161964" y="1383350"/>
            <a:chExt cx="1263576" cy="2717654"/>
          </a:xfrm>
        </p:grpSpPr>
        <p:sp>
          <p:nvSpPr>
            <p:cNvPr id="2357" name="Google Shape;2357;p38"/>
            <p:cNvSpPr/>
            <p:nvPr/>
          </p:nvSpPr>
          <p:spPr>
            <a:xfrm>
              <a:off x="3321262" y="1851425"/>
              <a:ext cx="944598" cy="288443"/>
            </a:xfrm>
            <a:custGeom>
              <a:rect b="b" l="l" r="r" t="t"/>
              <a:pathLst>
                <a:path extrusionOk="0" h="9097" w="29791">
                  <a:moveTo>
                    <a:pt x="4549" y="0"/>
                  </a:moveTo>
                  <a:cubicBezTo>
                    <a:pt x="2037" y="0"/>
                    <a:pt x="1" y="2036"/>
                    <a:pt x="1" y="4548"/>
                  </a:cubicBezTo>
                  <a:cubicBezTo>
                    <a:pt x="1" y="7061"/>
                    <a:pt x="2037" y="9096"/>
                    <a:pt x="4549" y="9096"/>
                  </a:cubicBezTo>
                  <a:lnTo>
                    <a:pt x="25242" y="9096"/>
                  </a:lnTo>
                  <a:cubicBezTo>
                    <a:pt x="27754" y="9096"/>
                    <a:pt x="29790" y="7061"/>
                    <a:pt x="29790" y="4548"/>
                  </a:cubicBezTo>
                  <a:cubicBezTo>
                    <a:pt x="29790" y="2036"/>
                    <a:pt x="27754" y="0"/>
                    <a:pt x="25242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Week 2</a:t>
              </a: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58" name="Google Shape;2358;p38"/>
            <p:cNvSpPr/>
            <p:nvPr/>
          </p:nvSpPr>
          <p:spPr>
            <a:xfrm>
              <a:off x="3648196" y="2292282"/>
              <a:ext cx="291107" cy="291487"/>
            </a:xfrm>
            <a:custGeom>
              <a:rect b="b" l="l" r="r" t="t"/>
              <a:pathLst>
                <a:path extrusionOk="0" h="9193" w="9181">
                  <a:moveTo>
                    <a:pt x="4585" y="1"/>
                  </a:moveTo>
                  <a:cubicBezTo>
                    <a:pt x="2049" y="1"/>
                    <a:pt x="1" y="2061"/>
                    <a:pt x="1" y="4597"/>
                  </a:cubicBezTo>
                  <a:cubicBezTo>
                    <a:pt x="1" y="7133"/>
                    <a:pt x="2049" y="9193"/>
                    <a:pt x="4585" y="9193"/>
                  </a:cubicBezTo>
                  <a:cubicBezTo>
                    <a:pt x="7121" y="9193"/>
                    <a:pt x="9180" y="7133"/>
                    <a:pt x="9180" y="4597"/>
                  </a:cubicBezTo>
                  <a:cubicBezTo>
                    <a:pt x="9180" y="2061"/>
                    <a:pt x="7121" y="1"/>
                    <a:pt x="4585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8"/>
            <p:cNvSpPr/>
            <p:nvPr/>
          </p:nvSpPr>
          <p:spPr>
            <a:xfrm>
              <a:off x="3715415" y="2359883"/>
              <a:ext cx="156318" cy="156318"/>
            </a:xfrm>
            <a:custGeom>
              <a:rect b="b" l="l" r="r" t="t"/>
              <a:pathLst>
                <a:path extrusionOk="0" h="4930" w="4930">
                  <a:moveTo>
                    <a:pt x="2465" y="0"/>
                  </a:moveTo>
                  <a:cubicBezTo>
                    <a:pt x="1107" y="0"/>
                    <a:pt x="0" y="1107"/>
                    <a:pt x="0" y="2465"/>
                  </a:cubicBezTo>
                  <a:cubicBezTo>
                    <a:pt x="0" y="3822"/>
                    <a:pt x="1107" y="4929"/>
                    <a:pt x="2465" y="4929"/>
                  </a:cubicBezTo>
                  <a:cubicBezTo>
                    <a:pt x="3822" y="4929"/>
                    <a:pt x="4929" y="3822"/>
                    <a:pt x="4929" y="2465"/>
                  </a:cubicBezTo>
                  <a:cubicBezTo>
                    <a:pt x="4929" y="1107"/>
                    <a:pt x="3822" y="0"/>
                    <a:pt x="2465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8"/>
            <p:cNvSpPr/>
            <p:nvPr/>
          </p:nvSpPr>
          <p:spPr>
            <a:xfrm>
              <a:off x="3161964" y="2837048"/>
              <a:ext cx="1263576" cy="1263956"/>
            </a:xfrm>
            <a:custGeom>
              <a:rect b="b" l="l" r="r" t="t"/>
              <a:pathLst>
                <a:path extrusionOk="0" h="39863" w="39851">
                  <a:moveTo>
                    <a:pt x="19920" y="1"/>
                  </a:moveTo>
                  <a:cubicBezTo>
                    <a:pt x="8918" y="1"/>
                    <a:pt x="1" y="8930"/>
                    <a:pt x="1" y="19932"/>
                  </a:cubicBezTo>
                  <a:cubicBezTo>
                    <a:pt x="1" y="30933"/>
                    <a:pt x="8918" y="39863"/>
                    <a:pt x="19920" y="39863"/>
                  </a:cubicBezTo>
                  <a:cubicBezTo>
                    <a:pt x="30933" y="39863"/>
                    <a:pt x="39851" y="30933"/>
                    <a:pt x="39851" y="19932"/>
                  </a:cubicBezTo>
                  <a:cubicBezTo>
                    <a:pt x="39851" y="8930"/>
                    <a:pt x="30933" y="1"/>
                    <a:pt x="19920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8"/>
            <p:cNvSpPr/>
            <p:nvPr/>
          </p:nvSpPr>
          <p:spPr>
            <a:xfrm>
              <a:off x="3249540" y="2924624"/>
              <a:ext cx="1088423" cy="1088804"/>
            </a:xfrm>
            <a:custGeom>
              <a:rect b="b" l="l" r="r" t="t"/>
              <a:pathLst>
                <a:path extrusionOk="0" h="34339" w="34327">
                  <a:moveTo>
                    <a:pt x="17158" y="1"/>
                  </a:moveTo>
                  <a:cubicBezTo>
                    <a:pt x="7680" y="1"/>
                    <a:pt x="1" y="7692"/>
                    <a:pt x="1" y="17170"/>
                  </a:cubicBezTo>
                  <a:cubicBezTo>
                    <a:pt x="1" y="26647"/>
                    <a:pt x="7680" y="34338"/>
                    <a:pt x="17158" y="34338"/>
                  </a:cubicBezTo>
                  <a:cubicBezTo>
                    <a:pt x="26635" y="34338"/>
                    <a:pt x="34326" y="26647"/>
                    <a:pt x="34326" y="17170"/>
                  </a:cubicBezTo>
                  <a:cubicBezTo>
                    <a:pt x="34326" y="7692"/>
                    <a:pt x="26635" y="1"/>
                    <a:pt x="17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Xây dựng backend</a:t>
              </a:r>
              <a:endParaRPr sz="12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62" name="Google Shape;2362;p38"/>
            <p:cNvSpPr/>
            <p:nvPr/>
          </p:nvSpPr>
          <p:spPr>
            <a:xfrm rot="-5400000">
              <a:off x="3637723" y="1381575"/>
              <a:ext cx="311675" cy="315225"/>
            </a:xfrm>
            <a:custGeom>
              <a:rect b="b" l="l" r="r" t="t"/>
              <a:pathLst>
                <a:path extrusionOk="0" h="12609" w="12467">
                  <a:moveTo>
                    <a:pt x="5620" y="4477"/>
                  </a:moveTo>
                  <a:cubicBezTo>
                    <a:pt x="6240" y="4477"/>
                    <a:pt x="6752" y="4989"/>
                    <a:pt x="6752" y="5620"/>
                  </a:cubicBezTo>
                  <a:cubicBezTo>
                    <a:pt x="6752" y="5846"/>
                    <a:pt x="6692" y="6060"/>
                    <a:pt x="6573" y="6239"/>
                  </a:cubicBezTo>
                  <a:lnTo>
                    <a:pt x="5859" y="5525"/>
                  </a:lnTo>
                  <a:cubicBezTo>
                    <a:pt x="5793" y="5453"/>
                    <a:pt x="5707" y="5418"/>
                    <a:pt x="5619" y="5418"/>
                  </a:cubicBezTo>
                  <a:cubicBezTo>
                    <a:pt x="5531" y="5418"/>
                    <a:pt x="5442" y="5453"/>
                    <a:pt x="5370" y="5525"/>
                  </a:cubicBezTo>
                  <a:cubicBezTo>
                    <a:pt x="5239" y="5656"/>
                    <a:pt x="5239" y="5870"/>
                    <a:pt x="5370" y="6001"/>
                  </a:cubicBezTo>
                  <a:lnTo>
                    <a:pt x="6037" y="6680"/>
                  </a:lnTo>
                  <a:cubicBezTo>
                    <a:pt x="5906" y="6727"/>
                    <a:pt x="5763" y="6763"/>
                    <a:pt x="5620" y="6763"/>
                  </a:cubicBezTo>
                  <a:cubicBezTo>
                    <a:pt x="4989" y="6763"/>
                    <a:pt x="4477" y="6251"/>
                    <a:pt x="4477" y="5620"/>
                  </a:cubicBezTo>
                  <a:cubicBezTo>
                    <a:pt x="4477" y="4989"/>
                    <a:pt x="4989" y="4477"/>
                    <a:pt x="5620" y="4477"/>
                  </a:cubicBezTo>
                  <a:close/>
                  <a:moveTo>
                    <a:pt x="5620" y="2584"/>
                  </a:moveTo>
                  <a:cubicBezTo>
                    <a:pt x="7287" y="2584"/>
                    <a:pt x="8657" y="3941"/>
                    <a:pt x="8657" y="5620"/>
                  </a:cubicBezTo>
                  <a:cubicBezTo>
                    <a:pt x="8657" y="6370"/>
                    <a:pt x="8383" y="7061"/>
                    <a:pt x="7930" y="7584"/>
                  </a:cubicBezTo>
                  <a:lnTo>
                    <a:pt x="7061" y="6727"/>
                  </a:lnTo>
                  <a:cubicBezTo>
                    <a:pt x="7299" y="6418"/>
                    <a:pt x="7442" y="6037"/>
                    <a:pt x="7442" y="5620"/>
                  </a:cubicBezTo>
                  <a:cubicBezTo>
                    <a:pt x="7442" y="4608"/>
                    <a:pt x="6621" y="3798"/>
                    <a:pt x="5620" y="3798"/>
                  </a:cubicBezTo>
                  <a:cubicBezTo>
                    <a:pt x="4608" y="3798"/>
                    <a:pt x="3787" y="4608"/>
                    <a:pt x="3787" y="5620"/>
                  </a:cubicBezTo>
                  <a:cubicBezTo>
                    <a:pt x="3787" y="6620"/>
                    <a:pt x="4608" y="7442"/>
                    <a:pt x="5620" y="7442"/>
                  </a:cubicBezTo>
                  <a:cubicBezTo>
                    <a:pt x="5954" y="7442"/>
                    <a:pt x="6275" y="7346"/>
                    <a:pt x="6549" y="7180"/>
                  </a:cubicBezTo>
                  <a:lnTo>
                    <a:pt x="7418" y="8049"/>
                  </a:lnTo>
                  <a:cubicBezTo>
                    <a:pt x="6918" y="8430"/>
                    <a:pt x="6299" y="8656"/>
                    <a:pt x="5620" y="8656"/>
                  </a:cubicBezTo>
                  <a:cubicBezTo>
                    <a:pt x="3942" y="8656"/>
                    <a:pt x="2572" y="7299"/>
                    <a:pt x="2572" y="5620"/>
                  </a:cubicBezTo>
                  <a:cubicBezTo>
                    <a:pt x="2572" y="3941"/>
                    <a:pt x="3942" y="2584"/>
                    <a:pt x="5620" y="2584"/>
                  </a:cubicBezTo>
                  <a:close/>
                  <a:moveTo>
                    <a:pt x="5620" y="679"/>
                  </a:moveTo>
                  <a:cubicBezTo>
                    <a:pt x="8335" y="679"/>
                    <a:pt x="10550" y="2893"/>
                    <a:pt x="10550" y="5620"/>
                  </a:cubicBezTo>
                  <a:cubicBezTo>
                    <a:pt x="10550" y="6894"/>
                    <a:pt x="10061" y="8049"/>
                    <a:pt x="9264" y="8930"/>
                  </a:cubicBezTo>
                  <a:lnTo>
                    <a:pt x="8407" y="8073"/>
                  </a:lnTo>
                  <a:cubicBezTo>
                    <a:pt x="8990" y="7418"/>
                    <a:pt x="9335" y="6561"/>
                    <a:pt x="9335" y="5620"/>
                  </a:cubicBezTo>
                  <a:cubicBezTo>
                    <a:pt x="9335" y="3560"/>
                    <a:pt x="7668" y="1893"/>
                    <a:pt x="5620" y="1893"/>
                  </a:cubicBezTo>
                  <a:cubicBezTo>
                    <a:pt x="3561" y="1893"/>
                    <a:pt x="1894" y="3560"/>
                    <a:pt x="1894" y="5620"/>
                  </a:cubicBezTo>
                  <a:cubicBezTo>
                    <a:pt x="1894" y="7668"/>
                    <a:pt x="3561" y="9347"/>
                    <a:pt x="5620" y="9347"/>
                  </a:cubicBezTo>
                  <a:cubicBezTo>
                    <a:pt x="6478" y="9347"/>
                    <a:pt x="7275" y="9037"/>
                    <a:pt x="7906" y="8537"/>
                  </a:cubicBezTo>
                  <a:lnTo>
                    <a:pt x="8776" y="9406"/>
                  </a:lnTo>
                  <a:cubicBezTo>
                    <a:pt x="7918" y="10120"/>
                    <a:pt x="6811" y="10549"/>
                    <a:pt x="5620" y="10549"/>
                  </a:cubicBezTo>
                  <a:cubicBezTo>
                    <a:pt x="2894" y="10549"/>
                    <a:pt x="679" y="8335"/>
                    <a:pt x="679" y="5620"/>
                  </a:cubicBezTo>
                  <a:cubicBezTo>
                    <a:pt x="679" y="2893"/>
                    <a:pt x="2894" y="679"/>
                    <a:pt x="5620" y="679"/>
                  </a:cubicBezTo>
                  <a:close/>
                  <a:moveTo>
                    <a:pt x="5620" y="0"/>
                  </a:moveTo>
                  <a:cubicBezTo>
                    <a:pt x="2513" y="0"/>
                    <a:pt x="1" y="2524"/>
                    <a:pt x="1" y="5620"/>
                  </a:cubicBezTo>
                  <a:cubicBezTo>
                    <a:pt x="1" y="8716"/>
                    <a:pt x="2513" y="11240"/>
                    <a:pt x="5620" y="11240"/>
                  </a:cubicBezTo>
                  <a:cubicBezTo>
                    <a:pt x="7002" y="11240"/>
                    <a:pt x="8276" y="10728"/>
                    <a:pt x="9264" y="9894"/>
                  </a:cubicBezTo>
                  <a:lnTo>
                    <a:pt x="9716" y="10359"/>
                  </a:lnTo>
                  <a:lnTo>
                    <a:pt x="9716" y="12264"/>
                  </a:lnTo>
                  <a:cubicBezTo>
                    <a:pt x="9716" y="12454"/>
                    <a:pt x="9871" y="12609"/>
                    <a:pt x="10061" y="12609"/>
                  </a:cubicBezTo>
                  <a:cubicBezTo>
                    <a:pt x="10252" y="12609"/>
                    <a:pt x="10407" y="12454"/>
                    <a:pt x="10407" y="12264"/>
                  </a:cubicBezTo>
                  <a:lnTo>
                    <a:pt x="10407" y="10549"/>
                  </a:lnTo>
                  <a:lnTo>
                    <a:pt x="12121" y="10549"/>
                  </a:lnTo>
                  <a:cubicBezTo>
                    <a:pt x="12312" y="10549"/>
                    <a:pt x="12467" y="10406"/>
                    <a:pt x="12467" y="10216"/>
                  </a:cubicBezTo>
                  <a:cubicBezTo>
                    <a:pt x="12467" y="10025"/>
                    <a:pt x="12312" y="9870"/>
                    <a:pt x="12121" y="9870"/>
                  </a:cubicBezTo>
                  <a:lnTo>
                    <a:pt x="10204" y="9870"/>
                  </a:lnTo>
                  <a:lnTo>
                    <a:pt x="9752" y="9418"/>
                  </a:lnTo>
                  <a:cubicBezTo>
                    <a:pt x="10669" y="8406"/>
                    <a:pt x="11240" y="7084"/>
                    <a:pt x="11240" y="5620"/>
                  </a:cubicBezTo>
                  <a:cubicBezTo>
                    <a:pt x="11240" y="2524"/>
                    <a:pt x="8716" y="0"/>
                    <a:pt x="5620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63" name="Google Shape;2363;p38"/>
          <p:cNvGrpSpPr/>
          <p:nvPr/>
        </p:nvGrpSpPr>
        <p:grpSpPr>
          <a:xfrm>
            <a:off x="4715052" y="1448167"/>
            <a:ext cx="1263956" cy="2675858"/>
            <a:chOff x="4715052" y="1448167"/>
            <a:chExt cx="1263956" cy="2675858"/>
          </a:xfrm>
        </p:grpSpPr>
        <p:sp>
          <p:nvSpPr>
            <p:cNvPr id="2364" name="Google Shape;2364;p38"/>
            <p:cNvSpPr/>
            <p:nvPr/>
          </p:nvSpPr>
          <p:spPr>
            <a:xfrm>
              <a:off x="4874762" y="3409282"/>
              <a:ext cx="944566" cy="288475"/>
            </a:xfrm>
            <a:custGeom>
              <a:rect b="b" l="l" r="r" t="t"/>
              <a:pathLst>
                <a:path extrusionOk="0" h="9098" w="29790">
                  <a:moveTo>
                    <a:pt x="4548" y="1"/>
                  </a:moveTo>
                  <a:cubicBezTo>
                    <a:pt x="2036" y="1"/>
                    <a:pt x="0" y="2037"/>
                    <a:pt x="0" y="4549"/>
                  </a:cubicBezTo>
                  <a:cubicBezTo>
                    <a:pt x="0" y="7061"/>
                    <a:pt x="2036" y="9097"/>
                    <a:pt x="4548" y="9097"/>
                  </a:cubicBezTo>
                  <a:lnTo>
                    <a:pt x="25241" y="9097"/>
                  </a:lnTo>
                  <a:cubicBezTo>
                    <a:pt x="27754" y="9097"/>
                    <a:pt x="29790" y="7061"/>
                    <a:pt x="29790" y="4549"/>
                  </a:cubicBezTo>
                  <a:cubicBezTo>
                    <a:pt x="29790" y="2037"/>
                    <a:pt x="27754" y="1"/>
                    <a:pt x="25241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Week 3</a:t>
              </a: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65" name="Google Shape;2365;p38"/>
            <p:cNvSpPr/>
            <p:nvPr/>
          </p:nvSpPr>
          <p:spPr>
            <a:xfrm>
              <a:off x="5201315" y="2965400"/>
              <a:ext cx="291455" cy="291487"/>
            </a:xfrm>
            <a:custGeom>
              <a:rect b="b" l="l" r="r" t="t"/>
              <a:pathLst>
                <a:path extrusionOk="0" h="9193" w="9192">
                  <a:moveTo>
                    <a:pt x="4596" y="1"/>
                  </a:moveTo>
                  <a:cubicBezTo>
                    <a:pt x="2060" y="1"/>
                    <a:pt x="0" y="2061"/>
                    <a:pt x="0" y="4597"/>
                  </a:cubicBezTo>
                  <a:cubicBezTo>
                    <a:pt x="0" y="7133"/>
                    <a:pt x="2060" y="9192"/>
                    <a:pt x="4596" y="9192"/>
                  </a:cubicBezTo>
                  <a:cubicBezTo>
                    <a:pt x="7132" y="9192"/>
                    <a:pt x="9192" y="7133"/>
                    <a:pt x="9192" y="4597"/>
                  </a:cubicBezTo>
                  <a:cubicBezTo>
                    <a:pt x="9192" y="2061"/>
                    <a:pt x="7132" y="1"/>
                    <a:pt x="459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8"/>
            <p:cNvSpPr/>
            <p:nvPr/>
          </p:nvSpPr>
          <p:spPr>
            <a:xfrm>
              <a:off x="5268884" y="3032968"/>
              <a:ext cx="156318" cy="156350"/>
            </a:xfrm>
            <a:custGeom>
              <a:rect b="b" l="l" r="r" t="t"/>
              <a:pathLst>
                <a:path extrusionOk="0" h="4931" w="4930">
                  <a:moveTo>
                    <a:pt x="2465" y="1"/>
                  </a:moveTo>
                  <a:cubicBezTo>
                    <a:pt x="1108" y="1"/>
                    <a:pt x="0" y="1108"/>
                    <a:pt x="0" y="2466"/>
                  </a:cubicBezTo>
                  <a:cubicBezTo>
                    <a:pt x="0" y="3823"/>
                    <a:pt x="1108" y="4930"/>
                    <a:pt x="2465" y="4930"/>
                  </a:cubicBezTo>
                  <a:cubicBezTo>
                    <a:pt x="3822" y="4930"/>
                    <a:pt x="4929" y="3823"/>
                    <a:pt x="4929" y="2466"/>
                  </a:cubicBezTo>
                  <a:cubicBezTo>
                    <a:pt x="4929" y="1108"/>
                    <a:pt x="3822" y="1"/>
                    <a:pt x="24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8"/>
            <p:cNvSpPr/>
            <p:nvPr/>
          </p:nvSpPr>
          <p:spPr>
            <a:xfrm>
              <a:off x="4715052" y="1448167"/>
              <a:ext cx="1263956" cy="1263956"/>
            </a:xfrm>
            <a:custGeom>
              <a:rect b="b" l="l" r="r" t="t"/>
              <a:pathLst>
                <a:path extrusionOk="0" h="39863" w="39863">
                  <a:moveTo>
                    <a:pt x="19932" y="1"/>
                  </a:moveTo>
                  <a:cubicBezTo>
                    <a:pt x="8931" y="1"/>
                    <a:pt x="1" y="8930"/>
                    <a:pt x="1" y="19932"/>
                  </a:cubicBezTo>
                  <a:cubicBezTo>
                    <a:pt x="1" y="30933"/>
                    <a:pt x="8931" y="39863"/>
                    <a:pt x="19932" y="39863"/>
                  </a:cubicBezTo>
                  <a:cubicBezTo>
                    <a:pt x="30933" y="39863"/>
                    <a:pt x="39863" y="30933"/>
                    <a:pt x="39863" y="19932"/>
                  </a:cubicBezTo>
                  <a:cubicBezTo>
                    <a:pt x="39863" y="8930"/>
                    <a:pt x="30933" y="1"/>
                    <a:pt x="19932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8"/>
            <p:cNvSpPr/>
            <p:nvPr/>
          </p:nvSpPr>
          <p:spPr>
            <a:xfrm>
              <a:off x="4802659" y="1535743"/>
              <a:ext cx="1088772" cy="1088804"/>
            </a:xfrm>
            <a:custGeom>
              <a:rect b="b" l="l" r="r" t="t"/>
              <a:pathLst>
                <a:path extrusionOk="0" h="34339" w="34338">
                  <a:moveTo>
                    <a:pt x="17169" y="1"/>
                  </a:moveTo>
                  <a:cubicBezTo>
                    <a:pt x="7692" y="1"/>
                    <a:pt x="0" y="7692"/>
                    <a:pt x="0" y="17170"/>
                  </a:cubicBezTo>
                  <a:cubicBezTo>
                    <a:pt x="0" y="26647"/>
                    <a:pt x="7692" y="34338"/>
                    <a:pt x="17169" y="34338"/>
                  </a:cubicBezTo>
                  <a:cubicBezTo>
                    <a:pt x="26646" y="34338"/>
                    <a:pt x="34338" y="26647"/>
                    <a:pt x="34338" y="17170"/>
                  </a:cubicBezTo>
                  <a:cubicBezTo>
                    <a:pt x="34338" y="7692"/>
                    <a:pt x="26646" y="1"/>
                    <a:pt x="17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Xây dựng frontend</a:t>
              </a:r>
              <a:endParaRPr sz="12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2369" name="Google Shape;2369;p38"/>
            <p:cNvSpPr/>
            <p:nvPr/>
          </p:nvSpPr>
          <p:spPr>
            <a:xfrm>
              <a:off x="5210125" y="3850150"/>
              <a:ext cx="273850" cy="273875"/>
            </a:xfrm>
            <a:custGeom>
              <a:rect b="b" l="l" r="r" t="t"/>
              <a:pathLst>
                <a:path extrusionOk="0" h="10955" w="10954">
                  <a:moveTo>
                    <a:pt x="5132" y="763"/>
                  </a:moveTo>
                  <a:lnTo>
                    <a:pt x="5132" y="2668"/>
                  </a:lnTo>
                  <a:cubicBezTo>
                    <a:pt x="4643" y="2679"/>
                    <a:pt x="4167" y="2727"/>
                    <a:pt x="3715" y="2810"/>
                  </a:cubicBezTo>
                  <a:cubicBezTo>
                    <a:pt x="4060" y="1715"/>
                    <a:pt x="4584" y="977"/>
                    <a:pt x="5132" y="763"/>
                  </a:cubicBezTo>
                  <a:close/>
                  <a:moveTo>
                    <a:pt x="5822" y="763"/>
                  </a:moveTo>
                  <a:cubicBezTo>
                    <a:pt x="6370" y="977"/>
                    <a:pt x="6894" y="1715"/>
                    <a:pt x="7239" y="2810"/>
                  </a:cubicBezTo>
                  <a:cubicBezTo>
                    <a:pt x="6787" y="2727"/>
                    <a:pt x="6310" y="2679"/>
                    <a:pt x="5822" y="2668"/>
                  </a:cubicBezTo>
                  <a:lnTo>
                    <a:pt x="5822" y="763"/>
                  </a:lnTo>
                  <a:close/>
                  <a:moveTo>
                    <a:pt x="3858" y="977"/>
                  </a:moveTo>
                  <a:cubicBezTo>
                    <a:pt x="3477" y="1489"/>
                    <a:pt x="3167" y="2167"/>
                    <a:pt x="2965" y="2965"/>
                  </a:cubicBezTo>
                  <a:cubicBezTo>
                    <a:pt x="2167" y="3180"/>
                    <a:pt x="1476" y="3477"/>
                    <a:pt x="976" y="3858"/>
                  </a:cubicBezTo>
                  <a:cubicBezTo>
                    <a:pt x="1453" y="2525"/>
                    <a:pt x="2512" y="1465"/>
                    <a:pt x="3858" y="977"/>
                  </a:cubicBezTo>
                  <a:close/>
                  <a:moveTo>
                    <a:pt x="7096" y="977"/>
                  </a:moveTo>
                  <a:lnTo>
                    <a:pt x="7096" y="977"/>
                  </a:lnTo>
                  <a:cubicBezTo>
                    <a:pt x="8442" y="1465"/>
                    <a:pt x="9501" y="2525"/>
                    <a:pt x="9977" y="3858"/>
                  </a:cubicBezTo>
                  <a:cubicBezTo>
                    <a:pt x="9477" y="3477"/>
                    <a:pt x="8787" y="3180"/>
                    <a:pt x="7989" y="2965"/>
                  </a:cubicBezTo>
                  <a:cubicBezTo>
                    <a:pt x="7787" y="2167"/>
                    <a:pt x="7477" y="1489"/>
                    <a:pt x="7096" y="977"/>
                  </a:cubicBezTo>
                  <a:close/>
                  <a:moveTo>
                    <a:pt x="2798" y="3715"/>
                  </a:moveTo>
                  <a:lnTo>
                    <a:pt x="2798" y="3715"/>
                  </a:lnTo>
                  <a:cubicBezTo>
                    <a:pt x="2727" y="4168"/>
                    <a:pt x="2679" y="4644"/>
                    <a:pt x="2667" y="5132"/>
                  </a:cubicBezTo>
                  <a:lnTo>
                    <a:pt x="762" y="5132"/>
                  </a:lnTo>
                  <a:cubicBezTo>
                    <a:pt x="976" y="4584"/>
                    <a:pt x="1703" y="4061"/>
                    <a:pt x="2798" y="3715"/>
                  </a:cubicBezTo>
                  <a:close/>
                  <a:moveTo>
                    <a:pt x="5132" y="3358"/>
                  </a:moveTo>
                  <a:lnTo>
                    <a:pt x="5132" y="5132"/>
                  </a:lnTo>
                  <a:lnTo>
                    <a:pt x="3346" y="5132"/>
                  </a:lnTo>
                  <a:cubicBezTo>
                    <a:pt x="3369" y="4561"/>
                    <a:pt x="3429" y="4013"/>
                    <a:pt x="3524" y="3537"/>
                  </a:cubicBezTo>
                  <a:cubicBezTo>
                    <a:pt x="4012" y="3430"/>
                    <a:pt x="4560" y="3370"/>
                    <a:pt x="5132" y="3358"/>
                  </a:cubicBezTo>
                  <a:close/>
                  <a:moveTo>
                    <a:pt x="5822" y="3358"/>
                  </a:moveTo>
                  <a:cubicBezTo>
                    <a:pt x="6394" y="3370"/>
                    <a:pt x="6941" y="3430"/>
                    <a:pt x="7430" y="3537"/>
                  </a:cubicBezTo>
                  <a:cubicBezTo>
                    <a:pt x="7525" y="4013"/>
                    <a:pt x="7584" y="4561"/>
                    <a:pt x="7608" y="5132"/>
                  </a:cubicBezTo>
                  <a:lnTo>
                    <a:pt x="5822" y="5132"/>
                  </a:lnTo>
                  <a:lnTo>
                    <a:pt x="5822" y="3358"/>
                  </a:lnTo>
                  <a:close/>
                  <a:moveTo>
                    <a:pt x="8156" y="3715"/>
                  </a:moveTo>
                  <a:lnTo>
                    <a:pt x="8156" y="3715"/>
                  </a:lnTo>
                  <a:cubicBezTo>
                    <a:pt x="9251" y="4061"/>
                    <a:pt x="9977" y="4584"/>
                    <a:pt x="10192" y="5132"/>
                  </a:cubicBezTo>
                  <a:lnTo>
                    <a:pt x="8287" y="5132"/>
                  </a:lnTo>
                  <a:cubicBezTo>
                    <a:pt x="8275" y="4644"/>
                    <a:pt x="8227" y="4168"/>
                    <a:pt x="8156" y="3715"/>
                  </a:cubicBezTo>
                  <a:close/>
                  <a:moveTo>
                    <a:pt x="2667" y="5823"/>
                  </a:moveTo>
                  <a:cubicBezTo>
                    <a:pt x="2679" y="6323"/>
                    <a:pt x="2727" y="6799"/>
                    <a:pt x="2798" y="7240"/>
                  </a:cubicBezTo>
                  <a:cubicBezTo>
                    <a:pt x="1703" y="6906"/>
                    <a:pt x="976" y="6370"/>
                    <a:pt x="762" y="5823"/>
                  </a:cubicBezTo>
                  <a:close/>
                  <a:moveTo>
                    <a:pt x="10192" y="5823"/>
                  </a:moveTo>
                  <a:cubicBezTo>
                    <a:pt x="9977" y="6370"/>
                    <a:pt x="9251" y="6906"/>
                    <a:pt x="8156" y="7240"/>
                  </a:cubicBezTo>
                  <a:cubicBezTo>
                    <a:pt x="8227" y="6799"/>
                    <a:pt x="8275" y="6323"/>
                    <a:pt x="8287" y="5823"/>
                  </a:cubicBezTo>
                  <a:close/>
                  <a:moveTo>
                    <a:pt x="5132" y="5823"/>
                  </a:moveTo>
                  <a:lnTo>
                    <a:pt x="5132" y="7609"/>
                  </a:lnTo>
                  <a:cubicBezTo>
                    <a:pt x="4560" y="7585"/>
                    <a:pt x="4012" y="7525"/>
                    <a:pt x="3524" y="7430"/>
                  </a:cubicBezTo>
                  <a:cubicBezTo>
                    <a:pt x="3429" y="6942"/>
                    <a:pt x="3369" y="6406"/>
                    <a:pt x="3346" y="5823"/>
                  </a:cubicBezTo>
                  <a:close/>
                  <a:moveTo>
                    <a:pt x="7608" y="5823"/>
                  </a:moveTo>
                  <a:cubicBezTo>
                    <a:pt x="7584" y="6406"/>
                    <a:pt x="7525" y="6942"/>
                    <a:pt x="7430" y="7430"/>
                  </a:cubicBezTo>
                  <a:cubicBezTo>
                    <a:pt x="6941" y="7525"/>
                    <a:pt x="6394" y="7585"/>
                    <a:pt x="5822" y="7609"/>
                  </a:cubicBezTo>
                  <a:lnTo>
                    <a:pt x="5822" y="5823"/>
                  </a:lnTo>
                  <a:close/>
                  <a:moveTo>
                    <a:pt x="976" y="7097"/>
                  </a:moveTo>
                  <a:lnTo>
                    <a:pt x="976" y="7097"/>
                  </a:lnTo>
                  <a:cubicBezTo>
                    <a:pt x="1476" y="7478"/>
                    <a:pt x="2167" y="7787"/>
                    <a:pt x="2965" y="7990"/>
                  </a:cubicBezTo>
                  <a:cubicBezTo>
                    <a:pt x="3167" y="8799"/>
                    <a:pt x="3477" y="9478"/>
                    <a:pt x="3858" y="9978"/>
                  </a:cubicBezTo>
                  <a:cubicBezTo>
                    <a:pt x="2512" y="9502"/>
                    <a:pt x="1453" y="8442"/>
                    <a:pt x="976" y="7097"/>
                  </a:cubicBezTo>
                  <a:close/>
                  <a:moveTo>
                    <a:pt x="9977" y="7097"/>
                  </a:moveTo>
                  <a:cubicBezTo>
                    <a:pt x="9501" y="8442"/>
                    <a:pt x="8442" y="9502"/>
                    <a:pt x="7096" y="9978"/>
                  </a:cubicBezTo>
                  <a:cubicBezTo>
                    <a:pt x="7477" y="9478"/>
                    <a:pt x="7787" y="8799"/>
                    <a:pt x="7989" y="7990"/>
                  </a:cubicBezTo>
                  <a:cubicBezTo>
                    <a:pt x="8787" y="7787"/>
                    <a:pt x="9477" y="7478"/>
                    <a:pt x="9977" y="7097"/>
                  </a:cubicBezTo>
                  <a:close/>
                  <a:moveTo>
                    <a:pt x="3715" y="8156"/>
                  </a:moveTo>
                  <a:cubicBezTo>
                    <a:pt x="4167" y="8228"/>
                    <a:pt x="4643" y="8275"/>
                    <a:pt x="5132" y="8287"/>
                  </a:cubicBezTo>
                  <a:lnTo>
                    <a:pt x="5132" y="10192"/>
                  </a:lnTo>
                  <a:cubicBezTo>
                    <a:pt x="4584" y="9978"/>
                    <a:pt x="4060" y="9252"/>
                    <a:pt x="3715" y="8156"/>
                  </a:cubicBezTo>
                  <a:close/>
                  <a:moveTo>
                    <a:pt x="7239" y="8156"/>
                  </a:moveTo>
                  <a:cubicBezTo>
                    <a:pt x="6894" y="9252"/>
                    <a:pt x="6370" y="9978"/>
                    <a:pt x="5822" y="10204"/>
                  </a:cubicBezTo>
                  <a:lnTo>
                    <a:pt x="5822" y="8287"/>
                  </a:lnTo>
                  <a:cubicBezTo>
                    <a:pt x="6310" y="8275"/>
                    <a:pt x="6787" y="8228"/>
                    <a:pt x="7239" y="8156"/>
                  </a:cubicBezTo>
                  <a:close/>
                  <a:moveTo>
                    <a:pt x="5477" y="1"/>
                  </a:moveTo>
                  <a:cubicBezTo>
                    <a:pt x="2453" y="1"/>
                    <a:pt x="0" y="2465"/>
                    <a:pt x="0" y="5477"/>
                  </a:cubicBezTo>
                  <a:cubicBezTo>
                    <a:pt x="0" y="8502"/>
                    <a:pt x="2453" y="10954"/>
                    <a:pt x="5477" y="10954"/>
                  </a:cubicBezTo>
                  <a:cubicBezTo>
                    <a:pt x="8501" y="10954"/>
                    <a:pt x="10954" y="8502"/>
                    <a:pt x="10954" y="5477"/>
                  </a:cubicBezTo>
                  <a:cubicBezTo>
                    <a:pt x="10954" y="2465"/>
                    <a:pt x="8501" y="1"/>
                    <a:pt x="5477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70" name="Google Shape;2370;p38"/>
          <p:cNvGrpSpPr/>
          <p:nvPr/>
        </p:nvGrpSpPr>
        <p:grpSpPr>
          <a:xfrm>
            <a:off x="6268552" y="1419675"/>
            <a:ext cx="1263576" cy="2681329"/>
            <a:chOff x="6268552" y="1419675"/>
            <a:chExt cx="1263576" cy="2681329"/>
          </a:xfrm>
        </p:grpSpPr>
        <p:sp>
          <p:nvSpPr>
            <p:cNvPr id="2371" name="Google Shape;2371;p38"/>
            <p:cNvSpPr/>
            <p:nvPr/>
          </p:nvSpPr>
          <p:spPr>
            <a:xfrm>
              <a:off x="6428230" y="1851425"/>
              <a:ext cx="944566" cy="288443"/>
            </a:xfrm>
            <a:custGeom>
              <a:rect b="b" l="l" r="r" t="t"/>
              <a:pathLst>
                <a:path extrusionOk="0" h="9097" w="29790">
                  <a:moveTo>
                    <a:pt x="4549" y="0"/>
                  </a:moveTo>
                  <a:cubicBezTo>
                    <a:pt x="2036" y="0"/>
                    <a:pt x="0" y="2036"/>
                    <a:pt x="0" y="4548"/>
                  </a:cubicBezTo>
                  <a:cubicBezTo>
                    <a:pt x="0" y="7061"/>
                    <a:pt x="2036" y="9096"/>
                    <a:pt x="4549" y="9096"/>
                  </a:cubicBezTo>
                  <a:lnTo>
                    <a:pt x="25242" y="9096"/>
                  </a:lnTo>
                  <a:cubicBezTo>
                    <a:pt x="27754" y="9096"/>
                    <a:pt x="29790" y="7061"/>
                    <a:pt x="29790" y="4548"/>
                  </a:cubicBezTo>
                  <a:cubicBezTo>
                    <a:pt x="29790" y="2036"/>
                    <a:pt x="27754" y="0"/>
                    <a:pt x="25242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Week 4</a:t>
              </a:r>
              <a:endParaRPr sz="15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372" name="Google Shape;2372;p38"/>
            <p:cNvSpPr/>
            <p:nvPr/>
          </p:nvSpPr>
          <p:spPr>
            <a:xfrm>
              <a:off x="6754784" y="2292282"/>
              <a:ext cx="291455" cy="291487"/>
            </a:xfrm>
            <a:custGeom>
              <a:rect b="b" l="l" r="r" t="t"/>
              <a:pathLst>
                <a:path extrusionOk="0" h="9193" w="9192">
                  <a:moveTo>
                    <a:pt x="4596" y="1"/>
                  </a:moveTo>
                  <a:cubicBezTo>
                    <a:pt x="2060" y="1"/>
                    <a:pt x="0" y="2061"/>
                    <a:pt x="0" y="4597"/>
                  </a:cubicBezTo>
                  <a:cubicBezTo>
                    <a:pt x="0" y="7133"/>
                    <a:pt x="2060" y="9193"/>
                    <a:pt x="4596" y="9193"/>
                  </a:cubicBezTo>
                  <a:cubicBezTo>
                    <a:pt x="7132" y="9193"/>
                    <a:pt x="9192" y="7133"/>
                    <a:pt x="9192" y="4597"/>
                  </a:cubicBezTo>
                  <a:cubicBezTo>
                    <a:pt x="9192" y="2061"/>
                    <a:pt x="7132" y="1"/>
                    <a:pt x="4596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8"/>
            <p:cNvSpPr/>
            <p:nvPr/>
          </p:nvSpPr>
          <p:spPr>
            <a:xfrm>
              <a:off x="6822352" y="2359883"/>
              <a:ext cx="156318" cy="156318"/>
            </a:xfrm>
            <a:custGeom>
              <a:rect b="b" l="l" r="r" t="t"/>
              <a:pathLst>
                <a:path extrusionOk="0" h="4930" w="4930">
                  <a:moveTo>
                    <a:pt x="2465" y="0"/>
                  </a:moveTo>
                  <a:cubicBezTo>
                    <a:pt x="1108" y="0"/>
                    <a:pt x="1" y="1107"/>
                    <a:pt x="1" y="2465"/>
                  </a:cubicBezTo>
                  <a:cubicBezTo>
                    <a:pt x="1" y="3822"/>
                    <a:pt x="1108" y="4929"/>
                    <a:pt x="2465" y="4929"/>
                  </a:cubicBezTo>
                  <a:cubicBezTo>
                    <a:pt x="3822" y="4929"/>
                    <a:pt x="4930" y="3822"/>
                    <a:pt x="4930" y="2465"/>
                  </a:cubicBezTo>
                  <a:cubicBezTo>
                    <a:pt x="4930" y="1107"/>
                    <a:pt x="3822" y="0"/>
                    <a:pt x="2465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8"/>
            <p:cNvSpPr/>
            <p:nvPr/>
          </p:nvSpPr>
          <p:spPr>
            <a:xfrm>
              <a:off x="6268552" y="2837048"/>
              <a:ext cx="1263576" cy="1263956"/>
            </a:xfrm>
            <a:custGeom>
              <a:rect b="b" l="l" r="r" t="t"/>
              <a:pathLst>
                <a:path extrusionOk="0" h="39863" w="39851">
                  <a:moveTo>
                    <a:pt x="19931" y="1"/>
                  </a:moveTo>
                  <a:cubicBezTo>
                    <a:pt x="8918" y="1"/>
                    <a:pt x="0" y="8930"/>
                    <a:pt x="0" y="19932"/>
                  </a:cubicBezTo>
                  <a:cubicBezTo>
                    <a:pt x="0" y="30933"/>
                    <a:pt x="8918" y="39863"/>
                    <a:pt x="19931" y="39863"/>
                  </a:cubicBezTo>
                  <a:cubicBezTo>
                    <a:pt x="30932" y="39863"/>
                    <a:pt x="39850" y="30933"/>
                    <a:pt x="39850" y="19932"/>
                  </a:cubicBezTo>
                  <a:cubicBezTo>
                    <a:pt x="39850" y="8930"/>
                    <a:pt x="30932" y="1"/>
                    <a:pt x="19931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8"/>
            <p:cNvSpPr/>
            <p:nvPr/>
          </p:nvSpPr>
          <p:spPr>
            <a:xfrm>
              <a:off x="6356127" y="2924624"/>
              <a:ext cx="1088392" cy="1088804"/>
            </a:xfrm>
            <a:custGeom>
              <a:rect b="b" l="l" r="r" t="t"/>
              <a:pathLst>
                <a:path extrusionOk="0" h="34339" w="34326">
                  <a:moveTo>
                    <a:pt x="17169" y="1"/>
                  </a:moveTo>
                  <a:cubicBezTo>
                    <a:pt x="7692" y="1"/>
                    <a:pt x="0" y="7692"/>
                    <a:pt x="0" y="17170"/>
                  </a:cubicBezTo>
                  <a:cubicBezTo>
                    <a:pt x="0" y="26647"/>
                    <a:pt x="7692" y="34338"/>
                    <a:pt x="17169" y="34338"/>
                  </a:cubicBezTo>
                  <a:cubicBezTo>
                    <a:pt x="26646" y="34338"/>
                    <a:pt x="34326" y="26647"/>
                    <a:pt x="34326" y="17170"/>
                  </a:cubicBezTo>
                  <a:cubicBezTo>
                    <a:pt x="34326" y="7692"/>
                    <a:pt x="26646" y="1"/>
                    <a:pt x="17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Testing, benchmark, viết document</a:t>
              </a:r>
              <a:endParaRPr sz="120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376" name="Google Shape;2376;p38"/>
            <p:cNvGrpSpPr/>
            <p:nvPr/>
          </p:nvGrpSpPr>
          <p:grpSpPr>
            <a:xfrm>
              <a:off x="6753463" y="1419675"/>
              <a:ext cx="294100" cy="275350"/>
              <a:chOff x="5528950" y="-2881475"/>
              <a:chExt cx="294100" cy="275350"/>
            </a:xfrm>
          </p:grpSpPr>
          <p:sp>
            <p:nvSpPr>
              <p:cNvPr id="2377" name="Google Shape;2377;p38"/>
              <p:cNvSpPr/>
              <p:nvPr/>
            </p:nvSpPr>
            <p:spPr>
              <a:xfrm>
                <a:off x="5528950" y="-2881475"/>
                <a:ext cx="294100" cy="275350"/>
              </a:xfrm>
              <a:custGeom>
                <a:rect b="b" l="l" r="r" t="t"/>
                <a:pathLst>
                  <a:path extrusionOk="0" h="11014" w="11764">
                    <a:moveTo>
                      <a:pt x="11419" y="10264"/>
                    </a:moveTo>
                    <a:lnTo>
                      <a:pt x="9978" y="10264"/>
                    </a:lnTo>
                    <a:lnTo>
                      <a:pt x="9978" y="5835"/>
                    </a:lnTo>
                    <a:cubicBezTo>
                      <a:pt x="9978" y="5644"/>
                      <a:pt x="9752" y="5501"/>
                      <a:pt x="9561" y="5501"/>
                    </a:cubicBezTo>
                    <a:lnTo>
                      <a:pt x="7954" y="5501"/>
                    </a:lnTo>
                    <a:cubicBezTo>
                      <a:pt x="7775" y="5501"/>
                      <a:pt x="7597" y="5644"/>
                      <a:pt x="7597" y="5835"/>
                    </a:cubicBezTo>
                    <a:lnTo>
                      <a:pt x="7597" y="10264"/>
                    </a:lnTo>
                    <a:lnTo>
                      <a:pt x="6847" y="10264"/>
                    </a:lnTo>
                    <a:lnTo>
                      <a:pt x="6847" y="4799"/>
                    </a:lnTo>
                    <a:cubicBezTo>
                      <a:pt x="6847" y="4608"/>
                      <a:pt x="6668" y="4465"/>
                      <a:pt x="6490" y="4465"/>
                    </a:cubicBezTo>
                    <a:lnTo>
                      <a:pt x="4882" y="4465"/>
                    </a:lnTo>
                    <a:cubicBezTo>
                      <a:pt x="4692" y="4465"/>
                      <a:pt x="4620" y="4608"/>
                      <a:pt x="4620" y="4799"/>
                    </a:cubicBezTo>
                    <a:lnTo>
                      <a:pt x="4620" y="10264"/>
                    </a:lnTo>
                    <a:lnTo>
                      <a:pt x="3727" y="10264"/>
                    </a:lnTo>
                    <a:lnTo>
                      <a:pt x="3727" y="7513"/>
                    </a:lnTo>
                    <a:cubicBezTo>
                      <a:pt x="3727" y="7323"/>
                      <a:pt x="3596" y="7144"/>
                      <a:pt x="3406" y="7144"/>
                    </a:cubicBezTo>
                    <a:lnTo>
                      <a:pt x="1810" y="7144"/>
                    </a:lnTo>
                    <a:cubicBezTo>
                      <a:pt x="1620" y="7144"/>
                      <a:pt x="1489" y="7323"/>
                      <a:pt x="1489" y="7513"/>
                    </a:cubicBezTo>
                    <a:lnTo>
                      <a:pt x="1489" y="10264"/>
                    </a:lnTo>
                    <a:lnTo>
                      <a:pt x="751" y="10264"/>
                    </a:lnTo>
                    <a:lnTo>
                      <a:pt x="751" y="346"/>
                    </a:lnTo>
                    <a:cubicBezTo>
                      <a:pt x="751" y="155"/>
                      <a:pt x="560" y="1"/>
                      <a:pt x="370" y="1"/>
                    </a:cubicBezTo>
                    <a:cubicBezTo>
                      <a:pt x="179" y="1"/>
                      <a:pt x="1" y="155"/>
                      <a:pt x="1" y="346"/>
                    </a:cubicBezTo>
                    <a:lnTo>
                      <a:pt x="1" y="10609"/>
                    </a:lnTo>
                    <a:cubicBezTo>
                      <a:pt x="1" y="10799"/>
                      <a:pt x="203" y="11014"/>
                      <a:pt x="394" y="11014"/>
                    </a:cubicBezTo>
                    <a:lnTo>
                      <a:pt x="1810" y="11014"/>
                    </a:lnTo>
                    <a:lnTo>
                      <a:pt x="3406" y="11014"/>
                    </a:lnTo>
                    <a:lnTo>
                      <a:pt x="4882" y="11014"/>
                    </a:lnTo>
                    <a:lnTo>
                      <a:pt x="6490" y="11014"/>
                    </a:lnTo>
                    <a:lnTo>
                      <a:pt x="7954" y="11014"/>
                    </a:lnTo>
                    <a:lnTo>
                      <a:pt x="9561" y="11014"/>
                    </a:lnTo>
                    <a:lnTo>
                      <a:pt x="11419" y="11014"/>
                    </a:lnTo>
                    <a:cubicBezTo>
                      <a:pt x="11609" y="11014"/>
                      <a:pt x="11764" y="10835"/>
                      <a:pt x="11764" y="10645"/>
                    </a:cubicBezTo>
                    <a:cubicBezTo>
                      <a:pt x="11764" y="10454"/>
                      <a:pt x="11609" y="10264"/>
                      <a:pt x="11419" y="10264"/>
                    </a:cubicBezTo>
                    <a:close/>
                    <a:moveTo>
                      <a:pt x="3132" y="10264"/>
                    </a:moveTo>
                    <a:lnTo>
                      <a:pt x="2084" y="10264"/>
                    </a:lnTo>
                    <a:lnTo>
                      <a:pt x="2084" y="7882"/>
                    </a:lnTo>
                    <a:lnTo>
                      <a:pt x="3132" y="7882"/>
                    </a:lnTo>
                    <a:close/>
                    <a:moveTo>
                      <a:pt x="6109" y="10264"/>
                    </a:moveTo>
                    <a:lnTo>
                      <a:pt x="5216" y="10264"/>
                    </a:lnTo>
                    <a:lnTo>
                      <a:pt x="5216" y="5204"/>
                    </a:lnTo>
                    <a:lnTo>
                      <a:pt x="6109" y="5204"/>
                    </a:lnTo>
                    <a:close/>
                    <a:moveTo>
                      <a:pt x="9228" y="10264"/>
                    </a:moveTo>
                    <a:lnTo>
                      <a:pt x="8335" y="10264"/>
                    </a:lnTo>
                    <a:lnTo>
                      <a:pt x="8335" y="6251"/>
                    </a:lnTo>
                    <a:lnTo>
                      <a:pt x="9228" y="6251"/>
                    </a:lnTo>
                    <a:close/>
                  </a:path>
                </a:pathLst>
              </a:custGeom>
              <a:solidFill>
                <a:srgbClr val="69E7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8" name="Google Shape;2378;p38"/>
              <p:cNvSpPr/>
              <p:nvPr/>
            </p:nvSpPr>
            <p:spPr>
              <a:xfrm>
                <a:off x="5581050" y="-2853200"/>
                <a:ext cx="220275" cy="117300"/>
              </a:xfrm>
              <a:custGeom>
                <a:rect b="b" l="l" r="r" t="t"/>
                <a:pathLst>
                  <a:path extrusionOk="0" h="4692" w="8811">
                    <a:moveTo>
                      <a:pt x="167" y="4608"/>
                    </a:moveTo>
                    <a:cubicBezTo>
                      <a:pt x="238" y="4668"/>
                      <a:pt x="310" y="4692"/>
                      <a:pt x="381" y="4692"/>
                    </a:cubicBezTo>
                    <a:cubicBezTo>
                      <a:pt x="488" y="4692"/>
                      <a:pt x="584" y="4644"/>
                      <a:pt x="655" y="4561"/>
                    </a:cubicBezTo>
                    <a:lnTo>
                      <a:pt x="3644" y="834"/>
                    </a:lnTo>
                    <a:lnTo>
                      <a:pt x="6453" y="3251"/>
                    </a:lnTo>
                    <a:cubicBezTo>
                      <a:pt x="6584" y="3358"/>
                      <a:pt x="6811" y="3358"/>
                      <a:pt x="6942" y="3227"/>
                    </a:cubicBezTo>
                    <a:lnTo>
                      <a:pt x="8192" y="1965"/>
                    </a:lnTo>
                    <a:lnTo>
                      <a:pt x="8192" y="2453"/>
                    </a:lnTo>
                    <a:cubicBezTo>
                      <a:pt x="8192" y="2644"/>
                      <a:pt x="8299" y="2799"/>
                      <a:pt x="8489" y="2799"/>
                    </a:cubicBezTo>
                    <a:cubicBezTo>
                      <a:pt x="8668" y="2799"/>
                      <a:pt x="8787" y="2644"/>
                      <a:pt x="8787" y="2453"/>
                    </a:cubicBezTo>
                    <a:lnTo>
                      <a:pt x="8787" y="1132"/>
                    </a:lnTo>
                    <a:cubicBezTo>
                      <a:pt x="8787" y="1132"/>
                      <a:pt x="8811" y="1120"/>
                      <a:pt x="8811" y="1120"/>
                    </a:cubicBezTo>
                    <a:cubicBezTo>
                      <a:pt x="8811" y="1084"/>
                      <a:pt x="8811" y="1048"/>
                      <a:pt x="8799" y="1013"/>
                    </a:cubicBezTo>
                    <a:cubicBezTo>
                      <a:pt x="8799" y="1001"/>
                      <a:pt x="8811" y="1001"/>
                      <a:pt x="8799" y="1001"/>
                    </a:cubicBezTo>
                    <a:cubicBezTo>
                      <a:pt x="8799" y="1001"/>
                      <a:pt x="8799" y="989"/>
                      <a:pt x="8799" y="977"/>
                    </a:cubicBezTo>
                    <a:cubicBezTo>
                      <a:pt x="8787" y="953"/>
                      <a:pt x="8763" y="929"/>
                      <a:pt x="8739" y="906"/>
                    </a:cubicBezTo>
                    <a:cubicBezTo>
                      <a:pt x="8739" y="894"/>
                      <a:pt x="8727" y="882"/>
                      <a:pt x="8716" y="882"/>
                    </a:cubicBezTo>
                    <a:cubicBezTo>
                      <a:pt x="8692" y="858"/>
                      <a:pt x="8668" y="846"/>
                      <a:pt x="8644" y="822"/>
                    </a:cubicBezTo>
                    <a:cubicBezTo>
                      <a:pt x="8632" y="822"/>
                      <a:pt x="8632" y="822"/>
                      <a:pt x="8620" y="810"/>
                    </a:cubicBezTo>
                    <a:cubicBezTo>
                      <a:pt x="8585" y="798"/>
                      <a:pt x="8549" y="786"/>
                      <a:pt x="8513" y="786"/>
                    </a:cubicBezTo>
                    <a:lnTo>
                      <a:pt x="7275" y="703"/>
                    </a:lnTo>
                    <a:cubicBezTo>
                      <a:pt x="7096" y="703"/>
                      <a:pt x="6930" y="834"/>
                      <a:pt x="6918" y="1025"/>
                    </a:cubicBezTo>
                    <a:cubicBezTo>
                      <a:pt x="6906" y="1215"/>
                      <a:pt x="7049" y="1382"/>
                      <a:pt x="7227" y="1394"/>
                    </a:cubicBezTo>
                    <a:lnTo>
                      <a:pt x="7727" y="1429"/>
                    </a:lnTo>
                    <a:lnTo>
                      <a:pt x="6656" y="2513"/>
                    </a:lnTo>
                    <a:lnTo>
                      <a:pt x="3822" y="84"/>
                    </a:lnTo>
                    <a:cubicBezTo>
                      <a:pt x="3751" y="24"/>
                      <a:pt x="3667" y="1"/>
                      <a:pt x="3572" y="1"/>
                    </a:cubicBezTo>
                    <a:cubicBezTo>
                      <a:pt x="3477" y="13"/>
                      <a:pt x="3393" y="60"/>
                      <a:pt x="3334" y="132"/>
                    </a:cubicBezTo>
                    <a:lnTo>
                      <a:pt x="119" y="4132"/>
                    </a:lnTo>
                    <a:cubicBezTo>
                      <a:pt x="0" y="4275"/>
                      <a:pt x="24" y="4489"/>
                      <a:pt x="167" y="4608"/>
                    </a:cubicBezTo>
                    <a:close/>
                  </a:path>
                </a:pathLst>
              </a:custGeom>
              <a:solidFill>
                <a:srgbClr val="69E78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" name="Google Shape;2383;p39"/>
          <p:cNvSpPr txBox="1"/>
          <p:nvPr>
            <p:ph type="title"/>
          </p:nvPr>
        </p:nvSpPr>
        <p:spPr>
          <a:xfrm>
            <a:off x="2619750" y="1389300"/>
            <a:ext cx="3904500" cy="236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/>
              <a:t>02</a:t>
            </a:r>
            <a:endParaRPr sz="6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latin typeface="Fira Sans"/>
                <a:ea typeface="Fira Sans"/>
                <a:cs typeface="Fira Sans"/>
                <a:sym typeface="Fira Sans"/>
              </a:rPr>
              <a:t>Thiết kế</a:t>
            </a:r>
            <a:endParaRPr sz="640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2384" name="Google Shape;2384;p39"/>
          <p:cNvGrpSpPr/>
          <p:nvPr/>
        </p:nvGrpSpPr>
        <p:grpSpPr>
          <a:xfrm>
            <a:off x="579448" y="1199510"/>
            <a:ext cx="1951492" cy="1581008"/>
            <a:chOff x="556125" y="238075"/>
            <a:chExt cx="6466175" cy="5235125"/>
          </a:xfrm>
        </p:grpSpPr>
        <p:sp>
          <p:nvSpPr>
            <p:cNvPr id="2385" name="Google Shape;2385;p39"/>
            <p:cNvSpPr/>
            <p:nvPr/>
          </p:nvSpPr>
          <p:spPr>
            <a:xfrm>
              <a:off x="966475" y="238075"/>
              <a:ext cx="5595525" cy="3934875"/>
            </a:xfrm>
            <a:custGeom>
              <a:rect b="b" l="l" r="r" t="t"/>
              <a:pathLst>
                <a:path extrusionOk="0" h="157395" w="223821">
                  <a:moveTo>
                    <a:pt x="129272" y="1"/>
                  </a:moveTo>
                  <a:cubicBezTo>
                    <a:pt x="113376" y="1"/>
                    <a:pt x="101060" y="6804"/>
                    <a:pt x="89618" y="15862"/>
                  </a:cubicBezTo>
                  <a:cubicBezTo>
                    <a:pt x="79562" y="23811"/>
                    <a:pt x="68655" y="31205"/>
                    <a:pt x="55605" y="34570"/>
                  </a:cubicBezTo>
                  <a:cubicBezTo>
                    <a:pt x="42665" y="37897"/>
                    <a:pt x="29688" y="39930"/>
                    <a:pt x="21037" y="50208"/>
                  </a:cubicBezTo>
                  <a:cubicBezTo>
                    <a:pt x="1" y="75237"/>
                    <a:pt x="2071" y="110951"/>
                    <a:pt x="32498" y="130287"/>
                  </a:cubicBezTo>
                  <a:cubicBezTo>
                    <a:pt x="61552" y="148815"/>
                    <a:pt x="113119" y="157395"/>
                    <a:pt x="136916" y="157395"/>
                  </a:cubicBezTo>
                  <a:cubicBezTo>
                    <a:pt x="139948" y="157395"/>
                    <a:pt x="142530" y="157255"/>
                    <a:pt x="144556" y="156980"/>
                  </a:cubicBezTo>
                  <a:cubicBezTo>
                    <a:pt x="144556" y="156980"/>
                    <a:pt x="146598" y="157363"/>
                    <a:pt x="150067" y="157363"/>
                  </a:cubicBezTo>
                  <a:cubicBezTo>
                    <a:pt x="158698" y="157363"/>
                    <a:pt x="176162" y="154992"/>
                    <a:pt x="192987" y="138457"/>
                  </a:cubicBezTo>
                  <a:cubicBezTo>
                    <a:pt x="216612" y="115277"/>
                    <a:pt x="223821" y="72871"/>
                    <a:pt x="208589" y="44552"/>
                  </a:cubicBezTo>
                  <a:cubicBezTo>
                    <a:pt x="193357" y="16232"/>
                    <a:pt x="162635" y="298"/>
                    <a:pt x="129657" y="2"/>
                  </a:cubicBezTo>
                  <a:cubicBezTo>
                    <a:pt x="129528" y="1"/>
                    <a:pt x="129400" y="1"/>
                    <a:pt x="12927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9"/>
            <p:cNvSpPr/>
            <p:nvPr/>
          </p:nvSpPr>
          <p:spPr>
            <a:xfrm>
              <a:off x="1144875" y="238125"/>
              <a:ext cx="5235975" cy="3934625"/>
            </a:xfrm>
            <a:custGeom>
              <a:rect b="b" l="l" r="r" t="t"/>
              <a:pathLst>
                <a:path extrusionOk="0" h="157385" w="209439">
                  <a:moveTo>
                    <a:pt x="122040" y="0"/>
                  </a:moveTo>
                  <a:cubicBezTo>
                    <a:pt x="106180" y="0"/>
                    <a:pt x="93906" y="6840"/>
                    <a:pt x="82482" y="15860"/>
                  </a:cubicBezTo>
                  <a:cubicBezTo>
                    <a:pt x="72426" y="23809"/>
                    <a:pt x="61519" y="31203"/>
                    <a:pt x="48469" y="34568"/>
                  </a:cubicBezTo>
                  <a:cubicBezTo>
                    <a:pt x="35529" y="37895"/>
                    <a:pt x="22552" y="39928"/>
                    <a:pt x="13901" y="50206"/>
                  </a:cubicBezTo>
                  <a:cubicBezTo>
                    <a:pt x="4770" y="61076"/>
                    <a:pt x="0" y="73941"/>
                    <a:pt x="0" y="86622"/>
                  </a:cubicBezTo>
                  <a:cubicBezTo>
                    <a:pt x="0" y="103148"/>
                    <a:pt x="8134" y="119341"/>
                    <a:pt x="25362" y="130285"/>
                  </a:cubicBezTo>
                  <a:cubicBezTo>
                    <a:pt x="54421" y="148807"/>
                    <a:pt x="105921" y="157384"/>
                    <a:pt x="129730" y="157384"/>
                  </a:cubicBezTo>
                  <a:cubicBezTo>
                    <a:pt x="132799" y="157384"/>
                    <a:pt x="135387" y="157236"/>
                    <a:pt x="137420" y="156978"/>
                  </a:cubicBezTo>
                  <a:cubicBezTo>
                    <a:pt x="137420" y="156978"/>
                    <a:pt x="139453" y="157347"/>
                    <a:pt x="142929" y="157347"/>
                  </a:cubicBezTo>
                  <a:cubicBezTo>
                    <a:pt x="151580" y="157347"/>
                    <a:pt x="169030" y="154981"/>
                    <a:pt x="185851" y="138455"/>
                  </a:cubicBezTo>
                  <a:cubicBezTo>
                    <a:pt x="201046" y="123556"/>
                    <a:pt x="209439" y="100671"/>
                    <a:pt x="209439" y="78674"/>
                  </a:cubicBezTo>
                  <a:cubicBezTo>
                    <a:pt x="209439" y="66510"/>
                    <a:pt x="206888" y="54643"/>
                    <a:pt x="201453" y="44550"/>
                  </a:cubicBezTo>
                  <a:cubicBezTo>
                    <a:pt x="186221" y="16230"/>
                    <a:pt x="155499" y="296"/>
                    <a:pt x="122521" y="0"/>
                  </a:cubicBezTo>
                  <a:close/>
                </a:path>
              </a:pathLst>
            </a:custGeom>
            <a:solidFill>
              <a:srgbClr val="D6EE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9"/>
            <p:cNvSpPr/>
            <p:nvPr/>
          </p:nvSpPr>
          <p:spPr>
            <a:xfrm>
              <a:off x="2809475" y="4833575"/>
              <a:ext cx="2029700" cy="639625"/>
            </a:xfrm>
            <a:custGeom>
              <a:rect b="b" l="l" r="r" t="t"/>
              <a:pathLst>
                <a:path extrusionOk="0" h="25585" w="81188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9"/>
            <p:cNvSpPr/>
            <p:nvPr/>
          </p:nvSpPr>
          <p:spPr>
            <a:xfrm>
              <a:off x="2809475" y="4833575"/>
              <a:ext cx="2029700" cy="639625"/>
            </a:xfrm>
            <a:custGeom>
              <a:rect b="b" l="l" r="r" t="t"/>
              <a:pathLst>
                <a:path extrusionOk="0" h="25585" w="81188">
                  <a:moveTo>
                    <a:pt x="40594" y="0"/>
                  </a:moveTo>
                  <a:cubicBezTo>
                    <a:pt x="18190" y="0"/>
                    <a:pt x="0" y="5731"/>
                    <a:pt x="0" y="12792"/>
                  </a:cubicBezTo>
                  <a:cubicBezTo>
                    <a:pt x="0" y="19854"/>
                    <a:pt x="18190" y="25584"/>
                    <a:pt x="40594" y="25584"/>
                  </a:cubicBezTo>
                  <a:cubicBezTo>
                    <a:pt x="63035" y="25584"/>
                    <a:pt x="81188" y="19854"/>
                    <a:pt x="81188" y="12792"/>
                  </a:cubicBezTo>
                  <a:cubicBezTo>
                    <a:pt x="81188" y="5731"/>
                    <a:pt x="63035" y="0"/>
                    <a:pt x="40594" y="0"/>
                  </a:cubicBezTo>
                  <a:close/>
                </a:path>
              </a:pathLst>
            </a:custGeom>
            <a:solidFill>
              <a:srgbClr val="BBE3F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9"/>
            <p:cNvSpPr/>
            <p:nvPr/>
          </p:nvSpPr>
          <p:spPr>
            <a:xfrm>
              <a:off x="2061750" y="1360175"/>
              <a:ext cx="3403150" cy="1928050"/>
            </a:xfrm>
            <a:custGeom>
              <a:rect b="b" l="l" r="r" t="t"/>
              <a:pathLst>
                <a:path extrusionOk="0" h="77122" w="136126">
                  <a:moveTo>
                    <a:pt x="68063" y="0"/>
                  </a:moveTo>
                  <a:cubicBezTo>
                    <a:pt x="30464" y="0"/>
                    <a:pt x="0" y="30501"/>
                    <a:pt x="0" y="68101"/>
                  </a:cubicBezTo>
                  <a:cubicBezTo>
                    <a:pt x="0" y="71132"/>
                    <a:pt x="185" y="74164"/>
                    <a:pt x="592" y="77121"/>
                  </a:cubicBezTo>
                  <a:lnTo>
                    <a:pt x="135534" y="77121"/>
                  </a:lnTo>
                  <a:cubicBezTo>
                    <a:pt x="135904" y="74164"/>
                    <a:pt x="136126" y="71132"/>
                    <a:pt x="136126" y="68101"/>
                  </a:cubicBezTo>
                  <a:cubicBezTo>
                    <a:pt x="136126" y="30501"/>
                    <a:pt x="105662" y="0"/>
                    <a:pt x="680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9"/>
            <p:cNvSpPr/>
            <p:nvPr/>
          </p:nvSpPr>
          <p:spPr>
            <a:xfrm>
              <a:off x="2053425" y="1352775"/>
              <a:ext cx="3418875" cy="1942850"/>
            </a:xfrm>
            <a:custGeom>
              <a:rect b="b" l="l" r="r" t="t"/>
              <a:pathLst>
                <a:path extrusionOk="0" h="77714" w="136755">
                  <a:moveTo>
                    <a:pt x="68396" y="629"/>
                  </a:moveTo>
                  <a:cubicBezTo>
                    <a:pt x="87103" y="629"/>
                    <a:pt x="104036" y="8208"/>
                    <a:pt x="116310" y="20482"/>
                  </a:cubicBezTo>
                  <a:cubicBezTo>
                    <a:pt x="128584" y="32720"/>
                    <a:pt x="136163" y="49652"/>
                    <a:pt x="136163" y="68397"/>
                  </a:cubicBezTo>
                  <a:cubicBezTo>
                    <a:pt x="136163" y="71327"/>
                    <a:pt x="135956" y="74223"/>
                    <a:pt x="135608" y="77085"/>
                  </a:cubicBezTo>
                  <a:lnTo>
                    <a:pt x="1184" y="77085"/>
                  </a:lnTo>
                  <a:cubicBezTo>
                    <a:pt x="836" y="74223"/>
                    <a:pt x="629" y="71327"/>
                    <a:pt x="629" y="68397"/>
                  </a:cubicBezTo>
                  <a:cubicBezTo>
                    <a:pt x="629" y="49652"/>
                    <a:pt x="8208" y="32720"/>
                    <a:pt x="20482" y="20482"/>
                  </a:cubicBezTo>
                  <a:cubicBezTo>
                    <a:pt x="32756" y="8208"/>
                    <a:pt x="49689" y="629"/>
                    <a:pt x="68396" y="629"/>
                  </a:cubicBezTo>
                  <a:close/>
                  <a:moveTo>
                    <a:pt x="68396" y="1"/>
                  </a:moveTo>
                  <a:cubicBezTo>
                    <a:pt x="30612" y="1"/>
                    <a:pt x="0" y="30612"/>
                    <a:pt x="0" y="68397"/>
                  </a:cubicBezTo>
                  <a:cubicBezTo>
                    <a:pt x="0" y="71465"/>
                    <a:pt x="222" y="74497"/>
                    <a:pt x="629" y="77454"/>
                  </a:cubicBezTo>
                  <a:cubicBezTo>
                    <a:pt x="629" y="77602"/>
                    <a:pt x="777" y="77713"/>
                    <a:pt x="925" y="77713"/>
                  </a:cubicBezTo>
                  <a:lnTo>
                    <a:pt x="135867" y="77713"/>
                  </a:lnTo>
                  <a:cubicBezTo>
                    <a:pt x="136015" y="77713"/>
                    <a:pt x="136163" y="77602"/>
                    <a:pt x="136163" y="77454"/>
                  </a:cubicBezTo>
                  <a:cubicBezTo>
                    <a:pt x="136570" y="74497"/>
                    <a:pt x="136755" y="71465"/>
                    <a:pt x="136755" y="68397"/>
                  </a:cubicBezTo>
                  <a:cubicBezTo>
                    <a:pt x="136755" y="30612"/>
                    <a:pt x="106143" y="1"/>
                    <a:pt x="6839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9"/>
            <p:cNvSpPr/>
            <p:nvPr/>
          </p:nvSpPr>
          <p:spPr>
            <a:xfrm>
              <a:off x="2028475" y="3650500"/>
              <a:ext cx="3505750" cy="644250"/>
            </a:xfrm>
            <a:custGeom>
              <a:rect b="b" l="l" r="r" t="t"/>
              <a:pathLst>
                <a:path extrusionOk="0" h="25770" w="140230">
                  <a:moveTo>
                    <a:pt x="0" y="1"/>
                  </a:moveTo>
                  <a:lnTo>
                    <a:pt x="0" y="25769"/>
                  </a:lnTo>
                  <a:lnTo>
                    <a:pt x="140230" y="25769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9"/>
            <p:cNvSpPr/>
            <p:nvPr/>
          </p:nvSpPr>
          <p:spPr>
            <a:xfrm>
              <a:off x="2021075" y="3643125"/>
              <a:ext cx="3521475" cy="659025"/>
            </a:xfrm>
            <a:custGeom>
              <a:rect b="b" l="l" r="r" t="t"/>
              <a:pathLst>
                <a:path extrusionOk="0" h="26361" w="140859">
                  <a:moveTo>
                    <a:pt x="140230" y="629"/>
                  </a:moveTo>
                  <a:lnTo>
                    <a:pt x="140230" y="25732"/>
                  </a:lnTo>
                  <a:lnTo>
                    <a:pt x="592" y="2573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26064"/>
                  </a:lnTo>
                  <a:cubicBezTo>
                    <a:pt x="0" y="26138"/>
                    <a:pt x="37" y="26212"/>
                    <a:pt x="74" y="26286"/>
                  </a:cubicBezTo>
                  <a:cubicBezTo>
                    <a:pt x="148" y="26323"/>
                    <a:pt x="222" y="26360"/>
                    <a:pt x="296" y="26360"/>
                  </a:cubicBezTo>
                  <a:lnTo>
                    <a:pt x="140526" y="26360"/>
                  </a:lnTo>
                  <a:cubicBezTo>
                    <a:pt x="140637" y="26360"/>
                    <a:pt x="140711" y="26323"/>
                    <a:pt x="140747" y="26286"/>
                  </a:cubicBezTo>
                  <a:cubicBezTo>
                    <a:pt x="140821" y="26212"/>
                    <a:pt x="140858" y="26138"/>
                    <a:pt x="140858" y="26064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9"/>
            <p:cNvSpPr/>
            <p:nvPr/>
          </p:nvSpPr>
          <p:spPr>
            <a:xfrm>
              <a:off x="3464775" y="920225"/>
              <a:ext cx="596175" cy="1592525"/>
            </a:xfrm>
            <a:custGeom>
              <a:rect b="b" l="l" r="r" t="t"/>
              <a:pathLst>
                <a:path extrusionOk="0" h="63701" w="23847">
                  <a:moveTo>
                    <a:pt x="0" y="0"/>
                  </a:moveTo>
                  <a:lnTo>
                    <a:pt x="0" y="63701"/>
                  </a:lnTo>
                  <a:lnTo>
                    <a:pt x="23847" y="63701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9"/>
            <p:cNvSpPr/>
            <p:nvPr/>
          </p:nvSpPr>
          <p:spPr>
            <a:xfrm>
              <a:off x="3457375" y="912825"/>
              <a:ext cx="611900" cy="1607325"/>
            </a:xfrm>
            <a:custGeom>
              <a:rect b="b" l="l" r="r" t="t"/>
              <a:pathLst>
                <a:path extrusionOk="0" h="64293" w="24476">
                  <a:moveTo>
                    <a:pt x="23847" y="592"/>
                  </a:moveTo>
                  <a:lnTo>
                    <a:pt x="23847" y="63664"/>
                  </a:lnTo>
                  <a:lnTo>
                    <a:pt x="629" y="63664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63997"/>
                  </a:lnTo>
                  <a:cubicBezTo>
                    <a:pt x="1" y="64071"/>
                    <a:pt x="38" y="64145"/>
                    <a:pt x="75" y="64219"/>
                  </a:cubicBezTo>
                  <a:cubicBezTo>
                    <a:pt x="149" y="64256"/>
                    <a:pt x="223" y="64293"/>
                    <a:pt x="296" y="64293"/>
                  </a:cubicBezTo>
                  <a:lnTo>
                    <a:pt x="24143" y="64293"/>
                  </a:lnTo>
                  <a:cubicBezTo>
                    <a:pt x="24253" y="64293"/>
                    <a:pt x="24327" y="64256"/>
                    <a:pt x="24364" y="64219"/>
                  </a:cubicBezTo>
                  <a:cubicBezTo>
                    <a:pt x="24438" y="64145"/>
                    <a:pt x="24475" y="64071"/>
                    <a:pt x="24475" y="63997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9"/>
            <p:cNvSpPr/>
            <p:nvPr/>
          </p:nvSpPr>
          <p:spPr>
            <a:xfrm>
              <a:off x="3464775" y="920225"/>
              <a:ext cx="596175" cy="1349450"/>
            </a:xfrm>
            <a:custGeom>
              <a:rect b="b" l="l" r="r" t="t"/>
              <a:pathLst>
                <a:path extrusionOk="0" h="53978" w="23847">
                  <a:moveTo>
                    <a:pt x="0" y="0"/>
                  </a:moveTo>
                  <a:lnTo>
                    <a:pt x="0" y="53978"/>
                  </a:lnTo>
                  <a:lnTo>
                    <a:pt x="23847" y="53978"/>
                  </a:lnTo>
                  <a:lnTo>
                    <a:pt x="2384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9"/>
            <p:cNvSpPr/>
            <p:nvPr/>
          </p:nvSpPr>
          <p:spPr>
            <a:xfrm>
              <a:off x="3457375" y="912825"/>
              <a:ext cx="611900" cy="1365175"/>
            </a:xfrm>
            <a:custGeom>
              <a:rect b="b" l="l" r="r" t="t"/>
              <a:pathLst>
                <a:path extrusionOk="0" h="54607" w="24476">
                  <a:moveTo>
                    <a:pt x="23847" y="592"/>
                  </a:moveTo>
                  <a:lnTo>
                    <a:pt x="23847" y="53978"/>
                  </a:lnTo>
                  <a:lnTo>
                    <a:pt x="629" y="53978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3" y="1"/>
                    <a:pt x="149" y="38"/>
                    <a:pt x="75" y="75"/>
                  </a:cubicBezTo>
                  <a:cubicBezTo>
                    <a:pt x="38" y="149"/>
                    <a:pt x="1" y="222"/>
                    <a:pt x="1" y="296"/>
                  </a:cubicBezTo>
                  <a:lnTo>
                    <a:pt x="1" y="54274"/>
                  </a:lnTo>
                  <a:cubicBezTo>
                    <a:pt x="1" y="54385"/>
                    <a:pt x="38" y="54458"/>
                    <a:pt x="75" y="54495"/>
                  </a:cubicBezTo>
                  <a:cubicBezTo>
                    <a:pt x="149" y="54569"/>
                    <a:pt x="223" y="54606"/>
                    <a:pt x="296" y="54606"/>
                  </a:cubicBezTo>
                  <a:lnTo>
                    <a:pt x="24143" y="54606"/>
                  </a:lnTo>
                  <a:cubicBezTo>
                    <a:pt x="24253" y="54606"/>
                    <a:pt x="24327" y="54569"/>
                    <a:pt x="24364" y="54495"/>
                  </a:cubicBezTo>
                  <a:cubicBezTo>
                    <a:pt x="24438" y="54458"/>
                    <a:pt x="24475" y="54385"/>
                    <a:pt x="24475" y="54274"/>
                  </a:cubicBezTo>
                  <a:lnTo>
                    <a:pt x="24475" y="296"/>
                  </a:lnTo>
                  <a:cubicBezTo>
                    <a:pt x="24475" y="222"/>
                    <a:pt x="24438" y="149"/>
                    <a:pt x="24364" y="75"/>
                  </a:cubicBezTo>
                  <a:cubicBezTo>
                    <a:pt x="24327" y="38"/>
                    <a:pt x="24253" y="1"/>
                    <a:pt x="2414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9"/>
            <p:cNvSpPr/>
            <p:nvPr/>
          </p:nvSpPr>
          <p:spPr>
            <a:xfrm>
              <a:off x="2712425" y="920225"/>
              <a:ext cx="2101800" cy="1269975"/>
            </a:xfrm>
            <a:custGeom>
              <a:rect b="b" l="l" r="r" t="t"/>
              <a:pathLst>
                <a:path extrusionOk="0" h="50799" w="84072">
                  <a:moveTo>
                    <a:pt x="0" y="0"/>
                  </a:moveTo>
                  <a:lnTo>
                    <a:pt x="0" y="44365"/>
                  </a:lnTo>
                  <a:cubicBezTo>
                    <a:pt x="0" y="47914"/>
                    <a:pt x="2884" y="50798"/>
                    <a:pt x="6433" y="50798"/>
                  </a:cubicBezTo>
                  <a:lnTo>
                    <a:pt x="77639" y="50798"/>
                  </a:lnTo>
                  <a:cubicBezTo>
                    <a:pt x="81188" y="50798"/>
                    <a:pt x="84072" y="47914"/>
                    <a:pt x="84072" y="44365"/>
                  </a:cubicBezTo>
                  <a:lnTo>
                    <a:pt x="840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9"/>
            <p:cNvSpPr/>
            <p:nvPr/>
          </p:nvSpPr>
          <p:spPr>
            <a:xfrm>
              <a:off x="2705025" y="912825"/>
              <a:ext cx="2116600" cy="1284750"/>
            </a:xfrm>
            <a:custGeom>
              <a:rect b="b" l="l" r="r" t="t"/>
              <a:pathLst>
                <a:path extrusionOk="0" h="51390" w="84664">
                  <a:moveTo>
                    <a:pt x="84072" y="592"/>
                  </a:moveTo>
                  <a:lnTo>
                    <a:pt x="84072" y="44661"/>
                  </a:lnTo>
                  <a:cubicBezTo>
                    <a:pt x="84072" y="46362"/>
                    <a:pt x="83369" y="47878"/>
                    <a:pt x="82260" y="48987"/>
                  </a:cubicBezTo>
                  <a:cubicBezTo>
                    <a:pt x="81151" y="50096"/>
                    <a:pt x="79635" y="50761"/>
                    <a:pt x="77935" y="50761"/>
                  </a:cubicBezTo>
                  <a:lnTo>
                    <a:pt x="6729" y="50761"/>
                  </a:lnTo>
                  <a:cubicBezTo>
                    <a:pt x="5029" y="50761"/>
                    <a:pt x="3513" y="50096"/>
                    <a:pt x="2404" y="48987"/>
                  </a:cubicBezTo>
                  <a:cubicBezTo>
                    <a:pt x="1295" y="47878"/>
                    <a:pt x="592" y="46362"/>
                    <a:pt x="592" y="44661"/>
                  </a:cubicBez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12" y="38"/>
                    <a:pt x="75" y="75"/>
                  </a:cubicBezTo>
                  <a:cubicBezTo>
                    <a:pt x="1" y="149"/>
                    <a:pt x="1" y="222"/>
                    <a:pt x="1" y="296"/>
                  </a:cubicBezTo>
                  <a:lnTo>
                    <a:pt x="1" y="44661"/>
                  </a:lnTo>
                  <a:cubicBezTo>
                    <a:pt x="1" y="48358"/>
                    <a:pt x="2995" y="51390"/>
                    <a:pt x="6729" y="51390"/>
                  </a:cubicBezTo>
                  <a:lnTo>
                    <a:pt x="77935" y="51390"/>
                  </a:lnTo>
                  <a:cubicBezTo>
                    <a:pt x="81669" y="51390"/>
                    <a:pt x="84663" y="48358"/>
                    <a:pt x="84663" y="44661"/>
                  </a:cubicBezTo>
                  <a:lnTo>
                    <a:pt x="84663" y="296"/>
                  </a:lnTo>
                  <a:cubicBezTo>
                    <a:pt x="84663" y="222"/>
                    <a:pt x="84626" y="149"/>
                    <a:pt x="84589" y="75"/>
                  </a:cubicBezTo>
                  <a:cubicBezTo>
                    <a:pt x="84515" y="38"/>
                    <a:pt x="84441" y="1"/>
                    <a:pt x="8436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9"/>
            <p:cNvSpPr/>
            <p:nvPr/>
          </p:nvSpPr>
          <p:spPr>
            <a:xfrm>
              <a:off x="2535900" y="774200"/>
              <a:ext cx="2453925" cy="1269025"/>
            </a:xfrm>
            <a:custGeom>
              <a:rect b="b" l="l" r="r" t="t"/>
              <a:pathLst>
                <a:path extrusionOk="0" h="50761" w="98157">
                  <a:moveTo>
                    <a:pt x="3327" y="0"/>
                  </a:moveTo>
                  <a:cubicBezTo>
                    <a:pt x="1516" y="0"/>
                    <a:pt x="0" y="1479"/>
                    <a:pt x="0" y="3290"/>
                  </a:cubicBezTo>
                  <a:lnTo>
                    <a:pt x="0" y="47433"/>
                  </a:lnTo>
                  <a:cubicBezTo>
                    <a:pt x="0" y="49282"/>
                    <a:pt x="1516" y="50761"/>
                    <a:pt x="3327" y="50761"/>
                  </a:cubicBezTo>
                  <a:lnTo>
                    <a:pt x="94867" y="50761"/>
                  </a:lnTo>
                  <a:cubicBezTo>
                    <a:pt x="96678" y="50761"/>
                    <a:pt x="98157" y="49282"/>
                    <a:pt x="98157" y="47433"/>
                  </a:cubicBezTo>
                  <a:lnTo>
                    <a:pt x="98157" y="3290"/>
                  </a:lnTo>
                  <a:cubicBezTo>
                    <a:pt x="98157" y="1479"/>
                    <a:pt x="96678" y="0"/>
                    <a:pt x="948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9"/>
            <p:cNvSpPr/>
            <p:nvPr/>
          </p:nvSpPr>
          <p:spPr>
            <a:xfrm>
              <a:off x="2528500" y="765875"/>
              <a:ext cx="2469650" cy="1284750"/>
            </a:xfrm>
            <a:custGeom>
              <a:rect b="b" l="l" r="r" t="t"/>
              <a:pathLst>
                <a:path extrusionOk="0" h="51390" w="98786">
                  <a:moveTo>
                    <a:pt x="95163" y="629"/>
                  </a:moveTo>
                  <a:cubicBezTo>
                    <a:pt x="95976" y="629"/>
                    <a:pt x="96715" y="962"/>
                    <a:pt x="97270" y="1516"/>
                  </a:cubicBezTo>
                  <a:cubicBezTo>
                    <a:pt x="97824" y="2034"/>
                    <a:pt x="98157" y="2810"/>
                    <a:pt x="98157" y="3623"/>
                  </a:cubicBezTo>
                  <a:lnTo>
                    <a:pt x="98157" y="47766"/>
                  </a:lnTo>
                  <a:cubicBezTo>
                    <a:pt x="98157" y="48617"/>
                    <a:pt x="97824" y="49356"/>
                    <a:pt x="97270" y="49911"/>
                  </a:cubicBezTo>
                  <a:cubicBezTo>
                    <a:pt x="96715" y="50428"/>
                    <a:pt x="95976" y="50798"/>
                    <a:pt x="95163" y="50798"/>
                  </a:cubicBezTo>
                  <a:lnTo>
                    <a:pt x="3623" y="50798"/>
                  </a:lnTo>
                  <a:cubicBezTo>
                    <a:pt x="2810" y="50798"/>
                    <a:pt x="2034" y="50428"/>
                    <a:pt x="1516" y="49911"/>
                  </a:cubicBezTo>
                  <a:cubicBezTo>
                    <a:pt x="962" y="49356"/>
                    <a:pt x="629" y="48617"/>
                    <a:pt x="629" y="47766"/>
                  </a:cubicBezTo>
                  <a:lnTo>
                    <a:pt x="629" y="3623"/>
                  </a:lnTo>
                  <a:cubicBezTo>
                    <a:pt x="629" y="2810"/>
                    <a:pt x="962" y="2034"/>
                    <a:pt x="1516" y="1516"/>
                  </a:cubicBezTo>
                  <a:cubicBezTo>
                    <a:pt x="2034" y="962"/>
                    <a:pt x="2810" y="629"/>
                    <a:pt x="3623" y="629"/>
                  </a:cubicBezTo>
                  <a:close/>
                  <a:moveTo>
                    <a:pt x="3623" y="0"/>
                  </a:moveTo>
                  <a:cubicBezTo>
                    <a:pt x="1627" y="0"/>
                    <a:pt x="0" y="1627"/>
                    <a:pt x="0" y="3623"/>
                  </a:cubicBezTo>
                  <a:lnTo>
                    <a:pt x="0" y="47766"/>
                  </a:lnTo>
                  <a:cubicBezTo>
                    <a:pt x="0" y="49763"/>
                    <a:pt x="1627" y="51390"/>
                    <a:pt x="3623" y="51390"/>
                  </a:cubicBezTo>
                  <a:lnTo>
                    <a:pt x="95163" y="51390"/>
                  </a:lnTo>
                  <a:cubicBezTo>
                    <a:pt x="97159" y="51390"/>
                    <a:pt x="98786" y="49763"/>
                    <a:pt x="98786" y="47766"/>
                  </a:cubicBezTo>
                  <a:lnTo>
                    <a:pt x="98786" y="3623"/>
                  </a:lnTo>
                  <a:cubicBezTo>
                    <a:pt x="98786" y="1627"/>
                    <a:pt x="97159" y="0"/>
                    <a:pt x="951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9"/>
            <p:cNvSpPr/>
            <p:nvPr/>
          </p:nvSpPr>
          <p:spPr>
            <a:xfrm>
              <a:off x="2673600" y="862000"/>
              <a:ext cx="2179450" cy="1093425"/>
            </a:xfrm>
            <a:custGeom>
              <a:rect b="b" l="l" r="r" t="t"/>
              <a:pathLst>
                <a:path extrusionOk="0" h="43737" w="87178">
                  <a:moveTo>
                    <a:pt x="2552" y="0"/>
                  </a:moveTo>
                  <a:cubicBezTo>
                    <a:pt x="1147" y="0"/>
                    <a:pt x="1" y="1146"/>
                    <a:pt x="1" y="2588"/>
                  </a:cubicBezTo>
                  <a:lnTo>
                    <a:pt x="1" y="41149"/>
                  </a:lnTo>
                  <a:cubicBezTo>
                    <a:pt x="1" y="42554"/>
                    <a:pt x="1147" y="43737"/>
                    <a:pt x="2552" y="43737"/>
                  </a:cubicBezTo>
                  <a:lnTo>
                    <a:pt x="84589" y="43737"/>
                  </a:lnTo>
                  <a:cubicBezTo>
                    <a:pt x="86031" y="43737"/>
                    <a:pt x="87177" y="42554"/>
                    <a:pt x="87177" y="41149"/>
                  </a:cubicBezTo>
                  <a:lnTo>
                    <a:pt x="87177" y="2588"/>
                  </a:lnTo>
                  <a:cubicBezTo>
                    <a:pt x="87177" y="1146"/>
                    <a:pt x="86031" y="0"/>
                    <a:pt x="8458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9"/>
            <p:cNvSpPr/>
            <p:nvPr/>
          </p:nvSpPr>
          <p:spPr>
            <a:xfrm>
              <a:off x="2665275" y="853675"/>
              <a:ext cx="2196100" cy="1109150"/>
            </a:xfrm>
            <a:custGeom>
              <a:rect b="b" l="l" r="r" t="t"/>
              <a:pathLst>
                <a:path extrusionOk="0" h="44366" w="87844">
                  <a:moveTo>
                    <a:pt x="84922" y="629"/>
                  </a:moveTo>
                  <a:cubicBezTo>
                    <a:pt x="86179" y="629"/>
                    <a:pt x="87215" y="1664"/>
                    <a:pt x="87215" y="2921"/>
                  </a:cubicBezTo>
                  <a:lnTo>
                    <a:pt x="87215" y="41482"/>
                  </a:lnTo>
                  <a:cubicBezTo>
                    <a:pt x="87215" y="42739"/>
                    <a:pt x="86179" y="43737"/>
                    <a:pt x="84922" y="43737"/>
                  </a:cubicBezTo>
                  <a:lnTo>
                    <a:pt x="2885" y="43737"/>
                  </a:lnTo>
                  <a:cubicBezTo>
                    <a:pt x="1628" y="43737"/>
                    <a:pt x="629" y="42739"/>
                    <a:pt x="629" y="41482"/>
                  </a:cubicBezTo>
                  <a:lnTo>
                    <a:pt x="629" y="2921"/>
                  </a:lnTo>
                  <a:cubicBezTo>
                    <a:pt x="629" y="1664"/>
                    <a:pt x="1628" y="629"/>
                    <a:pt x="2885" y="629"/>
                  </a:cubicBezTo>
                  <a:close/>
                  <a:moveTo>
                    <a:pt x="2885" y="0"/>
                  </a:moveTo>
                  <a:cubicBezTo>
                    <a:pt x="1295" y="0"/>
                    <a:pt x="1" y="1294"/>
                    <a:pt x="1" y="2921"/>
                  </a:cubicBezTo>
                  <a:lnTo>
                    <a:pt x="1" y="41482"/>
                  </a:lnTo>
                  <a:cubicBezTo>
                    <a:pt x="1" y="43071"/>
                    <a:pt x="1295" y="44365"/>
                    <a:pt x="2885" y="44365"/>
                  </a:cubicBezTo>
                  <a:lnTo>
                    <a:pt x="84922" y="44365"/>
                  </a:lnTo>
                  <a:cubicBezTo>
                    <a:pt x="86549" y="44365"/>
                    <a:pt x="87843" y="43071"/>
                    <a:pt x="87843" y="41482"/>
                  </a:cubicBezTo>
                  <a:lnTo>
                    <a:pt x="87843" y="2921"/>
                  </a:lnTo>
                  <a:cubicBezTo>
                    <a:pt x="87843" y="1294"/>
                    <a:pt x="86549" y="0"/>
                    <a:pt x="8492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9"/>
            <p:cNvSpPr/>
            <p:nvPr/>
          </p:nvSpPr>
          <p:spPr>
            <a:xfrm>
              <a:off x="4701450" y="975675"/>
              <a:ext cx="62875" cy="15750"/>
            </a:xfrm>
            <a:custGeom>
              <a:rect b="b" l="l" r="r" t="t"/>
              <a:pathLst>
                <a:path extrusionOk="0" h="630" w="2515">
                  <a:moveTo>
                    <a:pt x="296" y="1"/>
                  </a:moveTo>
                  <a:cubicBezTo>
                    <a:pt x="111" y="1"/>
                    <a:pt x="0" y="149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218" y="629"/>
                  </a:lnTo>
                  <a:cubicBezTo>
                    <a:pt x="2366" y="629"/>
                    <a:pt x="2514" y="481"/>
                    <a:pt x="2514" y="296"/>
                  </a:cubicBezTo>
                  <a:cubicBezTo>
                    <a:pt x="2514" y="149"/>
                    <a:pt x="2366" y="1"/>
                    <a:pt x="221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9"/>
            <p:cNvSpPr/>
            <p:nvPr/>
          </p:nvSpPr>
          <p:spPr>
            <a:xfrm>
              <a:off x="4382575" y="975675"/>
              <a:ext cx="274525" cy="15750"/>
            </a:xfrm>
            <a:custGeom>
              <a:rect b="b" l="l" r="r" t="t"/>
              <a:pathLst>
                <a:path extrusionOk="0" h="630" w="10981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10685" y="629"/>
                  </a:lnTo>
                  <a:cubicBezTo>
                    <a:pt x="10833" y="629"/>
                    <a:pt x="10981" y="481"/>
                    <a:pt x="10981" y="296"/>
                  </a:cubicBezTo>
                  <a:cubicBezTo>
                    <a:pt x="10981" y="149"/>
                    <a:pt x="10833" y="1"/>
                    <a:pt x="1068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9"/>
            <p:cNvSpPr/>
            <p:nvPr/>
          </p:nvSpPr>
          <p:spPr>
            <a:xfrm>
              <a:off x="3640375" y="975675"/>
              <a:ext cx="672900" cy="15750"/>
            </a:xfrm>
            <a:custGeom>
              <a:rect b="b" l="l" r="r" t="t"/>
              <a:pathLst>
                <a:path extrusionOk="0" h="630" w="26916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6620" y="629"/>
                  </a:lnTo>
                  <a:cubicBezTo>
                    <a:pt x="26805" y="629"/>
                    <a:pt x="26915" y="481"/>
                    <a:pt x="26915" y="296"/>
                  </a:cubicBezTo>
                  <a:cubicBezTo>
                    <a:pt x="26915" y="149"/>
                    <a:pt x="26805" y="1"/>
                    <a:pt x="2662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9"/>
            <p:cNvSpPr/>
            <p:nvPr/>
          </p:nvSpPr>
          <p:spPr>
            <a:xfrm>
              <a:off x="2927775" y="975675"/>
              <a:ext cx="664575" cy="15750"/>
            </a:xfrm>
            <a:custGeom>
              <a:rect b="b" l="l" r="r" t="t"/>
              <a:pathLst>
                <a:path extrusionOk="0" h="630" w="26583">
                  <a:moveTo>
                    <a:pt x="296" y="1"/>
                  </a:moveTo>
                  <a:cubicBezTo>
                    <a:pt x="148" y="1"/>
                    <a:pt x="1" y="149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6287" y="629"/>
                  </a:lnTo>
                  <a:cubicBezTo>
                    <a:pt x="26435" y="629"/>
                    <a:pt x="26582" y="481"/>
                    <a:pt x="26582" y="296"/>
                  </a:cubicBezTo>
                  <a:cubicBezTo>
                    <a:pt x="26582" y="149"/>
                    <a:pt x="26435" y="1"/>
                    <a:pt x="2628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9"/>
            <p:cNvSpPr/>
            <p:nvPr/>
          </p:nvSpPr>
          <p:spPr>
            <a:xfrm>
              <a:off x="2762325" y="975675"/>
              <a:ext cx="87850" cy="15750"/>
            </a:xfrm>
            <a:custGeom>
              <a:rect b="b" l="l" r="r" t="t"/>
              <a:pathLst>
                <a:path extrusionOk="0" h="630" w="3514">
                  <a:moveTo>
                    <a:pt x="297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217" y="629"/>
                  </a:lnTo>
                  <a:cubicBezTo>
                    <a:pt x="3365" y="629"/>
                    <a:pt x="3513" y="481"/>
                    <a:pt x="3513" y="296"/>
                  </a:cubicBezTo>
                  <a:cubicBezTo>
                    <a:pt x="3513" y="149"/>
                    <a:pt x="3365" y="1"/>
                    <a:pt x="321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9"/>
            <p:cNvSpPr/>
            <p:nvPr/>
          </p:nvSpPr>
          <p:spPr>
            <a:xfrm>
              <a:off x="4518425" y="1107850"/>
              <a:ext cx="245900" cy="14800"/>
            </a:xfrm>
            <a:custGeom>
              <a:rect b="b" l="l" r="r" t="t"/>
              <a:pathLst>
                <a:path extrusionOk="0" h="592" w="9836">
                  <a:moveTo>
                    <a:pt x="334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9539" y="592"/>
                  </a:lnTo>
                  <a:cubicBezTo>
                    <a:pt x="9687" y="592"/>
                    <a:pt x="9835" y="481"/>
                    <a:pt x="9835" y="296"/>
                  </a:cubicBezTo>
                  <a:cubicBezTo>
                    <a:pt x="9835" y="111"/>
                    <a:pt x="9687" y="0"/>
                    <a:pt x="953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9"/>
            <p:cNvSpPr/>
            <p:nvPr/>
          </p:nvSpPr>
          <p:spPr>
            <a:xfrm>
              <a:off x="3946325" y="1107850"/>
              <a:ext cx="537025" cy="14800"/>
            </a:xfrm>
            <a:custGeom>
              <a:rect b="b" l="l" r="r" t="t"/>
              <a:pathLst>
                <a:path extrusionOk="0" h="592" w="21481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21184" y="592"/>
                  </a:lnTo>
                  <a:cubicBezTo>
                    <a:pt x="21332" y="592"/>
                    <a:pt x="21480" y="481"/>
                    <a:pt x="21480" y="296"/>
                  </a:cubicBezTo>
                  <a:cubicBezTo>
                    <a:pt x="21480" y="111"/>
                    <a:pt x="21332" y="0"/>
                    <a:pt x="2118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9"/>
            <p:cNvSpPr/>
            <p:nvPr/>
          </p:nvSpPr>
          <p:spPr>
            <a:xfrm>
              <a:off x="3805825" y="1107850"/>
              <a:ext cx="83200" cy="14800"/>
            </a:xfrm>
            <a:custGeom>
              <a:rect b="b" l="l" r="r" t="t"/>
              <a:pathLst>
                <a:path extrusionOk="0" h="592" w="3328">
                  <a:moveTo>
                    <a:pt x="333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333" y="592"/>
                  </a:cubicBezTo>
                  <a:lnTo>
                    <a:pt x="3032" y="592"/>
                  </a:lnTo>
                  <a:cubicBezTo>
                    <a:pt x="3217" y="592"/>
                    <a:pt x="3328" y="481"/>
                    <a:pt x="3328" y="296"/>
                  </a:cubicBezTo>
                  <a:cubicBezTo>
                    <a:pt x="3328" y="111"/>
                    <a:pt x="3217" y="0"/>
                    <a:pt x="303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9"/>
            <p:cNvSpPr/>
            <p:nvPr/>
          </p:nvSpPr>
          <p:spPr>
            <a:xfrm>
              <a:off x="3653325" y="1107850"/>
              <a:ext cx="125725" cy="14800"/>
            </a:xfrm>
            <a:custGeom>
              <a:rect b="b" l="l" r="r" t="t"/>
              <a:pathLst>
                <a:path extrusionOk="0" h="592" w="5029">
                  <a:moveTo>
                    <a:pt x="296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4733" y="592"/>
                  </a:lnTo>
                  <a:cubicBezTo>
                    <a:pt x="4881" y="592"/>
                    <a:pt x="5028" y="481"/>
                    <a:pt x="5028" y="296"/>
                  </a:cubicBezTo>
                  <a:cubicBezTo>
                    <a:pt x="5028" y="111"/>
                    <a:pt x="4881" y="0"/>
                    <a:pt x="473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9"/>
            <p:cNvSpPr/>
            <p:nvPr/>
          </p:nvSpPr>
          <p:spPr>
            <a:xfrm>
              <a:off x="3131125" y="1107850"/>
              <a:ext cx="490800" cy="14800"/>
            </a:xfrm>
            <a:custGeom>
              <a:rect b="b" l="l" r="r" t="t"/>
              <a:pathLst>
                <a:path extrusionOk="0" h="592" w="19632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336" y="592"/>
                  </a:lnTo>
                  <a:cubicBezTo>
                    <a:pt x="19484" y="592"/>
                    <a:pt x="19631" y="481"/>
                    <a:pt x="19631" y="296"/>
                  </a:cubicBezTo>
                  <a:cubicBezTo>
                    <a:pt x="19631" y="111"/>
                    <a:pt x="19484" y="0"/>
                    <a:pt x="193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9"/>
            <p:cNvSpPr/>
            <p:nvPr/>
          </p:nvSpPr>
          <p:spPr>
            <a:xfrm>
              <a:off x="2762325" y="1107850"/>
              <a:ext cx="320750" cy="14800"/>
            </a:xfrm>
            <a:custGeom>
              <a:rect b="b" l="l" r="r" t="t"/>
              <a:pathLst>
                <a:path extrusionOk="0" h="592" w="12830">
                  <a:moveTo>
                    <a:pt x="297" y="0"/>
                  </a:moveTo>
                  <a:cubicBezTo>
                    <a:pt x="149" y="0"/>
                    <a:pt x="1" y="111"/>
                    <a:pt x="1" y="296"/>
                  </a:cubicBezTo>
                  <a:cubicBezTo>
                    <a:pt x="1" y="481"/>
                    <a:pt x="149" y="592"/>
                    <a:pt x="297" y="592"/>
                  </a:cubicBezTo>
                  <a:lnTo>
                    <a:pt x="12534" y="592"/>
                  </a:lnTo>
                  <a:cubicBezTo>
                    <a:pt x="12719" y="592"/>
                    <a:pt x="12830" y="481"/>
                    <a:pt x="12830" y="296"/>
                  </a:cubicBezTo>
                  <a:cubicBezTo>
                    <a:pt x="12830" y="111"/>
                    <a:pt x="12719" y="0"/>
                    <a:pt x="1253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9"/>
            <p:cNvSpPr/>
            <p:nvPr/>
          </p:nvSpPr>
          <p:spPr>
            <a:xfrm>
              <a:off x="4696825" y="1239100"/>
              <a:ext cx="67500" cy="15725"/>
            </a:xfrm>
            <a:custGeom>
              <a:rect b="b" l="l" r="r" t="t"/>
              <a:pathLst>
                <a:path extrusionOk="0" h="629" w="270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2403" y="629"/>
                  </a:lnTo>
                  <a:cubicBezTo>
                    <a:pt x="2551" y="629"/>
                    <a:pt x="2699" y="481"/>
                    <a:pt x="2699" y="333"/>
                  </a:cubicBezTo>
                  <a:cubicBezTo>
                    <a:pt x="2699" y="148"/>
                    <a:pt x="2551" y="0"/>
                    <a:pt x="240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9"/>
            <p:cNvSpPr/>
            <p:nvPr/>
          </p:nvSpPr>
          <p:spPr>
            <a:xfrm>
              <a:off x="3585850" y="1239100"/>
              <a:ext cx="1058300" cy="15725"/>
            </a:xfrm>
            <a:custGeom>
              <a:rect b="b" l="l" r="r" t="t"/>
              <a:pathLst>
                <a:path extrusionOk="0" h="629" w="42332">
                  <a:moveTo>
                    <a:pt x="296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42036" y="629"/>
                  </a:lnTo>
                  <a:cubicBezTo>
                    <a:pt x="42221" y="629"/>
                    <a:pt x="42332" y="481"/>
                    <a:pt x="42332" y="333"/>
                  </a:cubicBezTo>
                  <a:cubicBezTo>
                    <a:pt x="42332" y="148"/>
                    <a:pt x="42221" y="0"/>
                    <a:pt x="420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9"/>
            <p:cNvSpPr/>
            <p:nvPr/>
          </p:nvSpPr>
          <p:spPr>
            <a:xfrm>
              <a:off x="3327050" y="1239100"/>
              <a:ext cx="201525" cy="15725"/>
            </a:xfrm>
            <a:custGeom>
              <a:rect b="b" l="l" r="r" t="t"/>
              <a:pathLst>
                <a:path extrusionOk="0" h="629" w="8061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7765" y="629"/>
                  </a:lnTo>
                  <a:cubicBezTo>
                    <a:pt x="7913" y="629"/>
                    <a:pt x="8060" y="481"/>
                    <a:pt x="8060" y="333"/>
                  </a:cubicBezTo>
                  <a:cubicBezTo>
                    <a:pt x="8060" y="148"/>
                    <a:pt x="7913" y="0"/>
                    <a:pt x="776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9"/>
            <p:cNvSpPr/>
            <p:nvPr/>
          </p:nvSpPr>
          <p:spPr>
            <a:xfrm>
              <a:off x="2762325" y="1239100"/>
              <a:ext cx="448300" cy="15725"/>
            </a:xfrm>
            <a:custGeom>
              <a:rect b="b" l="l" r="r" t="t"/>
              <a:pathLst>
                <a:path extrusionOk="0" h="629" w="17932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7636" y="629"/>
                  </a:lnTo>
                  <a:cubicBezTo>
                    <a:pt x="17784" y="629"/>
                    <a:pt x="17932" y="481"/>
                    <a:pt x="17932" y="333"/>
                  </a:cubicBezTo>
                  <a:cubicBezTo>
                    <a:pt x="17932" y="148"/>
                    <a:pt x="17784" y="0"/>
                    <a:pt x="176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9"/>
            <p:cNvSpPr/>
            <p:nvPr/>
          </p:nvSpPr>
          <p:spPr>
            <a:xfrm>
              <a:off x="4650600" y="1371275"/>
              <a:ext cx="113725" cy="15725"/>
            </a:xfrm>
            <a:custGeom>
              <a:rect b="b" l="l" r="r" t="t"/>
              <a:pathLst>
                <a:path extrusionOk="0" h="629" w="4549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4252" y="629"/>
                  </a:lnTo>
                  <a:cubicBezTo>
                    <a:pt x="4400" y="629"/>
                    <a:pt x="4548" y="481"/>
                    <a:pt x="4548" y="296"/>
                  </a:cubicBezTo>
                  <a:cubicBezTo>
                    <a:pt x="4548" y="148"/>
                    <a:pt x="4400" y="0"/>
                    <a:pt x="425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9"/>
            <p:cNvSpPr/>
            <p:nvPr/>
          </p:nvSpPr>
          <p:spPr>
            <a:xfrm>
              <a:off x="4408450" y="1371275"/>
              <a:ext cx="134050" cy="15725"/>
            </a:xfrm>
            <a:custGeom>
              <a:rect b="b" l="l" r="r" t="t"/>
              <a:pathLst>
                <a:path extrusionOk="0" h="629" w="5362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5065" y="629"/>
                  </a:lnTo>
                  <a:cubicBezTo>
                    <a:pt x="5213" y="629"/>
                    <a:pt x="5361" y="481"/>
                    <a:pt x="5361" y="296"/>
                  </a:cubicBezTo>
                  <a:cubicBezTo>
                    <a:pt x="5361" y="148"/>
                    <a:pt x="5213" y="0"/>
                    <a:pt x="506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9"/>
            <p:cNvSpPr/>
            <p:nvPr/>
          </p:nvSpPr>
          <p:spPr>
            <a:xfrm>
              <a:off x="4238375" y="1371275"/>
              <a:ext cx="125725" cy="15725"/>
            </a:xfrm>
            <a:custGeom>
              <a:rect b="b" l="l" r="r" t="t"/>
              <a:pathLst>
                <a:path extrusionOk="0" h="629" w="5029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33" y="629"/>
                  </a:lnTo>
                  <a:cubicBezTo>
                    <a:pt x="4918" y="629"/>
                    <a:pt x="5029" y="481"/>
                    <a:pt x="5029" y="296"/>
                  </a:cubicBezTo>
                  <a:cubicBezTo>
                    <a:pt x="5029" y="148"/>
                    <a:pt x="4918" y="0"/>
                    <a:pt x="473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9"/>
            <p:cNvSpPr/>
            <p:nvPr/>
          </p:nvSpPr>
          <p:spPr>
            <a:xfrm>
              <a:off x="4005475" y="1371275"/>
              <a:ext cx="184875" cy="15725"/>
            </a:xfrm>
            <a:custGeom>
              <a:rect b="b" l="l" r="r" t="t"/>
              <a:pathLst>
                <a:path extrusionOk="0" h="629" w="7395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7099" y="629"/>
                  </a:lnTo>
                  <a:cubicBezTo>
                    <a:pt x="7283" y="629"/>
                    <a:pt x="7394" y="481"/>
                    <a:pt x="7394" y="296"/>
                  </a:cubicBezTo>
                  <a:cubicBezTo>
                    <a:pt x="7394" y="148"/>
                    <a:pt x="7283" y="0"/>
                    <a:pt x="709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9"/>
            <p:cNvSpPr/>
            <p:nvPr/>
          </p:nvSpPr>
          <p:spPr>
            <a:xfrm>
              <a:off x="3823400" y="1371275"/>
              <a:ext cx="146975" cy="15725"/>
            </a:xfrm>
            <a:custGeom>
              <a:rect b="b" l="l" r="r" t="t"/>
              <a:pathLst>
                <a:path extrusionOk="0" h="629" w="5879">
                  <a:moveTo>
                    <a:pt x="296" y="0"/>
                  </a:moveTo>
                  <a:cubicBezTo>
                    <a:pt x="111" y="0"/>
                    <a:pt x="0" y="148"/>
                    <a:pt x="0" y="296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5546" y="629"/>
                  </a:lnTo>
                  <a:cubicBezTo>
                    <a:pt x="5731" y="629"/>
                    <a:pt x="5878" y="481"/>
                    <a:pt x="5878" y="296"/>
                  </a:cubicBezTo>
                  <a:cubicBezTo>
                    <a:pt x="5878" y="148"/>
                    <a:pt x="5731" y="0"/>
                    <a:pt x="554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9"/>
            <p:cNvSpPr/>
            <p:nvPr/>
          </p:nvSpPr>
          <p:spPr>
            <a:xfrm>
              <a:off x="3704150" y="1371275"/>
              <a:ext cx="96150" cy="15725"/>
            </a:xfrm>
            <a:custGeom>
              <a:rect b="b" l="l" r="r" t="t"/>
              <a:pathLst>
                <a:path extrusionOk="0" h="629" w="3846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3550" y="629"/>
                  </a:lnTo>
                  <a:cubicBezTo>
                    <a:pt x="3698" y="629"/>
                    <a:pt x="3846" y="481"/>
                    <a:pt x="3846" y="296"/>
                  </a:cubicBezTo>
                  <a:cubicBezTo>
                    <a:pt x="3846" y="148"/>
                    <a:pt x="3698" y="0"/>
                    <a:pt x="35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9"/>
            <p:cNvSpPr/>
            <p:nvPr/>
          </p:nvSpPr>
          <p:spPr>
            <a:xfrm>
              <a:off x="3148675" y="1371275"/>
              <a:ext cx="524075" cy="15725"/>
            </a:xfrm>
            <a:custGeom>
              <a:rect b="b" l="l" r="r" t="t"/>
              <a:pathLst>
                <a:path extrusionOk="0" h="629" w="20963">
                  <a:moveTo>
                    <a:pt x="296" y="0"/>
                  </a:moveTo>
                  <a:cubicBezTo>
                    <a:pt x="148" y="0"/>
                    <a:pt x="1" y="148"/>
                    <a:pt x="1" y="296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20667" y="629"/>
                  </a:lnTo>
                  <a:cubicBezTo>
                    <a:pt x="20852" y="629"/>
                    <a:pt x="20963" y="481"/>
                    <a:pt x="20963" y="296"/>
                  </a:cubicBezTo>
                  <a:cubicBezTo>
                    <a:pt x="20963" y="148"/>
                    <a:pt x="20852" y="0"/>
                    <a:pt x="2066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9"/>
            <p:cNvSpPr/>
            <p:nvPr/>
          </p:nvSpPr>
          <p:spPr>
            <a:xfrm>
              <a:off x="2762325" y="1371275"/>
              <a:ext cx="359575" cy="15725"/>
            </a:xfrm>
            <a:custGeom>
              <a:rect b="b" l="l" r="r" t="t"/>
              <a:pathLst>
                <a:path extrusionOk="0" h="629" w="14383">
                  <a:moveTo>
                    <a:pt x="297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14050" y="629"/>
                  </a:lnTo>
                  <a:cubicBezTo>
                    <a:pt x="14235" y="629"/>
                    <a:pt x="14382" y="481"/>
                    <a:pt x="14382" y="296"/>
                  </a:cubicBezTo>
                  <a:cubicBezTo>
                    <a:pt x="14382" y="148"/>
                    <a:pt x="14235" y="0"/>
                    <a:pt x="1405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9"/>
            <p:cNvSpPr/>
            <p:nvPr/>
          </p:nvSpPr>
          <p:spPr>
            <a:xfrm>
              <a:off x="3853900" y="1569975"/>
              <a:ext cx="158075" cy="15750"/>
            </a:xfrm>
            <a:custGeom>
              <a:rect b="b" l="l" r="r" t="t"/>
              <a:pathLst>
                <a:path extrusionOk="0" h="630" w="6323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6026" y="629"/>
                  </a:lnTo>
                  <a:cubicBezTo>
                    <a:pt x="6211" y="629"/>
                    <a:pt x="6322" y="481"/>
                    <a:pt x="6322" y="297"/>
                  </a:cubicBezTo>
                  <a:cubicBezTo>
                    <a:pt x="6322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9"/>
            <p:cNvSpPr/>
            <p:nvPr/>
          </p:nvSpPr>
          <p:spPr>
            <a:xfrm>
              <a:off x="3498050" y="1569975"/>
              <a:ext cx="340150" cy="15750"/>
            </a:xfrm>
            <a:custGeom>
              <a:rect b="b" l="l" r="r" t="t"/>
              <a:pathLst>
                <a:path extrusionOk="0" h="630" w="13606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3273" y="629"/>
                  </a:lnTo>
                  <a:cubicBezTo>
                    <a:pt x="13458" y="629"/>
                    <a:pt x="13606" y="481"/>
                    <a:pt x="13606" y="297"/>
                  </a:cubicBezTo>
                  <a:cubicBezTo>
                    <a:pt x="13606" y="149"/>
                    <a:pt x="13458" y="1"/>
                    <a:pt x="1327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9"/>
            <p:cNvSpPr/>
            <p:nvPr/>
          </p:nvSpPr>
          <p:spPr>
            <a:xfrm>
              <a:off x="3411175" y="1569975"/>
              <a:ext cx="57325" cy="15750"/>
            </a:xfrm>
            <a:custGeom>
              <a:rect b="b" l="l" r="r" t="t"/>
              <a:pathLst>
                <a:path extrusionOk="0" h="630" w="2293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997" y="629"/>
                  </a:lnTo>
                  <a:cubicBezTo>
                    <a:pt x="2144" y="629"/>
                    <a:pt x="2292" y="481"/>
                    <a:pt x="2292" y="297"/>
                  </a:cubicBezTo>
                  <a:cubicBezTo>
                    <a:pt x="2292" y="149"/>
                    <a:pt x="2144" y="1"/>
                    <a:pt x="19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9"/>
            <p:cNvSpPr/>
            <p:nvPr/>
          </p:nvSpPr>
          <p:spPr>
            <a:xfrm>
              <a:off x="3315975" y="1569975"/>
              <a:ext cx="84125" cy="15750"/>
            </a:xfrm>
            <a:custGeom>
              <a:rect b="b" l="l" r="r" t="t"/>
              <a:pathLst>
                <a:path extrusionOk="0" h="630" w="3365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069" y="629"/>
                  </a:lnTo>
                  <a:cubicBezTo>
                    <a:pt x="3217" y="629"/>
                    <a:pt x="3365" y="481"/>
                    <a:pt x="3365" y="297"/>
                  </a:cubicBezTo>
                  <a:cubicBezTo>
                    <a:pt x="3365" y="149"/>
                    <a:pt x="3217" y="1"/>
                    <a:pt x="306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9"/>
            <p:cNvSpPr/>
            <p:nvPr/>
          </p:nvSpPr>
          <p:spPr>
            <a:xfrm>
              <a:off x="2991550" y="1569975"/>
              <a:ext cx="310575" cy="15750"/>
            </a:xfrm>
            <a:custGeom>
              <a:rect b="b" l="l" r="r" t="t"/>
              <a:pathLst>
                <a:path extrusionOk="0" h="630" w="12423">
                  <a:moveTo>
                    <a:pt x="333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333" y="629"/>
                  </a:cubicBezTo>
                  <a:lnTo>
                    <a:pt x="12127" y="629"/>
                  </a:lnTo>
                  <a:cubicBezTo>
                    <a:pt x="12312" y="629"/>
                    <a:pt x="12423" y="481"/>
                    <a:pt x="12423" y="297"/>
                  </a:cubicBezTo>
                  <a:cubicBezTo>
                    <a:pt x="12423" y="149"/>
                    <a:pt x="12312" y="1"/>
                    <a:pt x="121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9"/>
            <p:cNvSpPr/>
            <p:nvPr/>
          </p:nvSpPr>
          <p:spPr>
            <a:xfrm>
              <a:off x="2762325" y="1569975"/>
              <a:ext cx="205225" cy="15750"/>
            </a:xfrm>
            <a:custGeom>
              <a:rect b="b" l="l" r="r" t="t"/>
              <a:pathLst>
                <a:path extrusionOk="0" h="630" w="8209">
                  <a:moveTo>
                    <a:pt x="297" y="1"/>
                  </a:moveTo>
                  <a:cubicBezTo>
                    <a:pt x="149" y="1"/>
                    <a:pt x="1" y="149"/>
                    <a:pt x="1" y="297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7913" y="629"/>
                  </a:lnTo>
                  <a:cubicBezTo>
                    <a:pt x="8060" y="629"/>
                    <a:pt x="8208" y="481"/>
                    <a:pt x="8208" y="297"/>
                  </a:cubicBezTo>
                  <a:cubicBezTo>
                    <a:pt x="8208" y="149"/>
                    <a:pt x="8060" y="1"/>
                    <a:pt x="79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9"/>
            <p:cNvSpPr/>
            <p:nvPr/>
          </p:nvSpPr>
          <p:spPr>
            <a:xfrm>
              <a:off x="3964800" y="1702150"/>
              <a:ext cx="47175" cy="14825"/>
            </a:xfrm>
            <a:custGeom>
              <a:rect b="b" l="l" r="r" t="t"/>
              <a:pathLst>
                <a:path extrusionOk="0" h="593" w="1887">
                  <a:moveTo>
                    <a:pt x="296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1590" y="592"/>
                  </a:lnTo>
                  <a:cubicBezTo>
                    <a:pt x="1775" y="592"/>
                    <a:pt x="1886" y="444"/>
                    <a:pt x="1886" y="296"/>
                  </a:cubicBezTo>
                  <a:cubicBezTo>
                    <a:pt x="1886" y="112"/>
                    <a:pt x="1775" y="1"/>
                    <a:pt x="159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9"/>
            <p:cNvSpPr/>
            <p:nvPr/>
          </p:nvSpPr>
          <p:spPr>
            <a:xfrm>
              <a:off x="3273450" y="1702150"/>
              <a:ext cx="664575" cy="14825"/>
            </a:xfrm>
            <a:custGeom>
              <a:rect b="b" l="l" r="r" t="t"/>
              <a:pathLst>
                <a:path extrusionOk="0" h="593" w="26583">
                  <a:moveTo>
                    <a:pt x="333" y="1"/>
                  </a:moveTo>
                  <a:cubicBezTo>
                    <a:pt x="148" y="1"/>
                    <a:pt x="1" y="112"/>
                    <a:pt x="1" y="296"/>
                  </a:cubicBezTo>
                  <a:cubicBezTo>
                    <a:pt x="1" y="444"/>
                    <a:pt x="148" y="592"/>
                    <a:pt x="333" y="592"/>
                  </a:cubicBezTo>
                  <a:lnTo>
                    <a:pt x="26287" y="592"/>
                  </a:lnTo>
                  <a:cubicBezTo>
                    <a:pt x="26435" y="592"/>
                    <a:pt x="26582" y="444"/>
                    <a:pt x="26582" y="296"/>
                  </a:cubicBezTo>
                  <a:cubicBezTo>
                    <a:pt x="26582" y="112"/>
                    <a:pt x="26435" y="1"/>
                    <a:pt x="2628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9"/>
            <p:cNvSpPr/>
            <p:nvPr/>
          </p:nvSpPr>
          <p:spPr>
            <a:xfrm>
              <a:off x="3112625" y="1702150"/>
              <a:ext cx="132200" cy="14825"/>
            </a:xfrm>
            <a:custGeom>
              <a:rect b="b" l="l" r="r" t="t"/>
              <a:pathLst>
                <a:path extrusionOk="0" h="593" w="5288">
                  <a:moveTo>
                    <a:pt x="333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333" y="592"/>
                  </a:cubicBezTo>
                  <a:lnTo>
                    <a:pt x="4955" y="592"/>
                  </a:lnTo>
                  <a:cubicBezTo>
                    <a:pt x="5140" y="592"/>
                    <a:pt x="5287" y="444"/>
                    <a:pt x="5287" y="296"/>
                  </a:cubicBezTo>
                  <a:cubicBezTo>
                    <a:pt x="5287" y="112"/>
                    <a:pt x="5140" y="1"/>
                    <a:pt x="49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9"/>
            <p:cNvSpPr/>
            <p:nvPr/>
          </p:nvSpPr>
          <p:spPr>
            <a:xfrm>
              <a:off x="2762325" y="1702150"/>
              <a:ext cx="284700" cy="14825"/>
            </a:xfrm>
            <a:custGeom>
              <a:rect b="b" l="l" r="r" t="t"/>
              <a:pathLst>
                <a:path extrusionOk="0" h="593" w="11388">
                  <a:moveTo>
                    <a:pt x="297" y="1"/>
                  </a:moveTo>
                  <a:cubicBezTo>
                    <a:pt x="149" y="1"/>
                    <a:pt x="1" y="112"/>
                    <a:pt x="1" y="296"/>
                  </a:cubicBezTo>
                  <a:cubicBezTo>
                    <a:pt x="1" y="444"/>
                    <a:pt x="149" y="592"/>
                    <a:pt x="297" y="592"/>
                  </a:cubicBezTo>
                  <a:lnTo>
                    <a:pt x="11055" y="592"/>
                  </a:lnTo>
                  <a:cubicBezTo>
                    <a:pt x="11240" y="592"/>
                    <a:pt x="11388" y="444"/>
                    <a:pt x="11388" y="296"/>
                  </a:cubicBezTo>
                  <a:cubicBezTo>
                    <a:pt x="11388" y="112"/>
                    <a:pt x="11240" y="1"/>
                    <a:pt x="1105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9"/>
            <p:cNvSpPr/>
            <p:nvPr/>
          </p:nvSpPr>
          <p:spPr>
            <a:xfrm>
              <a:off x="3936150" y="1833400"/>
              <a:ext cx="75825" cy="15725"/>
            </a:xfrm>
            <a:custGeom>
              <a:rect b="b" l="l" r="r" t="t"/>
              <a:pathLst>
                <a:path extrusionOk="0" h="629" w="3033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9"/>
            <p:cNvSpPr/>
            <p:nvPr/>
          </p:nvSpPr>
          <p:spPr>
            <a:xfrm>
              <a:off x="3785500" y="1833400"/>
              <a:ext cx="88750" cy="15725"/>
            </a:xfrm>
            <a:custGeom>
              <a:rect b="b" l="l" r="r" t="t"/>
              <a:pathLst>
                <a:path extrusionOk="0" h="629" w="355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3254" y="629"/>
                  </a:lnTo>
                  <a:cubicBezTo>
                    <a:pt x="3439" y="629"/>
                    <a:pt x="3549" y="481"/>
                    <a:pt x="3549" y="333"/>
                  </a:cubicBezTo>
                  <a:cubicBezTo>
                    <a:pt x="3549" y="148"/>
                    <a:pt x="3439" y="0"/>
                    <a:pt x="325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9"/>
            <p:cNvSpPr/>
            <p:nvPr/>
          </p:nvSpPr>
          <p:spPr>
            <a:xfrm>
              <a:off x="3680125" y="1833400"/>
              <a:ext cx="84125" cy="15725"/>
            </a:xfrm>
            <a:custGeom>
              <a:rect b="b" l="l" r="r" t="t"/>
              <a:pathLst>
                <a:path extrusionOk="0" h="629" w="3365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3032" y="629"/>
                  </a:lnTo>
                  <a:cubicBezTo>
                    <a:pt x="3217" y="629"/>
                    <a:pt x="3365" y="481"/>
                    <a:pt x="3365" y="333"/>
                  </a:cubicBezTo>
                  <a:cubicBezTo>
                    <a:pt x="3365" y="148"/>
                    <a:pt x="3217" y="0"/>
                    <a:pt x="3032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9"/>
            <p:cNvSpPr/>
            <p:nvPr/>
          </p:nvSpPr>
          <p:spPr>
            <a:xfrm>
              <a:off x="3535025" y="1833400"/>
              <a:ext cx="121100" cy="15725"/>
            </a:xfrm>
            <a:custGeom>
              <a:rect b="b" l="l" r="r" t="t"/>
              <a:pathLst>
                <a:path extrusionOk="0" h="629" w="4844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4511" y="629"/>
                  </a:lnTo>
                  <a:cubicBezTo>
                    <a:pt x="4696" y="629"/>
                    <a:pt x="4843" y="481"/>
                    <a:pt x="4843" y="333"/>
                  </a:cubicBezTo>
                  <a:cubicBezTo>
                    <a:pt x="4843" y="148"/>
                    <a:pt x="4696" y="0"/>
                    <a:pt x="451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9"/>
            <p:cNvSpPr/>
            <p:nvPr/>
          </p:nvSpPr>
          <p:spPr>
            <a:xfrm>
              <a:off x="3421325" y="1833400"/>
              <a:ext cx="97075" cy="15725"/>
            </a:xfrm>
            <a:custGeom>
              <a:rect b="b" l="l" r="r" t="t"/>
              <a:pathLst>
                <a:path extrusionOk="0" h="629" w="3883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3587" y="629"/>
                  </a:lnTo>
                  <a:cubicBezTo>
                    <a:pt x="3772" y="629"/>
                    <a:pt x="3883" y="481"/>
                    <a:pt x="3883" y="333"/>
                  </a:cubicBezTo>
                  <a:cubicBezTo>
                    <a:pt x="3883" y="148"/>
                    <a:pt x="3772" y="0"/>
                    <a:pt x="358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9"/>
            <p:cNvSpPr/>
            <p:nvPr/>
          </p:nvSpPr>
          <p:spPr>
            <a:xfrm>
              <a:off x="3347400" y="1833400"/>
              <a:ext cx="65650" cy="15725"/>
            </a:xfrm>
            <a:custGeom>
              <a:rect b="b" l="l" r="r" t="t"/>
              <a:pathLst>
                <a:path extrusionOk="0" h="629" w="2626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329" y="629"/>
                  </a:lnTo>
                  <a:cubicBezTo>
                    <a:pt x="2477" y="629"/>
                    <a:pt x="2625" y="481"/>
                    <a:pt x="2625" y="333"/>
                  </a:cubicBezTo>
                  <a:cubicBezTo>
                    <a:pt x="2625" y="148"/>
                    <a:pt x="2477" y="0"/>
                    <a:pt x="232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9"/>
            <p:cNvSpPr/>
            <p:nvPr/>
          </p:nvSpPr>
          <p:spPr>
            <a:xfrm>
              <a:off x="3002650" y="1833400"/>
              <a:ext cx="331825" cy="15725"/>
            </a:xfrm>
            <a:custGeom>
              <a:rect b="b" l="l" r="r" t="t"/>
              <a:pathLst>
                <a:path extrusionOk="0" h="629" w="13273">
                  <a:moveTo>
                    <a:pt x="296" y="0"/>
                  </a:moveTo>
                  <a:cubicBezTo>
                    <a:pt x="111" y="0"/>
                    <a:pt x="0" y="148"/>
                    <a:pt x="0" y="333"/>
                  </a:cubicBezTo>
                  <a:cubicBezTo>
                    <a:pt x="0" y="481"/>
                    <a:pt x="111" y="629"/>
                    <a:pt x="296" y="629"/>
                  </a:cubicBezTo>
                  <a:lnTo>
                    <a:pt x="12940" y="629"/>
                  </a:lnTo>
                  <a:cubicBezTo>
                    <a:pt x="13125" y="629"/>
                    <a:pt x="13273" y="481"/>
                    <a:pt x="13273" y="333"/>
                  </a:cubicBezTo>
                  <a:cubicBezTo>
                    <a:pt x="13273" y="148"/>
                    <a:pt x="13125" y="0"/>
                    <a:pt x="1294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9"/>
            <p:cNvSpPr/>
            <p:nvPr/>
          </p:nvSpPr>
          <p:spPr>
            <a:xfrm>
              <a:off x="2762325" y="1833400"/>
              <a:ext cx="229250" cy="15725"/>
            </a:xfrm>
            <a:custGeom>
              <a:rect b="b" l="l" r="r" t="t"/>
              <a:pathLst>
                <a:path extrusionOk="0" h="629" w="917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7" y="629"/>
                  </a:cubicBezTo>
                  <a:lnTo>
                    <a:pt x="8837" y="629"/>
                  </a:lnTo>
                  <a:cubicBezTo>
                    <a:pt x="9022" y="629"/>
                    <a:pt x="9170" y="481"/>
                    <a:pt x="9170" y="333"/>
                  </a:cubicBezTo>
                  <a:cubicBezTo>
                    <a:pt x="9170" y="148"/>
                    <a:pt x="9022" y="0"/>
                    <a:pt x="883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9"/>
            <p:cNvSpPr/>
            <p:nvPr/>
          </p:nvSpPr>
          <p:spPr>
            <a:xfrm>
              <a:off x="3726350" y="2067250"/>
              <a:ext cx="73025" cy="73025"/>
            </a:xfrm>
            <a:custGeom>
              <a:rect b="b" l="l" r="r" t="t"/>
              <a:pathLst>
                <a:path extrusionOk="0" h="2921" w="2921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5"/>
                    <a:pt x="666" y="2921"/>
                    <a:pt x="1479" y="2921"/>
                  </a:cubicBezTo>
                  <a:cubicBezTo>
                    <a:pt x="2292" y="2921"/>
                    <a:pt x="2921" y="2255"/>
                    <a:pt x="2921" y="1442"/>
                  </a:cubicBezTo>
                  <a:cubicBezTo>
                    <a:pt x="2921" y="629"/>
                    <a:pt x="2292" y="0"/>
                    <a:pt x="1479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9"/>
            <p:cNvSpPr/>
            <p:nvPr/>
          </p:nvSpPr>
          <p:spPr>
            <a:xfrm>
              <a:off x="3718950" y="2058925"/>
              <a:ext cx="88750" cy="88750"/>
            </a:xfrm>
            <a:custGeom>
              <a:rect b="b" l="l" r="r" t="t"/>
              <a:pathLst>
                <a:path extrusionOk="0" h="3550" w="3550">
                  <a:moveTo>
                    <a:pt x="1775" y="629"/>
                  </a:moveTo>
                  <a:cubicBezTo>
                    <a:pt x="2403" y="629"/>
                    <a:pt x="2921" y="1146"/>
                    <a:pt x="2921" y="1775"/>
                  </a:cubicBezTo>
                  <a:cubicBezTo>
                    <a:pt x="2921" y="2403"/>
                    <a:pt x="2403" y="2921"/>
                    <a:pt x="1775" y="2921"/>
                  </a:cubicBezTo>
                  <a:cubicBezTo>
                    <a:pt x="1146" y="2921"/>
                    <a:pt x="629" y="2403"/>
                    <a:pt x="629" y="1775"/>
                  </a:cubicBezTo>
                  <a:cubicBezTo>
                    <a:pt x="629" y="1146"/>
                    <a:pt x="1146" y="629"/>
                    <a:pt x="1775" y="629"/>
                  </a:cubicBezTo>
                  <a:close/>
                  <a:moveTo>
                    <a:pt x="1775" y="0"/>
                  </a:moveTo>
                  <a:cubicBezTo>
                    <a:pt x="814" y="0"/>
                    <a:pt x="0" y="814"/>
                    <a:pt x="0" y="1775"/>
                  </a:cubicBezTo>
                  <a:cubicBezTo>
                    <a:pt x="0" y="2736"/>
                    <a:pt x="814" y="3549"/>
                    <a:pt x="1775" y="3549"/>
                  </a:cubicBezTo>
                  <a:cubicBezTo>
                    <a:pt x="2736" y="3549"/>
                    <a:pt x="3550" y="2736"/>
                    <a:pt x="3550" y="1775"/>
                  </a:cubicBezTo>
                  <a:cubicBezTo>
                    <a:pt x="3550" y="814"/>
                    <a:pt x="2736" y="0"/>
                    <a:pt x="177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9"/>
            <p:cNvSpPr/>
            <p:nvPr/>
          </p:nvSpPr>
          <p:spPr>
            <a:xfrm>
              <a:off x="2028475" y="3650500"/>
              <a:ext cx="3505750" cy="189500"/>
            </a:xfrm>
            <a:custGeom>
              <a:rect b="b" l="l" r="r" t="t"/>
              <a:pathLst>
                <a:path extrusionOk="0" h="7580" w="140230">
                  <a:moveTo>
                    <a:pt x="0" y="1"/>
                  </a:moveTo>
                  <a:lnTo>
                    <a:pt x="0" y="7580"/>
                  </a:lnTo>
                  <a:lnTo>
                    <a:pt x="140230" y="7580"/>
                  </a:lnTo>
                  <a:lnTo>
                    <a:pt x="1402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9"/>
            <p:cNvSpPr/>
            <p:nvPr/>
          </p:nvSpPr>
          <p:spPr>
            <a:xfrm>
              <a:off x="2021075" y="3643125"/>
              <a:ext cx="3521475" cy="204275"/>
            </a:xfrm>
            <a:custGeom>
              <a:rect b="b" l="l" r="r" t="t"/>
              <a:pathLst>
                <a:path extrusionOk="0" h="8171" w="140859">
                  <a:moveTo>
                    <a:pt x="140230" y="629"/>
                  </a:moveTo>
                  <a:lnTo>
                    <a:pt x="140230" y="7542"/>
                  </a:lnTo>
                  <a:lnTo>
                    <a:pt x="592" y="7542"/>
                  </a:lnTo>
                  <a:lnTo>
                    <a:pt x="592" y="629"/>
                  </a:lnTo>
                  <a:close/>
                  <a:moveTo>
                    <a:pt x="296" y="0"/>
                  </a:moveTo>
                  <a:cubicBezTo>
                    <a:pt x="222" y="0"/>
                    <a:pt x="148" y="37"/>
                    <a:pt x="74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7875"/>
                  </a:lnTo>
                  <a:cubicBezTo>
                    <a:pt x="0" y="7949"/>
                    <a:pt x="37" y="8023"/>
                    <a:pt x="74" y="8097"/>
                  </a:cubicBezTo>
                  <a:cubicBezTo>
                    <a:pt x="148" y="8134"/>
                    <a:pt x="222" y="8171"/>
                    <a:pt x="296" y="8171"/>
                  </a:cubicBezTo>
                  <a:lnTo>
                    <a:pt x="140526" y="8171"/>
                  </a:lnTo>
                  <a:cubicBezTo>
                    <a:pt x="140637" y="8171"/>
                    <a:pt x="140711" y="8134"/>
                    <a:pt x="140747" y="8097"/>
                  </a:cubicBezTo>
                  <a:cubicBezTo>
                    <a:pt x="140821" y="8023"/>
                    <a:pt x="140858" y="7949"/>
                    <a:pt x="140858" y="7875"/>
                  </a:cubicBezTo>
                  <a:lnTo>
                    <a:pt x="140858" y="296"/>
                  </a:lnTo>
                  <a:cubicBezTo>
                    <a:pt x="140858" y="222"/>
                    <a:pt x="140821" y="148"/>
                    <a:pt x="140747" y="74"/>
                  </a:cubicBezTo>
                  <a:cubicBezTo>
                    <a:pt x="140711" y="37"/>
                    <a:pt x="140637" y="0"/>
                    <a:pt x="14052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9"/>
            <p:cNvSpPr/>
            <p:nvPr/>
          </p:nvSpPr>
          <p:spPr>
            <a:xfrm>
              <a:off x="1668925" y="2418450"/>
              <a:ext cx="4230400" cy="734825"/>
            </a:xfrm>
            <a:custGeom>
              <a:rect b="b" l="l" r="r" t="t"/>
              <a:pathLst>
                <a:path extrusionOk="0" h="29393" w="169216">
                  <a:moveTo>
                    <a:pt x="52647" y="1"/>
                  </a:moveTo>
                  <a:lnTo>
                    <a:pt x="1" y="15085"/>
                  </a:lnTo>
                  <a:lnTo>
                    <a:pt x="6027" y="29393"/>
                  </a:lnTo>
                  <a:lnTo>
                    <a:pt x="163189" y="29393"/>
                  </a:lnTo>
                  <a:lnTo>
                    <a:pt x="169215" y="15085"/>
                  </a:lnTo>
                  <a:lnTo>
                    <a:pt x="1165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9"/>
            <p:cNvSpPr/>
            <p:nvPr/>
          </p:nvSpPr>
          <p:spPr>
            <a:xfrm>
              <a:off x="1661525" y="2410150"/>
              <a:ext cx="4246100" cy="750525"/>
            </a:xfrm>
            <a:custGeom>
              <a:rect b="b" l="l" r="r" t="t"/>
              <a:pathLst>
                <a:path extrusionOk="0" h="30021" w="169844">
                  <a:moveTo>
                    <a:pt x="116791" y="629"/>
                  </a:moveTo>
                  <a:lnTo>
                    <a:pt x="169104" y="15639"/>
                  </a:lnTo>
                  <a:lnTo>
                    <a:pt x="163300" y="29429"/>
                  </a:lnTo>
                  <a:lnTo>
                    <a:pt x="6545" y="29429"/>
                  </a:lnTo>
                  <a:lnTo>
                    <a:pt x="740" y="15639"/>
                  </a:lnTo>
                  <a:lnTo>
                    <a:pt x="53017" y="629"/>
                  </a:lnTo>
                  <a:close/>
                  <a:moveTo>
                    <a:pt x="52943" y="0"/>
                  </a:moveTo>
                  <a:lnTo>
                    <a:pt x="52869" y="37"/>
                  </a:lnTo>
                  <a:lnTo>
                    <a:pt x="223" y="15121"/>
                  </a:lnTo>
                  <a:cubicBezTo>
                    <a:pt x="149" y="15158"/>
                    <a:pt x="75" y="15232"/>
                    <a:pt x="38" y="15306"/>
                  </a:cubicBezTo>
                  <a:cubicBezTo>
                    <a:pt x="1" y="15380"/>
                    <a:pt x="1" y="15454"/>
                    <a:pt x="38" y="15565"/>
                  </a:cubicBezTo>
                  <a:lnTo>
                    <a:pt x="6064" y="29836"/>
                  </a:lnTo>
                  <a:cubicBezTo>
                    <a:pt x="6101" y="29946"/>
                    <a:pt x="6212" y="30020"/>
                    <a:pt x="6323" y="30020"/>
                  </a:cubicBezTo>
                  <a:lnTo>
                    <a:pt x="163485" y="30020"/>
                  </a:lnTo>
                  <a:cubicBezTo>
                    <a:pt x="163633" y="30020"/>
                    <a:pt x="163744" y="29946"/>
                    <a:pt x="163781" y="29836"/>
                  </a:cubicBezTo>
                  <a:lnTo>
                    <a:pt x="169807" y="15565"/>
                  </a:lnTo>
                  <a:cubicBezTo>
                    <a:pt x="169844" y="15454"/>
                    <a:pt x="169844" y="15380"/>
                    <a:pt x="169807" y="15306"/>
                  </a:cubicBezTo>
                  <a:cubicBezTo>
                    <a:pt x="169770" y="15232"/>
                    <a:pt x="169696" y="15158"/>
                    <a:pt x="169622" y="15121"/>
                  </a:cubicBezTo>
                  <a:lnTo>
                    <a:pt x="116976" y="37"/>
                  </a:lnTo>
                  <a:lnTo>
                    <a:pt x="11686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9"/>
            <p:cNvSpPr/>
            <p:nvPr/>
          </p:nvSpPr>
          <p:spPr>
            <a:xfrm>
              <a:off x="2122750" y="2690200"/>
              <a:ext cx="409475" cy="244950"/>
            </a:xfrm>
            <a:custGeom>
              <a:rect b="b" l="l" r="r" t="t"/>
              <a:pathLst>
                <a:path extrusionOk="0" h="9798" w="16379">
                  <a:moveTo>
                    <a:pt x="9391" y="0"/>
                  </a:moveTo>
                  <a:lnTo>
                    <a:pt x="0" y="2366"/>
                  </a:lnTo>
                  <a:lnTo>
                    <a:pt x="6248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9"/>
            <p:cNvSpPr/>
            <p:nvPr/>
          </p:nvSpPr>
          <p:spPr>
            <a:xfrm>
              <a:off x="2396325" y="2621800"/>
              <a:ext cx="409475" cy="244950"/>
            </a:xfrm>
            <a:custGeom>
              <a:rect b="b" l="l" r="r" t="t"/>
              <a:pathLst>
                <a:path extrusionOk="0" h="9798" w="16379">
                  <a:moveTo>
                    <a:pt x="9391" y="0"/>
                  </a:moveTo>
                  <a:lnTo>
                    <a:pt x="0" y="2367"/>
                  </a:lnTo>
                  <a:lnTo>
                    <a:pt x="6249" y="9798"/>
                  </a:lnTo>
                  <a:lnTo>
                    <a:pt x="16378" y="8910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9"/>
            <p:cNvSpPr/>
            <p:nvPr/>
          </p:nvSpPr>
          <p:spPr>
            <a:xfrm>
              <a:off x="5047125" y="2690200"/>
              <a:ext cx="409475" cy="244950"/>
            </a:xfrm>
            <a:custGeom>
              <a:rect b="b" l="l" r="r" t="t"/>
              <a:pathLst>
                <a:path extrusionOk="0" h="9798" w="16379">
                  <a:moveTo>
                    <a:pt x="6988" y="0"/>
                  </a:moveTo>
                  <a:lnTo>
                    <a:pt x="0" y="8910"/>
                  </a:lnTo>
                  <a:lnTo>
                    <a:pt x="10130" y="9798"/>
                  </a:lnTo>
                  <a:lnTo>
                    <a:pt x="16378" y="2366"/>
                  </a:lnTo>
                  <a:lnTo>
                    <a:pt x="698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9"/>
            <p:cNvSpPr/>
            <p:nvPr/>
          </p:nvSpPr>
          <p:spPr>
            <a:xfrm>
              <a:off x="4772600" y="2621800"/>
              <a:ext cx="410400" cy="244950"/>
            </a:xfrm>
            <a:custGeom>
              <a:rect b="b" l="l" r="r" t="t"/>
              <a:pathLst>
                <a:path extrusionOk="0" h="9798" w="16416">
                  <a:moveTo>
                    <a:pt x="7025" y="0"/>
                  </a:moveTo>
                  <a:lnTo>
                    <a:pt x="1" y="8910"/>
                  </a:lnTo>
                  <a:lnTo>
                    <a:pt x="10131" y="9798"/>
                  </a:lnTo>
                  <a:lnTo>
                    <a:pt x="16416" y="2367"/>
                  </a:lnTo>
                  <a:lnTo>
                    <a:pt x="7025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9"/>
            <p:cNvSpPr/>
            <p:nvPr/>
          </p:nvSpPr>
          <p:spPr>
            <a:xfrm>
              <a:off x="1668925" y="2795550"/>
              <a:ext cx="863300" cy="854975"/>
            </a:xfrm>
            <a:custGeom>
              <a:rect b="b" l="l" r="r" t="t"/>
              <a:pathLst>
                <a:path extrusionOk="0" h="34199" w="34532">
                  <a:moveTo>
                    <a:pt x="1" y="1"/>
                  </a:moveTo>
                  <a:lnTo>
                    <a:pt x="14604" y="34199"/>
                  </a:lnTo>
                  <a:lnTo>
                    <a:pt x="31537" y="34199"/>
                  </a:lnTo>
                  <a:lnTo>
                    <a:pt x="34531" y="46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9"/>
            <p:cNvSpPr/>
            <p:nvPr/>
          </p:nvSpPr>
          <p:spPr>
            <a:xfrm>
              <a:off x="1661525" y="2788175"/>
              <a:ext cx="879000" cy="870675"/>
            </a:xfrm>
            <a:custGeom>
              <a:rect b="b" l="l" r="r" t="t"/>
              <a:pathLst>
                <a:path extrusionOk="0" h="34827" w="35160">
                  <a:moveTo>
                    <a:pt x="814" y="703"/>
                  </a:moveTo>
                  <a:lnTo>
                    <a:pt x="34494" y="5250"/>
                  </a:lnTo>
                  <a:lnTo>
                    <a:pt x="31526" y="34198"/>
                  </a:lnTo>
                  <a:lnTo>
                    <a:pt x="15122" y="34198"/>
                  </a:lnTo>
                  <a:lnTo>
                    <a:pt x="814" y="703"/>
                  </a:lnTo>
                  <a:close/>
                  <a:moveTo>
                    <a:pt x="334" y="0"/>
                  </a:moveTo>
                  <a:cubicBezTo>
                    <a:pt x="260" y="0"/>
                    <a:pt x="149" y="37"/>
                    <a:pt x="75" y="111"/>
                  </a:cubicBezTo>
                  <a:cubicBezTo>
                    <a:pt x="1" y="222"/>
                    <a:pt x="1" y="333"/>
                    <a:pt x="38" y="444"/>
                  </a:cubicBezTo>
                  <a:lnTo>
                    <a:pt x="14641" y="34605"/>
                  </a:lnTo>
                  <a:cubicBezTo>
                    <a:pt x="14678" y="34753"/>
                    <a:pt x="14789" y="34827"/>
                    <a:pt x="14900" y="34827"/>
                  </a:cubicBezTo>
                  <a:lnTo>
                    <a:pt x="31833" y="34827"/>
                  </a:lnTo>
                  <a:cubicBezTo>
                    <a:pt x="31980" y="34827"/>
                    <a:pt x="32091" y="34679"/>
                    <a:pt x="32128" y="34531"/>
                  </a:cubicBezTo>
                  <a:lnTo>
                    <a:pt x="35123" y="5028"/>
                  </a:lnTo>
                  <a:cubicBezTo>
                    <a:pt x="35160" y="4843"/>
                    <a:pt x="35049" y="4695"/>
                    <a:pt x="34864" y="4695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9"/>
            <p:cNvSpPr/>
            <p:nvPr/>
          </p:nvSpPr>
          <p:spPr>
            <a:xfrm>
              <a:off x="564425" y="2517350"/>
              <a:ext cx="635925" cy="2438250"/>
            </a:xfrm>
            <a:custGeom>
              <a:rect b="b" l="l" r="r" t="t"/>
              <a:pathLst>
                <a:path extrusionOk="0" h="97530" w="25437">
                  <a:moveTo>
                    <a:pt x="1" y="1"/>
                  </a:moveTo>
                  <a:lnTo>
                    <a:pt x="1" y="97049"/>
                  </a:lnTo>
                  <a:lnTo>
                    <a:pt x="24438" y="97530"/>
                  </a:lnTo>
                  <a:lnTo>
                    <a:pt x="25437" y="97530"/>
                  </a:lnTo>
                  <a:lnTo>
                    <a:pt x="25437" y="618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9"/>
            <p:cNvSpPr/>
            <p:nvPr/>
          </p:nvSpPr>
          <p:spPr>
            <a:xfrm>
              <a:off x="557050" y="2509725"/>
              <a:ext cx="651625" cy="2453275"/>
            </a:xfrm>
            <a:custGeom>
              <a:rect b="b" l="l" r="r" t="t"/>
              <a:pathLst>
                <a:path extrusionOk="0" h="98131" w="26065">
                  <a:moveTo>
                    <a:pt x="629" y="1859"/>
                  </a:moveTo>
                  <a:lnTo>
                    <a:pt x="25436" y="62232"/>
                  </a:lnTo>
                  <a:lnTo>
                    <a:pt x="25436" y="97502"/>
                  </a:lnTo>
                  <a:lnTo>
                    <a:pt x="24733" y="97502"/>
                  </a:lnTo>
                  <a:lnTo>
                    <a:pt x="629" y="97021"/>
                  </a:lnTo>
                  <a:lnTo>
                    <a:pt x="629" y="1859"/>
                  </a:lnTo>
                  <a:close/>
                  <a:moveTo>
                    <a:pt x="334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111" y="47"/>
                    <a:pt x="0" y="158"/>
                    <a:pt x="0" y="306"/>
                  </a:cubicBezTo>
                  <a:lnTo>
                    <a:pt x="0" y="97354"/>
                  </a:lnTo>
                  <a:cubicBezTo>
                    <a:pt x="0" y="97502"/>
                    <a:pt x="148" y="97650"/>
                    <a:pt x="296" y="97650"/>
                  </a:cubicBezTo>
                  <a:lnTo>
                    <a:pt x="24733" y="98130"/>
                  </a:lnTo>
                  <a:lnTo>
                    <a:pt x="25732" y="98130"/>
                  </a:lnTo>
                  <a:cubicBezTo>
                    <a:pt x="25842" y="98130"/>
                    <a:pt x="25916" y="98093"/>
                    <a:pt x="25953" y="98056"/>
                  </a:cubicBezTo>
                  <a:cubicBezTo>
                    <a:pt x="26027" y="97982"/>
                    <a:pt x="26064" y="97908"/>
                    <a:pt x="26064" y="97835"/>
                  </a:cubicBezTo>
                  <a:lnTo>
                    <a:pt x="26064" y="62158"/>
                  </a:lnTo>
                  <a:lnTo>
                    <a:pt x="26027" y="62047"/>
                  </a:lnTo>
                  <a:lnTo>
                    <a:pt x="592" y="195"/>
                  </a:lnTo>
                  <a:cubicBezTo>
                    <a:pt x="561" y="72"/>
                    <a:pt x="454" y="1"/>
                    <a:pt x="33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9"/>
            <p:cNvSpPr/>
            <p:nvPr/>
          </p:nvSpPr>
          <p:spPr>
            <a:xfrm>
              <a:off x="6378975" y="2517350"/>
              <a:ext cx="635925" cy="2438250"/>
            </a:xfrm>
            <a:custGeom>
              <a:rect b="b" l="l" r="r" t="t"/>
              <a:pathLst>
                <a:path extrusionOk="0" h="97530" w="25437">
                  <a:moveTo>
                    <a:pt x="25437" y="1"/>
                  </a:moveTo>
                  <a:lnTo>
                    <a:pt x="1" y="61853"/>
                  </a:lnTo>
                  <a:lnTo>
                    <a:pt x="1" y="97530"/>
                  </a:lnTo>
                  <a:lnTo>
                    <a:pt x="1036" y="97530"/>
                  </a:lnTo>
                  <a:lnTo>
                    <a:pt x="25437" y="97049"/>
                  </a:lnTo>
                  <a:lnTo>
                    <a:pt x="25437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9"/>
            <p:cNvSpPr/>
            <p:nvPr/>
          </p:nvSpPr>
          <p:spPr>
            <a:xfrm>
              <a:off x="6371600" y="2509725"/>
              <a:ext cx="650700" cy="2453275"/>
            </a:xfrm>
            <a:custGeom>
              <a:rect b="b" l="l" r="r" t="t"/>
              <a:pathLst>
                <a:path extrusionOk="0" h="98131" w="26028">
                  <a:moveTo>
                    <a:pt x="25436" y="1859"/>
                  </a:moveTo>
                  <a:lnTo>
                    <a:pt x="25436" y="97021"/>
                  </a:lnTo>
                  <a:lnTo>
                    <a:pt x="1331" y="97502"/>
                  </a:lnTo>
                  <a:lnTo>
                    <a:pt x="592" y="97502"/>
                  </a:lnTo>
                  <a:lnTo>
                    <a:pt x="592" y="62232"/>
                  </a:lnTo>
                  <a:lnTo>
                    <a:pt x="25436" y="1859"/>
                  </a:lnTo>
                  <a:close/>
                  <a:moveTo>
                    <a:pt x="25730" y="1"/>
                  </a:moveTo>
                  <a:cubicBezTo>
                    <a:pt x="25609" y="1"/>
                    <a:pt x="25497" y="72"/>
                    <a:pt x="25436" y="195"/>
                  </a:cubicBezTo>
                  <a:lnTo>
                    <a:pt x="0" y="62047"/>
                  </a:lnTo>
                  <a:lnTo>
                    <a:pt x="0" y="62158"/>
                  </a:lnTo>
                  <a:lnTo>
                    <a:pt x="0" y="97835"/>
                  </a:lnTo>
                  <a:cubicBezTo>
                    <a:pt x="0" y="97908"/>
                    <a:pt x="37" y="97982"/>
                    <a:pt x="74" y="98056"/>
                  </a:cubicBezTo>
                  <a:cubicBezTo>
                    <a:pt x="148" y="98093"/>
                    <a:pt x="222" y="98130"/>
                    <a:pt x="296" y="98130"/>
                  </a:cubicBezTo>
                  <a:lnTo>
                    <a:pt x="1331" y="98130"/>
                  </a:lnTo>
                  <a:lnTo>
                    <a:pt x="25732" y="97650"/>
                  </a:lnTo>
                  <a:cubicBezTo>
                    <a:pt x="25916" y="97650"/>
                    <a:pt x="26027" y="97502"/>
                    <a:pt x="26027" y="97354"/>
                  </a:cubicBezTo>
                  <a:lnTo>
                    <a:pt x="26027" y="306"/>
                  </a:lnTo>
                  <a:cubicBezTo>
                    <a:pt x="26027" y="158"/>
                    <a:pt x="25953" y="47"/>
                    <a:pt x="25805" y="10"/>
                  </a:cubicBezTo>
                  <a:cubicBezTo>
                    <a:pt x="25780" y="4"/>
                    <a:pt x="25755" y="1"/>
                    <a:pt x="2573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9"/>
            <p:cNvSpPr/>
            <p:nvPr/>
          </p:nvSpPr>
          <p:spPr>
            <a:xfrm>
              <a:off x="564425" y="2517350"/>
              <a:ext cx="1469625" cy="1546325"/>
            </a:xfrm>
            <a:custGeom>
              <a:rect b="b" l="l" r="r" t="t"/>
              <a:pathLst>
                <a:path extrusionOk="0" h="61853" w="58785">
                  <a:moveTo>
                    <a:pt x="1" y="1"/>
                  </a:moveTo>
                  <a:lnTo>
                    <a:pt x="25363" y="61853"/>
                  </a:lnTo>
                  <a:lnTo>
                    <a:pt x="58784" y="45327"/>
                  </a:lnTo>
                  <a:lnTo>
                    <a:pt x="44181" y="1112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9"/>
            <p:cNvSpPr/>
            <p:nvPr/>
          </p:nvSpPr>
          <p:spPr>
            <a:xfrm>
              <a:off x="556125" y="2509600"/>
              <a:ext cx="1487150" cy="1562075"/>
            </a:xfrm>
            <a:custGeom>
              <a:rect b="b" l="l" r="r" t="t"/>
              <a:pathLst>
                <a:path extrusionOk="0" h="62483" w="59486">
                  <a:moveTo>
                    <a:pt x="850" y="754"/>
                  </a:moveTo>
                  <a:lnTo>
                    <a:pt x="44291" y="11698"/>
                  </a:lnTo>
                  <a:lnTo>
                    <a:pt x="58752" y="45503"/>
                  </a:lnTo>
                  <a:lnTo>
                    <a:pt x="58752" y="45503"/>
                  </a:lnTo>
                  <a:lnTo>
                    <a:pt x="25879" y="61756"/>
                  </a:lnTo>
                  <a:lnTo>
                    <a:pt x="850" y="754"/>
                  </a:lnTo>
                  <a:close/>
                  <a:moveTo>
                    <a:pt x="318" y="1"/>
                  </a:moveTo>
                  <a:cubicBezTo>
                    <a:pt x="239" y="1"/>
                    <a:pt x="165" y="35"/>
                    <a:pt x="111" y="89"/>
                  </a:cubicBezTo>
                  <a:cubicBezTo>
                    <a:pt x="37" y="200"/>
                    <a:pt x="0" y="311"/>
                    <a:pt x="74" y="422"/>
                  </a:cubicBezTo>
                  <a:lnTo>
                    <a:pt x="25399" y="62274"/>
                  </a:lnTo>
                  <a:cubicBezTo>
                    <a:pt x="25436" y="62348"/>
                    <a:pt x="25510" y="62422"/>
                    <a:pt x="25584" y="62459"/>
                  </a:cubicBezTo>
                  <a:cubicBezTo>
                    <a:pt x="25614" y="62474"/>
                    <a:pt x="25651" y="62483"/>
                    <a:pt x="25689" y="62483"/>
                  </a:cubicBezTo>
                  <a:cubicBezTo>
                    <a:pt x="25743" y="62483"/>
                    <a:pt x="25799" y="62465"/>
                    <a:pt x="25842" y="62422"/>
                  </a:cubicBezTo>
                  <a:lnTo>
                    <a:pt x="59264" y="45933"/>
                  </a:lnTo>
                  <a:cubicBezTo>
                    <a:pt x="59412" y="45859"/>
                    <a:pt x="59486" y="45674"/>
                    <a:pt x="59412" y="45526"/>
                  </a:cubicBezTo>
                  <a:lnTo>
                    <a:pt x="44808" y="11328"/>
                  </a:lnTo>
                  <a:cubicBezTo>
                    <a:pt x="44771" y="11254"/>
                    <a:pt x="44697" y="11180"/>
                    <a:pt x="44587" y="11143"/>
                  </a:cubicBezTo>
                  <a:lnTo>
                    <a:pt x="407" y="15"/>
                  </a:lnTo>
                  <a:cubicBezTo>
                    <a:pt x="377" y="5"/>
                    <a:pt x="347" y="1"/>
                    <a:pt x="31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9"/>
            <p:cNvSpPr/>
            <p:nvPr/>
          </p:nvSpPr>
          <p:spPr>
            <a:xfrm>
              <a:off x="5038800" y="2795550"/>
              <a:ext cx="861425" cy="854975"/>
            </a:xfrm>
            <a:custGeom>
              <a:rect b="b" l="l" r="r" t="t"/>
              <a:pathLst>
                <a:path extrusionOk="0" h="34199" w="34457">
                  <a:moveTo>
                    <a:pt x="34457" y="1"/>
                  </a:moveTo>
                  <a:lnTo>
                    <a:pt x="0" y="4696"/>
                  </a:lnTo>
                  <a:lnTo>
                    <a:pt x="2958" y="34199"/>
                  </a:lnTo>
                  <a:lnTo>
                    <a:pt x="19854" y="34199"/>
                  </a:lnTo>
                  <a:lnTo>
                    <a:pt x="344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9"/>
            <p:cNvSpPr/>
            <p:nvPr/>
          </p:nvSpPr>
          <p:spPr>
            <a:xfrm>
              <a:off x="5030475" y="2788175"/>
              <a:ext cx="878075" cy="870675"/>
            </a:xfrm>
            <a:custGeom>
              <a:rect b="b" l="l" r="r" t="t"/>
              <a:pathLst>
                <a:path extrusionOk="0" h="34827" w="35123">
                  <a:moveTo>
                    <a:pt x="34272" y="703"/>
                  </a:moveTo>
                  <a:lnTo>
                    <a:pt x="19965" y="34198"/>
                  </a:lnTo>
                  <a:lnTo>
                    <a:pt x="3561" y="34198"/>
                  </a:lnTo>
                  <a:lnTo>
                    <a:pt x="666" y="5250"/>
                  </a:lnTo>
                  <a:lnTo>
                    <a:pt x="34272" y="703"/>
                  </a:lnTo>
                  <a:close/>
                  <a:moveTo>
                    <a:pt x="34753" y="0"/>
                  </a:moveTo>
                  <a:lnTo>
                    <a:pt x="296" y="4695"/>
                  </a:lnTo>
                  <a:cubicBezTo>
                    <a:pt x="149" y="4732"/>
                    <a:pt x="1" y="4880"/>
                    <a:pt x="38" y="5028"/>
                  </a:cubicBezTo>
                  <a:lnTo>
                    <a:pt x="2958" y="34531"/>
                  </a:lnTo>
                  <a:cubicBezTo>
                    <a:pt x="2995" y="34679"/>
                    <a:pt x="3106" y="34827"/>
                    <a:pt x="3291" y="34827"/>
                  </a:cubicBezTo>
                  <a:lnTo>
                    <a:pt x="20187" y="34827"/>
                  </a:lnTo>
                  <a:cubicBezTo>
                    <a:pt x="20298" y="34827"/>
                    <a:pt x="20408" y="34753"/>
                    <a:pt x="20445" y="34605"/>
                  </a:cubicBezTo>
                  <a:lnTo>
                    <a:pt x="35049" y="444"/>
                  </a:lnTo>
                  <a:cubicBezTo>
                    <a:pt x="35123" y="333"/>
                    <a:pt x="35086" y="222"/>
                    <a:pt x="35012" y="111"/>
                  </a:cubicBezTo>
                  <a:cubicBezTo>
                    <a:pt x="34938" y="37"/>
                    <a:pt x="34864" y="0"/>
                    <a:pt x="3475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9"/>
            <p:cNvSpPr/>
            <p:nvPr/>
          </p:nvSpPr>
          <p:spPr>
            <a:xfrm>
              <a:off x="5583200" y="3053425"/>
              <a:ext cx="129400" cy="107250"/>
            </a:xfrm>
            <a:custGeom>
              <a:rect b="b" l="l" r="r" t="t"/>
              <a:pathLst>
                <a:path extrusionOk="0" h="4290" w="5176">
                  <a:moveTo>
                    <a:pt x="5176" y="1"/>
                  </a:moveTo>
                  <a:lnTo>
                    <a:pt x="1442" y="371"/>
                  </a:lnTo>
                  <a:lnTo>
                    <a:pt x="0" y="4289"/>
                  </a:lnTo>
                  <a:lnTo>
                    <a:pt x="3623" y="3957"/>
                  </a:lnTo>
                  <a:lnTo>
                    <a:pt x="517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9"/>
            <p:cNvSpPr/>
            <p:nvPr/>
          </p:nvSpPr>
          <p:spPr>
            <a:xfrm>
              <a:off x="5375225" y="3075625"/>
              <a:ext cx="122950" cy="102600"/>
            </a:xfrm>
            <a:custGeom>
              <a:rect b="b" l="l" r="r" t="t"/>
              <a:pathLst>
                <a:path extrusionOk="0" h="4104" w="4918">
                  <a:moveTo>
                    <a:pt x="4918" y="0"/>
                  </a:moveTo>
                  <a:lnTo>
                    <a:pt x="1406" y="333"/>
                  </a:lnTo>
                  <a:lnTo>
                    <a:pt x="1" y="4104"/>
                  </a:lnTo>
                  <a:lnTo>
                    <a:pt x="3513" y="3808"/>
                  </a:lnTo>
                  <a:lnTo>
                    <a:pt x="491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9"/>
            <p:cNvSpPr/>
            <p:nvPr/>
          </p:nvSpPr>
          <p:spPr>
            <a:xfrm>
              <a:off x="5415900" y="2996125"/>
              <a:ext cx="111850" cy="73050"/>
            </a:xfrm>
            <a:custGeom>
              <a:rect b="b" l="l" r="r" t="t"/>
              <a:pathLst>
                <a:path extrusionOk="0" h="2922" w="4474">
                  <a:moveTo>
                    <a:pt x="4474" y="1"/>
                  </a:moveTo>
                  <a:lnTo>
                    <a:pt x="962" y="407"/>
                  </a:lnTo>
                  <a:lnTo>
                    <a:pt x="0" y="2921"/>
                  </a:lnTo>
                  <a:lnTo>
                    <a:pt x="3513" y="2552"/>
                  </a:lnTo>
                  <a:lnTo>
                    <a:pt x="447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9"/>
            <p:cNvSpPr/>
            <p:nvPr/>
          </p:nvSpPr>
          <p:spPr>
            <a:xfrm>
              <a:off x="5520350" y="2983200"/>
              <a:ext cx="112775" cy="74875"/>
            </a:xfrm>
            <a:custGeom>
              <a:rect b="b" l="l" r="r" t="t"/>
              <a:pathLst>
                <a:path extrusionOk="0" h="2995" w="4511">
                  <a:moveTo>
                    <a:pt x="4511" y="0"/>
                  </a:moveTo>
                  <a:lnTo>
                    <a:pt x="961" y="444"/>
                  </a:lnTo>
                  <a:lnTo>
                    <a:pt x="0" y="2995"/>
                  </a:lnTo>
                  <a:lnTo>
                    <a:pt x="0" y="2995"/>
                  </a:lnTo>
                  <a:lnTo>
                    <a:pt x="3512" y="2662"/>
                  </a:lnTo>
                  <a:lnTo>
                    <a:pt x="451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39"/>
            <p:cNvSpPr/>
            <p:nvPr/>
          </p:nvSpPr>
          <p:spPr>
            <a:xfrm>
              <a:off x="5276325" y="3085775"/>
              <a:ext cx="118350" cy="101700"/>
            </a:xfrm>
            <a:custGeom>
              <a:rect b="b" l="l" r="r" t="t"/>
              <a:pathLst>
                <a:path extrusionOk="0" h="4068" w="4734">
                  <a:moveTo>
                    <a:pt x="4733" y="1"/>
                  </a:moveTo>
                  <a:lnTo>
                    <a:pt x="1517" y="334"/>
                  </a:lnTo>
                  <a:lnTo>
                    <a:pt x="1" y="4068"/>
                  </a:lnTo>
                  <a:lnTo>
                    <a:pt x="3291" y="3772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39"/>
            <p:cNvSpPr/>
            <p:nvPr/>
          </p:nvSpPr>
          <p:spPr>
            <a:xfrm>
              <a:off x="5535125" y="3168050"/>
              <a:ext cx="132200" cy="119250"/>
            </a:xfrm>
            <a:custGeom>
              <a:rect b="b" l="l" r="r" t="t"/>
              <a:pathLst>
                <a:path extrusionOk="0" h="4770" w="5288">
                  <a:moveTo>
                    <a:pt x="5287" y="0"/>
                  </a:moveTo>
                  <a:lnTo>
                    <a:pt x="1664" y="296"/>
                  </a:lnTo>
                  <a:lnTo>
                    <a:pt x="1" y="4769"/>
                  </a:lnTo>
                  <a:lnTo>
                    <a:pt x="3476" y="4585"/>
                  </a:lnTo>
                  <a:lnTo>
                    <a:pt x="528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9"/>
            <p:cNvSpPr/>
            <p:nvPr/>
          </p:nvSpPr>
          <p:spPr>
            <a:xfrm>
              <a:off x="5295750" y="3308525"/>
              <a:ext cx="115550" cy="81375"/>
            </a:xfrm>
            <a:custGeom>
              <a:rect b="b" l="l" r="r" t="t"/>
              <a:pathLst>
                <a:path extrusionOk="0" h="3255" w="4622">
                  <a:moveTo>
                    <a:pt x="4622" y="1"/>
                  </a:moveTo>
                  <a:lnTo>
                    <a:pt x="1146" y="223"/>
                  </a:lnTo>
                  <a:lnTo>
                    <a:pt x="0" y="3254"/>
                  </a:lnTo>
                  <a:lnTo>
                    <a:pt x="3402" y="3254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9"/>
            <p:cNvSpPr/>
            <p:nvPr/>
          </p:nvSpPr>
          <p:spPr>
            <a:xfrm>
              <a:off x="5478750" y="3064525"/>
              <a:ext cx="123875" cy="104475"/>
            </a:xfrm>
            <a:custGeom>
              <a:rect b="b" l="l" r="r" t="t"/>
              <a:pathLst>
                <a:path extrusionOk="0" h="4179" w="4955">
                  <a:moveTo>
                    <a:pt x="4954" y="0"/>
                  </a:moveTo>
                  <a:lnTo>
                    <a:pt x="1442" y="370"/>
                  </a:lnTo>
                  <a:lnTo>
                    <a:pt x="0" y="4178"/>
                  </a:lnTo>
                  <a:lnTo>
                    <a:pt x="3513" y="3882"/>
                  </a:lnTo>
                  <a:lnTo>
                    <a:pt x="495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9"/>
            <p:cNvSpPr/>
            <p:nvPr/>
          </p:nvSpPr>
          <p:spPr>
            <a:xfrm>
              <a:off x="5624775" y="2969325"/>
              <a:ext cx="121100" cy="78575"/>
            </a:xfrm>
            <a:custGeom>
              <a:rect b="b" l="l" r="r" t="t"/>
              <a:pathLst>
                <a:path extrusionOk="0" h="3143" w="4844">
                  <a:moveTo>
                    <a:pt x="4844" y="0"/>
                  </a:moveTo>
                  <a:lnTo>
                    <a:pt x="999" y="481"/>
                  </a:lnTo>
                  <a:lnTo>
                    <a:pt x="1" y="3143"/>
                  </a:lnTo>
                  <a:lnTo>
                    <a:pt x="3772" y="2773"/>
                  </a:lnTo>
                  <a:lnTo>
                    <a:pt x="4844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9"/>
            <p:cNvSpPr/>
            <p:nvPr/>
          </p:nvSpPr>
          <p:spPr>
            <a:xfrm>
              <a:off x="5193150" y="3315000"/>
              <a:ext cx="115550" cy="74900"/>
            </a:xfrm>
            <a:custGeom>
              <a:rect b="b" l="l" r="r" t="t"/>
              <a:pathLst>
                <a:path extrusionOk="0" h="2996" w="4622">
                  <a:moveTo>
                    <a:pt x="4622" y="1"/>
                  </a:moveTo>
                  <a:lnTo>
                    <a:pt x="1147" y="185"/>
                  </a:lnTo>
                  <a:lnTo>
                    <a:pt x="0" y="2995"/>
                  </a:lnTo>
                  <a:lnTo>
                    <a:pt x="3476" y="2995"/>
                  </a:lnTo>
                  <a:lnTo>
                    <a:pt x="4622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9"/>
            <p:cNvSpPr/>
            <p:nvPr/>
          </p:nvSpPr>
          <p:spPr>
            <a:xfrm>
              <a:off x="5320700" y="3009075"/>
              <a:ext cx="102625" cy="69325"/>
            </a:xfrm>
            <a:custGeom>
              <a:rect b="b" l="l" r="r" t="t"/>
              <a:pathLst>
                <a:path extrusionOk="0" h="2773" w="4105">
                  <a:moveTo>
                    <a:pt x="4104" y="0"/>
                  </a:moveTo>
                  <a:lnTo>
                    <a:pt x="962" y="370"/>
                  </a:lnTo>
                  <a:lnTo>
                    <a:pt x="0" y="2773"/>
                  </a:lnTo>
                  <a:lnTo>
                    <a:pt x="0" y="2773"/>
                  </a:lnTo>
                  <a:lnTo>
                    <a:pt x="3180" y="2477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9"/>
            <p:cNvSpPr/>
            <p:nvPr/>
          </p:nvSpPr>
          <p:spPr>
            <a:xfrm>
              <a:off x="5497225" y="3297450"/>
              <a:ext cx="119275" cy="92450"/>
            </a:xfrm>
            <a:custGeom>
              <a:rect b="b" l="l" r="r" t="t"/>
              <a:pathLst>
                <a:path extrusionOk="0" h="3698" w="4771">
                  <a:moveTo>
                    <a:pt x="4770" y="0"/>
                  </a:moveTo>
                  <a:lnTo>
                    <a:pt x="1295" y="185"/>
                  </a:lnTo>
                  <a:lnTo>
                    <a:pt x="1" y="3697"/>
                  </a:lnTo>
                  <a:lnTo>
                    <a:pt x="3291" y="3697"/>
                  </a:lnTo>
                  <a:lnTo>
                    <a:pt x="4770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9"/>
            <p:cNvSpPr/>
            <p:nvPr/>
          </p:nvSpPr>
          <p:spPr>
            <a:xfrm>
              <a:off x="5432525" y="3177275"/>
              <a:ext cx="128500" cy="115575"/>
            </a:xfrm>
            <a:custGeom>
              <a:rect b="b" l="l" r="r" t="t"/>
              <a:pathLst>
                <a:path extrusionOk="0" h="4623" w="5140">
                  <a:moveTo>
                    <a:pt x="5140" y="1"/>
                  </a:moveTo>
                  <a:lnTo>
                    <a:pt x="1628" y="297"/>
                  </a:lnTo>
                  <a:lnTo>
                    <a:pt x="1" y="4622"/>
                  </a:lnTo>
                  <a:lnTo>
                    <a:pt x="3476" y="4437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9"/>
            <p:cNvSpPr/>
            <p:nvPr/>
          </p:nvSpPr>
          <p:spPr>
            <a:xfrm>
              <a:off x="5329950" y="3185600"/>
              <a:ext cx="126650" cy="112800"/>
            </a:xfrm>
            <a:custGeom>
              <a:rect b="b" l="l" r="r" t="t"/>
              <a:pathLst>
                <a:path extrusionOk="0" h="4512" w="5066">
                  <a:moveTo>
                    <a:pt x="5065" y="1"/>
                  </a:moveTo>
                  <a:lnTo>
                    <a:pt x="1590" y="333"/>
                  </a:lnTo>
                  <a:lnTo>
                    <a:pt x="0" y="4511"/>
                  </a:lnTo>
                  <a:lnTo>
                    <a:pt x="3475" y="4326"/>
                  </a:lnTo>
                  <a:lnTo>
                    <a:pt x="5065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39"/>
            <p:cNvSpPr/>
            <p:nvPr/>
          </p:nvSpPr>
          <p:spPr>
            <a:xfrm>
              <a:off x="5228275" y="3194850"/>
              <a:ext cx="124800" cy="110000"/>
            </a:xfrm>
            <a:custGeom>
              <a:rect b="b" l="l" r="r" t="t"/>
              <a:pathLst>
                <a:path extrusionOk="0" h="4400" w="4992">
                  <a:moveTo>
                    <a:pt x="4991" y="0"/>
                  </a:moveTo>
                  <a:lnTo>
                    <a:pt x="1664" y="296"/>
                  </a:lnTo>
                  <a:lnTo>
                    <a:pt x="0" y="4400"/>
                  </a:lnTo>
                  <a:lnTo>
                    <a:pt x="3439" y="4178"/>
                  </a:lnTo>
                  <a:lnTo>
                    <a:pt x="499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9"/>
            <p:cNvSpPr/>
            <p:nvPr/>
          </p:nvSpPr>
          <p:spPr>
            <a:xfrm>
              <a:off x="5396500" y="3302975"/>
              <a:ext cx="117400" cy="86925"/>
            </a:xfrm>
            <a:custGeom>
              <a:rect b="b" l="l" r="r" t="t"/>
              <a:pathLst>
                <a:path extrusionOk="0" h="3477" w="4696">
                  <a:moveTo>
                    <a:pt x="4695" y="1"/>
                  </a:moveTo>
                  <a:lnTo>
                    <a:pt x="1220" y="186"/>
                  </a:lnTo>
                  <a:lnTo>
                    <a:pt x="0" y="3476"/>
                  </a:lnTo>
                  <a:lnTo>
                    <a:pt x="3401" y="3476"/>
                  </a:lnTo>
                  <a:lnTo>
                    <a:pt x="4695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9"/>
            <p:cNvSpPr/>
            <p:nvPr/>
          </p:nvSpPr>
          <p:spPr>
            <a:xfrm>
              <a:off x="5535125" y="2517350"/>
              <a:ext cx="1469600" cy="1546325"/>
            </a:xfrm>
            <a:custGeom>
              <a:rect b="b" l="l" r="r" t="t"/>
              <a:pathLst>
                <a:path extrusionOk="0" h="61853" w="58784">
                  <a:moveTo>
                    <a:pt x="58784" y="1"/>
                  </a:moveTo>
                  <a:lnTo>
                    <a:pt x="14604" y="11129"/>
                  </a:lnTo>
                  <a:lnTo>
                    <a:pt x="1" y="45327"/>
                  </a:lnTo>
                  <a:lnTo>
                    <a:pt x="33422" y="61853"/>
                  </a:lnTo>
                  <a:lnTo>
                    <a:pt x="587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9"/>
            <p:cNvSpPr/>
            <p:nvPr/>
          </p:nvSpPr>
          <p:spPr>
            <a:xfrm>
              <a:off x="5525875" y="2509600"/>
              <a:ext cx="1487175" cy="1562075"/>
            </a:xfrm>
            <a:custGeom>
              <a:rect b="b" l="l" r="r" t="t"/>
              <a:pathLst>
                <a:path extrusionOk="0" h="62483" w="59487">
                  <a:moveTo>
                    <a:pt x="58636" y="754"/>
                  </a:moveTo>
                  <a:lnTo>
                    <a:pt x="33644" y="61756"/>
                  </a:lnTo>
                  <a:lnTo>
                    <a:pt x="734" y="45503"/>
                  </a:lnTo>
                  <a:lnTo>
                    <a:pt x="734" y="45503"/>
                  </a:lnTo>
                  <a:lnTo>
                    <a:pt x="15196" y="11698"/>
                  </a:lnTo>
                  <a:lnTo>
                    <a:pt x="58636" y="754"/>
                  </a:lnTo>
                  <a:close/>
                  <a:moveTo>
                    <a:pt x="59168" y="1"/>
                  </a:moveTo>
                  <a:cubicBezTo>
                    <a:pt x="59139" y="1"/>
                    <a:pt x="59110" y="5"/>
                    <a:pt x="59080" y="15"/>
                  </a:cubicBezTo>
                  <a:lnTo>
                    <a:pt x="14900" y="11143"/>
                  </a:lnTo>
                  <a:cubicBezTo>
                    <a:pt x="14789" y="11180"/>
                    <a:pt x="14715" y="11254"/>
                    <a:pt x="14678" y="11328"/>
                  </a:cubicBezTo>
                  <a:lnTo>
                    <a:pt x="75" y="45526"/>
                  </a:lnTo>
                  <a:cubicBezTo>
                    <a:pt x="1" y="45674"/>
                    <a:pt x="75" y="45859"/>
                    <a:pt x="223" y="45933"/>
                  </a:cubicBezTo>
                  <a:lnTo>
                    <a:pt x="33644" y="62422"/>
                  </a:lnTo>
                  <a:cubicBezTo>
                    <a:pt x="33687" y="62465"/>
                    <a:pt x="33743" y="62483"/>
                    <a:pt x="33797" y="62483"/>
                  </a:cubicBezTo>
                  <a:cubicBezTo>
                    <a:pt x="33835" y="62483"/>
                    <a:pt x="33872" y="62474"/>
                    <a:pt x="33903" y="62459"/>
                  </a:cubicBezTo>
                  <a:cubicBezTo>
                    <a:pt x="33977" y="62422"/>
                    <a:pt x="34051" y="62348"/>
                    <a:pt x="34088" y="62274"/>
                  </a:cubicBezTo>
                  <a:lnTo>
                    <a:pt x="59413" y="422"/>
                  </a:lnTo>
                  <a:cubicBezTo>
                    <a:pt x="59487" y="311"/>
                    <a:pt x="59450" y="200"/>
                    <a:pt x="59376" y="89"/>
                  </a:cubicBezTo>
                  <a:cubicBezTo>
                    <a:pt x="59322" y="35"/>
                    <a:pt x="59248" y="1"/>
                    <a:pt x="5916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9"/>
            <p:cNvSpPr/>
            <p:nvPr/>
          </p:nvSpPr>
          <p:spPr>
            <a:xfrm>
              <a:off x="2453625" y="2391650"/>
              <a:ext cx="2670225" cy="1257025"/>
            </a:xfrm>
            <a:custGeom>
              <a:rect b="b" l="l" r="r" t="t"/>
              <a:pathLst>
                <a:path extrusionOk="0" h="50281" w="106809">
                  <a:moveTo>
                    <a:pt x="8652" y="1"/>
                  </a:moveTo>
                  <a:cubicBezTo>
                    <a:pt x="6766" y="1"/>
                    <a:pt x="5214" y="1406"/>
                    <a:pt x="4992" y="3291"/>
                  </a:cubicBezTo>
                  <a:lnTo>
                    <a:pt x="1" y="50281"/>
                  </a:lnTo>
                  <a:lnTo>
                    <a:pt x="106809" y="50281"/>
                  </a:lnTo>
                  <a:lnTo>
                    <a:pt x="101818" y="3291"/>
                  </a:lnTo>
                  <a:cubicBezTo>
                    <a:pt x="101633" y="1406"/>
                    <a:pt x="100043" y="1"/>
                    <a:pt x="98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9"/>
            <p:cNvSpPr/>
            <p:nvPr/>
          </p:nvSpPr>
          <p:spPr>
            <a:xfrm>
              <a:off x="2446225" y="2384250"/>
              <a:ext cx="2685950" cy="1272750"/>
            </a:xfrm>
            <a:custGeom>
              <a:rect b="b" l="l" r="r" t="t"/>
              <a:pathLst>
                <a:path extrusionOk="0" h="50910" w="107438">
                  <a:moveTo>
                    <a:pt x="98454" y="593"/>
                  </a:moveTo>
                  <a:cubicBezTo>
                    <a:pt x="100191" y="593"/>
                    <a:pt x="101633" y="1923"/>
                    <a:pt x="101818" y="3624"/>
                  </a:cubicBezTo>
                  <a:lnTo>
                    <a:pt x="106774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805" y="1923"/>
                    <a:pt x="7247" y="593"/>
                    <a:pt x="8948" y="593"/>
                  </a:cubicBezTo>
                  <a:close/>
                  <a:moveTo>
                    <a:pt x="8948" y="1"/>
                  </a:moveTo>
                  <a:cubicBezTo>
                    <a:pt x="6914" y="1"/>
                    <a:pt x="5214" y="1517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07105" y="50910"/>
                  </a:lnTo>
                  <a:cubicBezTo>
                    <a:pt x="107216" y="50910"/>
                    <a:pt x="107290" y="50873"/>
                    <a:pt x="107327" y="50799"/>
                  </a:cubicBezTo>
                  <a:cubicBezTo>
                    <a:pt x="107400" y="50725"/>
                    <a:pt x="107437" y="50651"/>
                    <a:pt x="107437" y="50540"/>
                  </a:cubicBezTo>
                  <a:lnTo>
                    <a:pt x="102446" y="3550"/>
                  </a:lnTo>
                  <a:cubicBezTo>
                    <a:pt x="102225" y="1517"/>
                    <a:pt x="100487" y="1"/>
                    <a:pt x="9845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9"/>
            <p:cNvSpPr/>
            <p:nvPr/>
          </p:nvSpPr>
          <p:spPr>
            <a:xfrm>
              <a:off x="2453625" y="2391650"/>
              <a:ext cx="1203425" cy="1257025"/>
            </a:xfrm>
            <a:custGeom>
              <a:rect b="b" l="l" r="r" t="t"/>
              <a:pathLst>
                <a:path extrusionOk="0" h="50281" w="48137">
                  <a:moveTo>
                    <a:pt x="8319" y="1"/>
                  </a:moveTo>
                  <a:cubicBezTo>
                    <a:pt x="7654" y="75"/>
                    <a:pt x="7062" y="297"/>
                    <a:pt x="6544" y="666"/>
                  </a:cubicBezTo>
                  <a:lnTo>
                    <a:pt x="6397" y="777"/>
                  </a:lnTo>
                  <a:cubicBezTo>
                    <a:pt x="6249" y="888"/>
                    <a:pt x="6101" y="1036"/>
                    <a:pt x="5953" y="1184"/>
                  </a:cubicBezTo>
                  <a:cubicBezTo>
                    <a:pt x="5657" y="1517"/>
                    <a:pt x="5435" y="1886"/>
                    <a:pt x="5250" y="2293"/>
                  </a:cubicBezTo>
                  <a:cubicBezTo>
                    <a:pt x="5140" y="2626"/>
                    <a:pt x="5029" y="2958"/>
                    <a:pt x="4992" y="3291"/>
                  </a:cubicBezTo>
                  <a:lnTo>
                    <a:pt x="1" y="50281"/>
                  </a:lnTo>
                  <a:lnTo>
                    <a:pt x="19004" y="50281"/>
                  </a:lnTo>
                  <a:lnTo>
                    <a:pt x="20113" y="36971"/>
                  </a:lnTo>
                  <a:cubicBezTo>
                    <a:pt x="20445" y="32942"/>
                    <a:pt x="23403" y="29651"/>
                    <a:pt x="27359" y="28875"/>
                  </a:cubicBezTo>
                  <a:cubicBezTo>
                    <a:pt x="39522" y="26583"/>
                    <a:pt x="48136" y="15676"/>
                    <a:pt x="47508" y="3328"/>
                  </a:cubicBezTo>
                  <a:lnTo>
                    <a:pt x="474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9"/>
            <p:cNvSpPr/>
            <p:nvPr/>
          </p:nvSpPr>
          <p:spPr>
            <a:xfrm>
              <a:off x="2446225" y="2384250"/>
              <a:ext cx="1203425" cy="1272750"/>
            </a:xfrm>
            <a:custGeom>
              <a:rect b="b" l="l" r="r" t="t"/>
              <a:pathLst>
                <a:path extrusionOk="0" h="50910" w="48137">
                  <a:moveTo>
                    <a:pt x="47434" y="593"/>
                  </a:moveTo>
                  <a:lnTo>
                    <a:pt x="47508" y="3624"/>
                  </a:lnTo>
                  <a:cubicBezTo>
                    <a:pt x="47545" y="4031"/>
                    <a:pt x="47545" y="4437"/>
                    <a:pt x="47545" y="4844"/>
                  </a:cubicBezTo>
                  <a:cubicBezTo>
                    <a:pt x="47545" y="16527"/>
                    <a:pt x="39227" y="26694"/>
                    <a:pt x="27618" y="28875"/>
                  </a:cubicBezTo>
                  <a:cubicBezTo>
                    <a:pt x="23514" y="29652"/>
                    <a:pt x="20446" y="33090"/>
                    <a:pt x="20076" y="37231"/>
                  </a:cubicBezTo>
                  <a:lnTo>
                    <a:pt x="19041" y="50281"/>
                  </a:lnTo>
                  <a:lnTo>
                    <a:pt x="666" y="50281"/>
                  </a:lnTo>
                  <a:lnTo>
                    <a:pt x="5620" y="3624"/>
                  </a:lnTo>
                  <a:cubicBezTo>
                    <a:pt x="5657" y="3291"/>
                    <a:pt x="5731" y="2996"/>
                    <a:pt x="5842" y="2700"/>
                  </a:cubicBezTo>
                  <a:cubicBezTo>
                    <a:pt x="5990" y="2330"/>
                    <a:pt x="6212" y="1997"/>
                    <a:pt x="6471" y="1702"/>
                  </a:cubicBezTo>
                  <a:lnTo>
                    <a:pt x="6508" y="1665"/>
                  </a:lnTo>
                  <a:cubicBezTo>
                    <a:pt x="6609" y="1563"/>
                    <a:pt x="6742" y="1462"/>
                    <a:pt x="6877" y="1332"/>
                  </a:cubicBezTo>
                  <a:lnTo>
                    <a:pt x="6877" y="1332"/>
                  </a:lnTo>
                  <a:lnTo>
                    <a:pt x="6877" y="1332"/>
                  </a:lnTo>
                  <a:lnTo>
                    <a:pt x="7025" y="1221"/>
                  </a:lnTo>
                  <a:cubicBezTo>
                    <a:pt x="7506" y="888"/>
                    <a:pt x="8060" y="666"/>
                    <a:pt x="8652" y="630"/>
                  </a:cubicBezTo>
                  <a:cubicBezTo>
                    <a:pt x="8763" y="593"/>
                    <a:pt x="8874" y="593"/>
                    <a:pt x="8948" y="593"/>
                  </a:cubicBezTo>
                  <a:close/>
                  <a:moveTo>
                    <a:pt x="8578" y="1"/>
                  </a:moveTo>
                  <a:cubicBezTo>
                    <a:pt x="7876" y="75"/>
                    <a:pt x="7210" y="334"/>
                    <a:pt x="6656" y="703"/>
                  </a:cubicBezTo>
                  <a:lnTo>
                    <a:pt x="6656" y="740"/>
                  </a:lnTo>
                  <a:lnTo>
                    <a:pt x="6545" y="814"/>
                  </a:lnTo>
                  <a:lnTo>
                    <a:pt x="6508" y="814"/>
                  </a:lnTo>
                  <a:cubicBezTo>
                    <a:pt x="6360" y="962"/>
                    <a:pt x="6175" y="1110"/>
                    <a:pt x="6027" y="1258"/>
                  </a:cubicBezTo>
                  <a:cubicBezTo>
                    <a:pt x="5694" y="1628"/>
                    <a:pt x="5436" y="2034"/>
                    <a:pt x="5251" y="2478"/>
                  </a:cubicBezTo>
                  <a:cubicBezTo>
                    <a:pt x="5140" y="2811"/>
                    <a:pt x="5029" y="3180"/>
                    <a:pt x="4992" y="3550"/>
                  </a:cubicBezTo>
                  <a:lnTo>
                    <a:pt x="1" y="50540"/>
                  </a:lnTo>
                  <a:cubicBezTo>
                    <a:pt x="1" y="50651"/>
                    <a:pt x="38" y="50725"/>
                    <a:pt x="75" y="50799"/>
                  </a:cubicBezTo>
                  <a:cubicBezTo>
                    <a:pt x="149" y="50873"/>
                    <a:pt x="223" y="50910"/>
                    <a:pt x="297" y="50910"/>
                  </a:cubicBezTo>
                  <a:lnTo>
                    <a:pt x="19300" y="50910"/>
                  </a:lnTo>
                  <a:cubicBezTo>
                    <a:pt x="19484" y="50910"/>
                    <a:pt x="19595" y="50762"/>
                    <a:pt x="19632" y="50614"/>
                  </a:cubicBezTo>
                  <a:lnTo>
                    <a:pt x="20704" y="37304"/>
                  </a:lnTo>
                  <a:cubicBezTo>
                    <a:pt x="21037" y="33386"/>
                    <a:pt x="23884" y="30206"/>
                    <a:pt x="27729" y="29467"/>
                  </a:cubicBezTo>
                  <a:cubicBezTo>
                    <a:pt x="39633" y="27211"/>
                    <a:pt x="48137" y="16823"/>
                    <a:pt x="48137" y="4844"/>
                  </a:cubicBezTo>
                  <a:cubicBezTo>
                    <a:pt x="48137" y="4437"/>
                    <a:pt x="48137" y="3994"/>
                    <a:pt x="48137" y="3587"/>
                  </a:cubicBezTo>
                  <a:lnTo>
                    <a:pt x="48026" y="297"/>
                  </a:lnTo>
                  <a:cubicBezTo>
                    <a:pt x="48026" y="112"/>
                    <a:pt x="47878" y="1"/>
                    <a:pt x="4773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9"/>
            <p:cNvSpPr/>
            <p:nvPr/>
          </p:nvSpPr>
          <p:spPr>
            <a:xfrm>
              <a:off x="4618250" y="2603325"/>
              <a:ext cx="289325" cy="265275"/>
            </a:xfrm>
            <a:custGeom>
              <a:rect b="b" l="l" r="r" t="t"/>
              <a:pathLst>
                <a:path extrusionOk="0" h="10611" w="11573">
                  <a:moveTo>
                    <a:pt x="5768" y="0"/>
                  </a:moveTo>
                  <a:cubicBezTo>
                    <a:pt x="2589" y="0"/>
                    <a:pt x="1" y="2366"/>
                    <a:pt x="1" y="5287"/>
                  </a:cubicBezTo>
                  <a:cubicBezTo>
                    <a:pt x="1" y="8208"/>
                    <a:pt x="2589" y="10611"/>
                    <a:pt x="5768" y="10611"/>
                  </a:cubicBezTo>
                  <a:cubicBezTo>
                    <a:pt x="8985" y="10611"/>
                    <a:pt x="11573" y="8208"/>
                    <a:pt x="11573" y="5287"/>
                  </a:cubicBezTo>
                  <a:cubicBezTo>
                    <a:pt x="11573" y="2366"/>
                    <a:pt x="8985" y="0"/>
                    <a:pt x="57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9"/>
            <p:cNvSpPr/>
            <p:nvPr/>
          </p:nvSpPr>
          <p:spPr>
            <a:xfrm>
              <a:off x="4609950" y="2595000"/>
              <a:ext cx="305025" cy="281000"/>
            </a:xfrm>
            <a:custGeom>
              <a:rect b="b" l="l" r="r" t="t"/>
              <a:pathLst>
                <a:path extrusionOk="0" h="11240" w="12201">
                  <a:moveTo>
                    <a:pt x="6100" y="629"/>
                  </a:moveTo>
                  <a:cubicBezTo>
                    <a:pt x="7616" y="629"/>
                    <a:pt x="9021" y="1183"/>
                    <a:pt x="9982" y="2108"/>
                  </a:cubicBezTo>
                  <a:cubicBezTo>
                    <a:pt x="10980" y="2995"/>
                    <a:pt x="11609" y="4252"/>
                    <a:pt x="11609" y="5620"/>
                  </a:cubicBezTo>
                  <a:cubicBezTo>
                    <a:pt x="11609" y="6988"/>
                    <a:pt x="10980" y="8245"/>
                    <a:pt x="9982" y="9169"/>
                  </a:cubicBezTo>
                  <a:cubicBezTo>
                    <a:pt x="9021" y="10056"/>
                    <a:pt x="7616" y="10611"/>
                    <a:pt x="6100" y="10611"/>
                  </a:cubicBezTo>
                  <a:cubicBezTo>
                    <a:pt x="4584" y="10611"/>
                    <a:pt x="3216" y="10056"/>
                    <a:pt x="2218" y="9169"/>
                  </a:cubicBezTo>
                  <a:cubicBezTo>
                    <a:pt x="1220" y="8245"/>
                    <a:pt x="629" y="6988"/>
                    <a:pt x="629" y="5620"/>
                  </a:cubicBezTo>
                  <a:cubicBezTo>
                    <a:pt x="629" y="4252"/>
                    <a:pt x="1220" y="2995"/>
                    <a:pt x="2218" y="2108"/>
                  </a:cubicBezTo>
                  <a:cubicBezTo>
                    <a:pt x="3216" y="1183"/>
                    <a:pt x="4584" y="629"/>
                    <a:pt x="6100" y="629"/>
                  </a:cubicBezTo>
                  <a:close/>
                  <a:moveTo>
                    <a:pt x="6100" y="0"/>
                  </a:moveTo>
                  <a:cubicBezTo>
                    <a:pt x="4437" y="0"/>
                    <a:pt x="2921" y="629"/>
                    <a:pt x="1812" y="1627"/>
                  </a:cubicBezTo>
                  <a:cubicBezTo>
                    <a:pt x="702" y="2662"/>
                    <a:pt x="0" y="4067"/>
                    <a:pt x="0" y="5620"/>
                  </a:cubicBezTo>
                  <a:cubicBezTo>
                    <a:pt x="0" y="7173"/>
                    <a:pt x="702" y="8578"/>
                    <a:pt x="1812" y="9613"/>
                  </a:cubicBezTo>
                  <a:cubicBezTo>
                    <a:pt x="2921" y="10611"/>
                    <a:pt x="4437" y="11239"/>
                    <a:pt x="6100" y="11239"/>
                  </a:cubicBezTo>
                  <a:cubicBezTo>
                    <a:pt x="7801" y="11239"/>
                    <a:pt x="9317" y="10611"/>
                    <a:pt x="10426" y="9613"/>
                  </a:cubicBezTo>
                  <a:cubicBezTo>
                    <a:pt x="11535" y="8578"/>
                    <a:pt x="12200" y="7173"/>
                    <a:pt x="12200" y="5620"/>
                  </a:cubicBezTo>
                  <a:cubicBezTo>
                    <a:pt x="12200" y="4067"/>
                    <a:pt x="11535" y="2662"/>
                    <a:pt x="10426" y="1627"/>
                  </a:cubicBezTo>
                  <a:cubicBezTo>
                    <a:pt x="9317" y="629"/>
                    <a:pt x="7801" y="0"/>
                    <a:pt x="610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9"/>
            <p:cNvSpPr/>
            <p:nvPr/>
          </p:nvSpPr>
          <p:spPr>
            <a:xfrm>
              <a:off x="4638600" y="2621800"/>
              <a:ext cx="248650" cy="227400"/>
            </a:xfrm>
            <a:custGeom>
              <a:rect b="b" l="l" r="r" t="t"/>
              <a:pathLst>
                <a:path extrusionOk="0" h="9096" w="9946">
                  <a:moveTo>
                    <a:pt x="4954" y="0"/>
                  </a:moveTo>
                  <a:cubicBezTo>
                    <a:pt x="2218" y="0"/>
                    <a:pt x="0" y="2034"/>
                    <a:pt x="0" y="4548"/>
                  </a:cubicBezTo>
                  <a:cubicBezTo>
                    <a:pt x="0" y="7062"/>
                    <a:pt x="2218" y="9095"/>
                    <a:pt x="4954" y="9095"/>
                  </a:cubicBezTo>
                  <a:cubicBezTo>
                    <a:pt x="7690" y="9095"/>
                    <a:pt x="9945" y="7062"/>
                    <a:pt x="9945" y="4548"/>
                  </a:cubicBezTo>
                  <a:cubicBezTo>
                    <a:pt x="9945" y="2034"/>
                    <a:pt x="7690" y="0"/>
                    <a:pt x="4954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9"/>
            <p:cNvSpPr/>
            <p:nvPr/>
          </p:nvSpPr>
          <p:spPr>
            <a:xfrm>
              <a:off x="4631200" y="2614400"/>
              <a:ext cx="263425" cy="243100"/>
            </a:xfrm>
            <a:custGeom>
              <a:rect b="b" l="l" r="r" t="t"/>
              <a:pathLst>
                <a:path extrusionOk="0" h="9724" w="10537">
                  <a:moveTo>
                    <a:pt x="5250" y="592"/>
                  </a:moveTo>
                  <a:cubicBezTo>
                    <a:pt x="6544" y="592"/>
                    <a:pt x="7727" y="1073"/>
                    <a:pt x="8578" y="1849"/>
                  </a:cubicBezTo>
                  <a:cubicBezTo>
                    <a:pt x="9391" y="2626"/>
                    <a:pt x="9908" y="3698"/>
                    <a:pt x="9908" y="4844"/>
                  </a:cubicBezTo>
                  <a:cubicBezTo>
                    <a:pt x="9908" y="6027"/>
                    <a:pt x="9391" y="7062"/>
                    <a:pt x="8578" y="7838"/>
                  </a:cubicBezTo>
                  <a:cubicBezTo>
                    <a:pt x="7727" y="8615"/>
                    <a:pt x="6544" y="9096"/>
                    <a:pt x="5250" y="9096"/>
                  </a:cubicBezTo>
                  <a:cubicBezTo>
                    <a:pt x="3956" y="9096"/>
                    <a:pt x="2810" y="8615"/>
                    <a:pt x="1960" y="7838"/>
                  </a:cubicBezTo>
                  <a:cubicBezTo>
                    <a:pt x="1109" y="7062"/>
                    <a:pt x="592" y="6027"/>
                    <a:pt x="592" y="4844"/>
                  </a:cubicBezTo>
                  <a:cubicBezTo>
                    <a:pt x="592" y="3698"/>
                    <a:pt x="1109" y="2626"/>
                    <a:pt x="1960" y="1849"/>
                  </a:cubicBezTo>
                  <a:cubicBezTo>
                    <a:pt x="2810" y="1073"/>
                    <a:pt x="3956" y="592"/>
                    <a:pt x="5250" y="592"/>
                  </a:cubicBezTo>
                  <a:close/>
                  <a:moveTo>
                    <a:pt x="5250" y="1"/>
                  </a:moveTo>
                  <a:cubicBezTo>
                    <a:pt x="3808" y="1"/>
                    <a:pt x="2514" y="518"/>
                    <a:pt x="1553" y="1406"/>
                  </a:cubicBezTo>
                  <a:cubicBezTo>
                    <a:pt x="592" y="2293"/>
                    <a:pt x="0" y="3513"/>
                    <a:pt x="0" y="4844"/>
                  </a:cubicBezTo>
                  <a:cubicBezTo>
                    <a:pt x="0" y="6212"/>
                    <a:pt x="592" y="7432"/>
                    <a:pt x="1553" y="8282"/>
                  </a:cubicBezTo>
                  <a:cubicBezTo>
                    <a:pt x="2514" y="9169"/>
                    <a:pt x="3808" y="9724"/>
                    <a:pt x="5250" y="9724"/>
                  </a:cubicBezTo>
                  <a:cubicBezTo>
                    <a:pt x="6692" y="9724"/>
                    <a:pt x="8023" y="9169"/>
                    <a:pt x="8984" y="8282"/>
                  </a:cubicBezTo>
                  <a:cubicBezTo>
                    <a:pt x="9945" y="7432"/>
                    <a:pt x="10537" y="6212"/>
                    <a:pt x="10537" y="4844"/>
                  </a:cubicBezTo>
                  <a:cubicBezTo>
                    <a:pt x="10537" y="3513"/>
                    <a:pt x="9945" y="2293"/>
                    <a:pt x="8984" y="1406"/>
                  </a:cubicBezTo>
                  <a:cubicBezTo>
                    <a:pt x="8023" y="518"/>
                    <a:pt x="6692" y="1"/>
                    <a:pt x="525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9"/>
            <p:cNvSpPr/>
            <p:nvPr/>
          </p:nvSpPr>
          <p:spPr>
            <a:xfrm>
              <a:off x="913800" y="2888150"/>
              <a:ext cx="246800" cy="260350"/>
            </a:xfrm>
            <a:custGeom>
              <a:rect b="b" l="l" r="r" t="t"/>
              <a:pathLst>
                <a:path extrusionOk="0" h="10414" w="9872">
                  <a:moveTo>
                    <a:pt x="4270" y="0"/>
                  </a:moveTo>
                  <a:cubicBezTo>
                    <a:pt x="3903" y="0"/>
                    <a:pt x="3536" y="58"/>
                    <a:pt x="3180" y="179"/>
                  </a:cubicBezTo>
                  <a:cubicBezTo>
                    <a:pt x="999" y="955"/>
                    <a:pt x="1" y="3802"/>
                    <a:pt x="962" y="6575"/>
                  </a:cubicBezTo>
                  <a:cubicBezTo>
                    <a:pt x="1766" y="8895"/>
                    <a:pt x="3684" y="10413"/>
                    <a:pt x="5567" y="10413"/>
                  </a:cubicBezTo>
                  <a:cubicBezTo>
                    <a:pt x="5934" y="10413"/>
                    <a:pt x="6300" y="10356"/>
                    <a:pt x="6655" y="10235"/>
                  </a:cubicBezTo>
                  <a:cubicBezTo>
                    <a:pt x="8874" y="9459"/>
                    <a:pt x="9872" y="6575"/>
                    <a:pt x="8911" y="3802"/>
                  </a:cubicBezTo>
                  <a:cubicBezTo>
                    <a:pt x="8075" y="1513"/>
                    <a:pt x="6153" y="0"/>
                    <a:pt x="42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9"/>
            <p:cNvSpPr/>
            <p:nvPr/>
          </p:nvSpPr>
          <p:spPr>
            <a:xfrm>
              <a:off x="920275" y="2880600"/>
              <a:ext cx="232950" cy="275450"/>
            </a:xfrm>
            <a:custGeom>
              <a:rect b="b" l="l" r="r" t="t"/>
              <a:pathLst>
                <a:path extrusionOk="0" h="11018" w="9318">
                  <a:moveTo>
                    <a:pt x="4096" y="628"/>
                  </a:moveTo>
                  <a:cubicBezTo>
                    <a:pt x="5813" y="628"/>
                    <a:pt x="7589" y="2061"/>
                    <a:pt x="8356" y="4215"/>
                  </a:cubicBezTo>
                  <a:cubicBezTo>
                    <a:pt x="8578" y="4917"/>
                    <a:pt x="8689" y="5583"/>
                    <a:pt x="8689" y="6248"/>
                  </a:cubicBezTo>
                  <a:cubicBezTo>
                    <a:pt x="8689" y="7210"/>
                    <a:pt x="8467" y="8060"/>
                    <a:pt x="8060" y="8762"/>
                  </a:cubicBezTo>
                  <a:cubicBezTo>
                    <a:pt x="7653" y="9465"/>
                    <a:pt x="7062" y="9982"/>
                    <a:pt x="6322" y="10241"/>
                  </a:cubicBezTo>
                  <a:cubicBezTo>
                    <a:pt x="5990" y="10352"/>
                    <a:pt x="5620" y="10389"/>
                    <a:pt x="5287" y="10389"/>
                  </a:cubicBezTo>
                  <a:cubicBezTo>
                    <a:pt x="5266" y="10390"/>
                    <a:pt x="5245" y="10390"/>
                    <a:pt x="5223" y="10390"/>
                  </a:cubicBezTo>
                  <a:cubicBezTo>
                    <a:pt x="3540" y="10390"/>
                    <a:pt x="1729" y="8957"/>
                    <a:pt x="999" y="6803"/>
                  </a:cubicBezTo>
                  <a:cubicBezTo>
                    <a:pt x="740" y="6100"/>
                    <a:pt x="629" y="5398"/>
                    <a:pt x="629" y="4769"/>
                  </a:cubicBezTo>
                  <a:cubicBezTo>
                    <a:pt x="629" y="3808"/>
                    <a:pt x="851" y="2958"/>
                    <a:pt x="1257" y="2255"/>
                  </a:cubicBezTo>
                  <a:cubicBezTo>
                    <a:pt x="1701" y="1553"/>
                    <a:pt x="2293" y="1035"/>
                    <a:pt x="3032" y="777"/>
                  </a:cubicBezTo>
                  <a:cubicBezTo>
                    <a:pt x="3365" y="666"/>
                    <a:pt x="3698" y="629"/>
                    <a:pt x="4030" y="629"/>
                  </a:cubicBezTo>
                  <a:cubicBezTo>
                    <a:pt x="4052" y="628"/>
                    <a:pt x="4074" y="628"/>
                    <a:pt x="4096" y="628"/>
                  </a:cubicBezTo>
                  <a:close/>
                  <a:moveTo>
                    <a:pt x="4030" y="0"/>
                  </a:moveTo>
                  <a:cubicBezTo>
                    <a:pt x="3624" y="0"/>
                    <a:pt x="3217" y="74"/>
                    <a:pt x="2810" y="185"/>
                  </a:cubicBezTo>
                  <a:cubicBezTo>
                    <a:pt x="1923" y="518"/>
                    <a:pt x="1220" y="1146"/>
                    <a:pt x="740" y="1923"/>
                  </a:cubicBezTo>
                  <a:cubicBezTo>
                    <a:pt x="259" y="2736"/>
                    <a:pt x="0" y="3734"/>
                    <a:pt x="0" y="4769"/>
                  </a:cubicBezTo>
                  <a:cubicBezTo>
                    <a:pt x="0" y="5472"/>
                    <a:pt x="148" y="6248"/>
                    <a:pt x="407" y="6988"/>
                  </a:cubicBezTo>
                  <a:cubicBezTo>
                    <a:pt x="1257" y="9391"/>
                    <a:pt x="3254" y="11018"/>
                    <a:pt x="5287" y="11018"/>
                  </a:cubicBezTo>
                  <a:cubicBezTo>
                    <a:pt x="5694" y="11018"/>
                    <a:pt x="6101" y="10944"/>
                    <a:pt x="6507" y="10796"/>
                  </a:cubicBezTo>
                  <a:cubicBezTo>
                    <a:pt x="7395" y="10500"/>
                    <a:pt x="8097" y="9871"/>
                    <a:pt x="8578" y="9058"/>
                  </a:cubicBezTo>
                  <a:cubicBezTo>
                    <a:pt x="9058" y="8282"/>
                    <a:pt x="9317" y="7284"/>
                    <a:pt x="9317" y="6248"/>
                  </a:cubicBezTo>
                  <a:cubicBezTo>
                    <a:pt x="9317" y="5546"/>
                    <a:pt x="9169" y="4769"/>
                    <a:pt x="8910" y="4030"/>
                  </a:cubicBezTo>
                  <a:cubicBezTo>
                    <a:pt x="8097" y="1627"/>
                    <a:pt x="6101" y="0"/>
                    <a:pt x="403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9"/>
            <p:cNvSpPr/>
            <p:nvPr/>
          </p:nvSpPr>
          <p:spPr>
            <a:xfrm>
              <a:off x="931375" y="2906950"/>
              <a:ext cx="211675" cy="222725"/>
            </a:xfrm>
            <a:custGeom>
              <a:rect b="b" l="l" r="r" t="t"/>
              <a:pathLst>
                <a:path extrusionOk="0" h="8909" w="8467">
                  <a:moveTo>
                    <a:pt x="3692" y="1"/>
                  </a:moveTo>
                  <a:cubicBezTo>
                    <a:pt x="3369" y="1"/>
                    <a:pt x="3047" y="54"/>
                    <a:pt x="2736" y="166"/>
                  </a:cubicBezTo>
                  <a:cubicBezTo>
                    <a:pt x="850" y="795"/>
                    <a:pt x="0" y="3272"/>
                    <a:pt x="813" y="5638"/>
                  </a:cubicBezTo>
                  <a:cubicBezTo>
                    <a:pt x="1490" y="7606"/>
                    <a:pt x="3138" y="8909"/>
                    <a:pt x="4759" y="8909"/>
                  </a:cubicBezTo>
                  <a:cubicBezTo>
                    <a:pt x="5086" y="8909"/>
                    <a:pt x="5413" y="8856"/>
                    <a:pt x="5731" y="8744"/>
                  </a:cubicBezTo>
                  <a:cubicBezTo>
                    <a:pt x="7616" y="8078"/>
                    <a:pt x="8466" y="5638"/>
                    <a:pt x="7616" y="3272"/>
                  </a:cubicBezTo>
                  <a:cubicBezTo>
                    <a:pt x="6940" y="1304"/>
                    <a:pt x="5291" y="1"/>
                    <a:pt x="3692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9"/>
            <p:cNvSpPr/>
            <p:nvPr/>
          </p:nvSpPr>
          <p:spPr>
            <a:xfrm>
              <a:off x="935975" y="2899075"/>
              <a:ext cx="201525" cy="238500"/>
            </a:xfrm>
            <a:custGeom>
              <a:rect b="b" l="l" r="r" t="t"/>
              <a:pathLst>
                <a:path extrusionOk="0" h="9540" w="8061">
                  <a:moveTo>
                    <a:pt x="3577" y="628"/>
                  </a:moveTo>
                  <a:cubicBezTo>
                    <a:pt x="5001" y="628"/>
                    <a:pt x="6517" y="1840"/>
                    <a:pt x="7136" y="3698"/>
                  </a:cubicBezTo>
                  <a:cubicBezTo>
                    <a:pt x="7358" y="4252"/>
                    <a:pt x="7432" y="4844"/>
                    <a:pt x="7432" y="5398"/>
                  </a:cubicBezTo>
                  <a:cubicBezTo>
                    <a:pt x="7432" y="6212"/>
                    <a:pt x="7247" y="6951"/>
                    <a:pt x="6914" y="7543"/>
                  </a:cubicBezTo>
                  <a:cubicBezTo>
                    <a:pt x="6545" y="8134"/>
                    <a:pt x="6064" y="8541"/>
                    <a:pt x="5436" y="8763"/>
                  </a:cubicBezTo>
                  <a:cubicBezTo>
                    <a:pt x="5140" y="8874"/>
                    <a:pt x="4881" y="8911"/>
                    <a:pt x="4585" y="8911"/>
                  </a:cubicBezTo>
                  <a:cubicBezTo>
                    <a:pt x="3143" y="8911"/>
                    <a:pt x="1591" y="7728"/>
                    <a:pt x="925" y="5842"/>
                  </a:cubicBezTo>
                  <a:cubicBezTo>
                    <a:pt x="703" y="5287"/>
                    <a:pt x="629" y="4696"/>
                    <a:pt x="629" y="4141"/>
                  </a:cubicBezTo>
                  <a:cubicBezTo>
                    <a:pt x="629" y="3328"/>
                    <a:pt x="814" y="2589"/>
                    <a:pt x="1184" y="1997"/>
                  </a:cubicBezTo>
                  <a:cubicBezTo>
                    <a:pt x="1517" y="1406"/>
                    <a:pt x="2034" y="962"/>
                    <a:pt x="2626" y="777"/>
                  </a:cubicBezTo>
                  <a:cubicBezTo>
                    <a:pt x="2922" y="666"/>
                    <a:pt x="3217" y="629"/>
                    <a:pt x="3513" y="629"/>
                  </a:cubicBezTo>
                  <a:cubicBezTo>
                    <a:pt x="3534" y="629"/>
                    <a:pt x="3556" y="628"/>
                    <a:pt x="3577" y="628"/>
                  </a:cubicBezTo>
                  <a:close/>
                  <a:moveTo>
                    <a:pt x="3513" y="1"/>
                  </a:moveTo>
                  <a:cubicBezTo>
                    <a:pt x="3143" y="1"/>
                    <a:pt x="2774" y="75"/>
                    <a:pt x="2441" y="186"/>
                  </a:cubicBezTo>
                  <a:cubicBezTo>
                    <a:pt x="1665" y="444"/>
                    <a:pt x="1036" y="999"/>
                    <a:pt x="629" y="1701"/>
                  </a:cubicBezTo>
                  <a:cubicBezTo>
                    <a:pt x="223" y="2367"/>
                    <a:pt x="1" y="3217"/>
                    <a:pt x="1" y="4141"/>
                  </a:cubicBezTo>
                  <a:cubicBezTo>
                    <a:pt x="1" y="4770"/>
                    <a:pt x="112" y="5398"/>
                    <a:pt x="334" y="6064"/>
                  </a:cubicBezTo>
                  <a:cubicBezTo>
                    <a:pt x="1073" y="8134"/>
                    <a:pt x="2774" y="9539"/>
                    <a:pt x="4585" y="9539"/>
                  </a:cubicBezTo>
                  <a:cubicBezTo>
                    <a:pt x="4918" y="9539"/>
                    <a:pt x="5288" y="9465"/>
                    <a:pt x="5620" y="9354"/>
                  </a:cubicBezTo>
                  <a:cubicBezTo>
                    <a:pt x="6397" y="9095"/>
                    <a:pt x="7025" y="8541"/>
                    <a:pt x="7432" y="7838"/>
                  </a:cubicBezTo>
                  <a:cubicBezTo>
                    <a:pt x="7839" y="7136"/>
                    <a:pt x="8061" y="6323"/>
                    <a:pt x="8061" y="5398"/>
                  </a:cubicBezTo>
                  <a:cubicBezTo>
                    <a:pt x="8061" y="4770"/>
                    <a:pt x="7950" y="4141"/>
                    <a:pt x="7728" y="3476"/>
                  </a:cubicBezTo>
                  <a:cubicBezTo>
                    <a:pt x="6988" y="1406"/>
                    <a:pt x="5288" y="1"/>
                    <a:pt x="35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9"/>
            <p:cNvSpPr/>
            <p:nvPr/>
          </p:nvSpPr>
          <p:spPr>
            <a:xfrm>
              <a:off x="1254850" y="2924675"/>
              <a:ext cx="196900" cy="207625"/>
            </a:xfrm>
            <a:custGeom>
              <a:rect b="b" l="l" r="r" t="t"/>
              <a:pathLst>
                <a:path extrusionOk="0" h="8305" w="7876">
                  <a:moveTo>
                    <a:pt x="3465" y="1"/>
                  </a:moveTo>
                  <a:cubicBezTo>
                    <a:pt x="3156" y="1"/>
                    <a:pt x="2849" y="52"/>
                    <a:pt x="2552" y="160"/>
                  </a:cubicBezTo>
                  <a:cubicBezTo>
                    <a:pt x="814" y="751"/>
                    <a:pt x="1" y="3043"/>
                    <a:pt x="777" y="5262"/>
                  </a:cubicBezTo>
                  <a:cubicBezTo>
                    <a:pt x="1421" y="7101"/>
                    <a:pt x="2928" y="8304"/>
                    <a:pt x="4436" y="8304"/>
                  </a:cubicBezTo>
                  <a:cubicBezTo>
                    <a:pt x="4747" y="8304"/>
                    <a:pt x="5058" y="8253"/>
                    <a:pt x="5362" y="8145"/>
                  </a:cubicBezTo>
                  <a:cubicBezTo>
                    <a:pt x="7099" y="7554"/>
                    <a:pt x="7876" y="5262"/>
                    <a:pt x="7136" y="3043"/>
                  </a:cubicBezTo>
                  <a:cubicBezTo>
                    <a:pt x="6493" y="1205"/>
                    <a:pt x="4960" y="1"/>
                    <a:pt x="34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9"/>
            <p:cNvSpPr/>
            <p:nvPr/>
          </p:nvSpPr>
          <p:spPr>
            <a:xfrm>
              <a:off x="1259475" y="2916650"/>
              <a:ext cx="188575" cy="223700"/>
            </a:xfrm>
            <a:custGeom>
              <a:rect b="b" l="l" r="r" t="t"/>
              <a:pathLst>
                <a:path extrusionOk="0" h="8948" w="7543">
                  <a:moveTo>
                    <a:pt x="3254" y="629"/>
                  </a:moveTo>
                  <a:cubicBezTo>
                    <a:pt x="4585" y="629"/>
                    <a:pt x="6027" y="1738"/>
                    <a:pt x="6655" y="3475"/>
                  </a:cubicBezTo>
                  <a:cubicBezTo>
                    <a:pt x="6840" y="3993"/>
                    <a:pt x="6914" y="4548"/>
                    <a:pt x="6914" y="5065"/>
                  </a:cubicBezTo>
                  <a:cubicBezTo>
                    <a:pt x="6914" y="5805"/>
                    <a:pt x="6729" y="6507"/>
                    <a:pt x="6434" y="7025"/>
                  </a:cubicBezTo>
                  <a:cubicBezTo>
                    <a:pt x="6101" y="7579"/>
                    <a:pt x="5620" y="7986"/>
                    <a:pt x="5066" y="8171"/>
                  </a:cubicBezTo>
                  <a:cubicBezTo>
                    <a:pt x="4807" y="8282"/>
                    <a:pt x="4548" y="8319"/>
                    <a:pt x="4252" y="8319"/>
                  </a:cubicBezTo>
                  <a:cubicBezTo>
                    <a:pt x="2921" y="8319"/>
                    <a:pt x="1479" y="7209"/>
                    <a:pt x="888" y="5472"/>
                  </a:cubicBezTo>
                  <a:cubicBezTo>
                    <a:pt x="703" y="4917"/>
                    <a:pt x="592" y="4400"/>
                    <a:pt x="592" y="3882"/>
                  </a:cubicBezTo>
                  <a:cubicBezTo>
                    <a:pt x="592" y="3143"/>
                    <a:pt x="777" y="2440"/>
                    <a:pt x="1110" y="1886"/>
                  </a:cubicBezTo>
                  <a:cubicBezTo>
                    <a:pt x="1443" y="1368"/>
                    <a:pt x="1886" y="961"/>
                    <a:pt x="2478" y="740"/>
                  </a:cubicBezTo>
                  <a:cubicBezTo>
                    <a:pt x="2736" y="666"/>
                    <a:pt x="2995" y="629"/>
                    <a:pt x="3254" y="629"/>
                  </a:cubicBezTo>
                  <a:close/>
                  <a:moveTo>
                    <a:pt x="3254" y="0"/>
                  </a:moveTo>
                  <a:cubicBezTo>
                    <a:pt x="2921" y="0"/>
                    <a:pt x="2589" y="74"/>
                    <a:pt x="2256" y="185"/>
                  </a:cubicBezTo>
                  <a:cubicBezTo>
                    <a:pt x="1553" y="407"/>
                    <a:pt x="962" y="924"/>
                    <a:pt x="592" y="1590"/>
                  </a:cubicBezTo>
                  <a:cubicBezTo>
                    <a:pt x="186" y="2255"/>
                    <a:pt x="1" y="3032"/>
                    <a:pt x="1" y="3882"/>
                  </a:cubicBezTo>
                  <a:cubicBezTo>
                    <a:pt x="1" y="4474"/>
                    <a:pt x="75" y="5065"/>
                    <a:pt x="296" y="5694"/>
                  </a:cubicBezTo>
                  <a:cubicBezTo>
                    <a:pt x="962" y="7616"/>
                    <a:pt x="2589" y="8910"/>
                    <a:pt x="4252" y="8947"/>
                  </a:cubicBezTo>
                  <a:cubicBezTo>
                    <a:pt x="4585" y="8947"/>
                    <a:pt x="4918" y="8873"/>
                    <a:pt x="5250" y="8762"/>
                  </a:cubicBezTo>
                  <a:cubicBezTo>
                    <a:pt x="5990" y="8503"/>
                    <a:pt x="6544" y="7986"/>
                    <a:pt x="6951" y="7357"/>
                  </a:cubicBezTo>
                  <a:cubicBezTo>
                    <a:pt x="7321" y="6692"/>
                    <a:pt x="7543" y="5915"/>
                    <a:pt x="7543" y="5065"/>
                  </a:cubicBezTo>
                  <a:cubicBezTo>
                    <a:pt x="7543" y="4474"/>
                    <a:pt x="7432" y="3882"/>
                    <a:pt x="7210" y="3254"/>
                  </a:cubicBezTo>
                  <a:cubicBezTo>
                    <a:pt x="6544" y="1331"/>
                    <a:pt x="4918" y="0"/>
                    <a:pt x="325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9"/>
            <p:cNvSpPr/>
            <p:nvPr/>
          </p:nvSpPr>
          <p:spPr>
            <a:xfrm>
              <a:off x="1268725" y="2939350"/>
              <a:ext cx="169150" cy="178300"/>
            </a:xfrm>
            <a:custGeom>
              <a:rect b="b" l="l" r="r" t="t"/>
              <a:pathLst>
                <a:path extrusionOk="0" h="7132" w="6766">
                  <a:moveTo>
                    <a:pt x="2950" y="0"/>
                  </a:moveTo>
                  <a:cubicBezTo>
                    <a:pt x="2692" y="0"/>
                    <a:pt x="2434" y="41"/>
                    <a:pt x="2182" y="127"/>
                  </a:cubicBezTo>
                  <a:cubicBezTo>
                    <a:pt x="703" y="645"/>
                    <a:pt x="0" y="2604"/>
                    <a:pt x="666" y="4527"/>
                  </a:cubicBezTo>
                  <a:cubicBezTo>
                    <a:pt x="1221" y="6099"/>
                    <a:pt x="2546" y="7131"/>
                    <a:pt x="3829" y="7131"/>
                  </a:cubicBezTo>
                  <a:cubicBezTo>
                    <a:pt x="4085" y="7131"/>
                    <a:pt x="4339" y="7090"/>
                    <a:pt x="4585" y="7004"/>
                  </a:cubicBezTo>
                  <a:cubicBezTo>
                    <a:pt x="6101" y="6486"/>
                    <a:pt x="6766" y="4490"/>
                    <a:pt x="6101" y="2604"/>
                  </a:cubicBezTo>
                  <a:cubicBezTo>
                    <a:pt x="5546" y="1032"/>
                    <a:pt x="4246" y="0"/>
                    <a:pt x="295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9"/>
            <p:cNvSpPr/>
            <p:nvPr/>
          </p:nvSpPr>
          <p:spPr>
            <a:xfrm>
              <a:off x="1271500" y="2931425"/>
              <a:ext cx="163625" cy="194125"/>
            </a:xfrm>
            <a:custGeom>
              <a:rect b="b" l="l" r="r" t="t"/>
              <a:pathLst>
                <a:path extrusionOk="0" h="7765" w="6545">
                  <a:moveTo>
                    <a:pt x="2847" y="629"/>
                  </a:moveTo>
                  <a:cubicBezTo>
                    <a:pt x="3956" y="629"/>
                    <a:pt x="5176" y="1553"/>
                    <a:pt x="5694" y="3032"/>
                  </a:cubicBezTo>
                  <a:cubicBezTo>
                    <a:pt x="5879" y="3476"/>
                    <a:pt x="5953" y="3957"/>
                    <a:pt x="5953" y="4400"/>
                  </a:cubicBezTo>
                  <a:cubicBezTo>
                    <a:pt x="5953" y="5029"/>
                    <a:pt x="5805" y="5583"/>
                    <a:pt x="5509" y="6064"/>
                  </a:cubicBezTo>
                  <a:cubicBezTo>
                    <a:pt x="5250" y="6508"/>
                    <a:pt x="4843" y="6840"/>
                    <a:pt x="4363" y="7025"/>
                  </a:cubicBezTo>
                  <a:cubicBezTo>
                    <a:pt x="4141" y="7099"/>
                    <a:pt x="3919" y="7136"/>
                    <a:pt x="3697" y="7136"/>
                  </a:cubicBezTo>
                  <a:cubicBezTo>
                    <a:pt x="2588" y="7136"/>
                    <a:pt x="1368" y="6212"/>
                    <a:pt x="851" y="4733"/>
                  </a:cubicBezTo>
                  <a:cubicBezTo>
                    <a:pt x="703" y="4252"/>
                    <a:pt x="629" y="3809"/>
                    <a:pt x="629" y="3365"/>
                  </a:cubicBezTo>
                  <a:cubicBezTo>
                    <a:pt x="629" y="2736"/>
                    <a:pt x="777" y="2145"/>
                    <a:pt x="1035" y="1701"/>
                  </a:cubicBezTo>
                  <a:cubicBezTo>
                    <a:pt x="1331" y="1258"/>
                    <a:pt x="1701" y="888"/>
                    <a:pt x="2182" y="740"/>
                  </a:cubicBezTo>
                  <a:cubicBezTo>
                    <a:pt x="2403" y="666"/>
                    <a:pt x="2625" y="629"/>
                    <a:pt x="2847" y="629"/>
                  </a:cubicBezTo>
                  <a:close/>
                  <a:moveTo>
                    <a:pt x="2847" y="1"/>
                  </a:moveTo>
                  <a:cubicBezTo>
                    <a:pt x="2551" y="1"/>
                    <a:pt x="2255" y="38"/>
                    <a:pt x="1997" y="149"/>
                  </a:cubicBezTo>
                  <a:cubicBezTo>
                    <a:pt x="1368" y="370"/>
                    <a:pt x="851" y="814"/>
                    <a:pt x="518" y="1369"/>
                  </a:cubicBezTo>
                  <a:cubicBezTo>
                    <a:pt x="185" y="1960"/>
                    <a:pt x="0" y="2626"/>
                    <a:pt x="0" y="3365"/>
                  </a:cubicBezTo>
                  <a:cubicBezTo>
                    <a:pt x="0" y="3883"/>
                    <a:pt x="74" y="4400"/>
                    <a:pt x="259" y="4918"/>
                  </a:cubicBezTo>
                  <a:cubicBezTo>
                    <a:pt x="851" y="6618"/>
                    <a:pt x="2255" y="7728"/>
                    <a:pt x="3697" y="7765"/>
                  </a:cubicBezTo>
                  <a:cubicBezTo>
                    <a:pt x="3993" y="7765"/>
                    <a:pt x="4289" y="7691"/>
                    <a:pt x="4585" y="7617"/>
                  </a:cubicBezTo>
                  <a:cubicBezTo>
                    <a:pt x="5213" y="7395"/>
                    <a:pt x="5694" y="6951"/>
                    <a:pt x="6063" y="6360"/>
                  </a:cubicBezTo>
                  <a:cubicBezTo>
                    <a:pt x="6396" y="5805"/>
                    <a:pt x="6544" y="5103"/>
                    <a:pt x="6544" y="4400"/>
                  </a:cubicBezTo>
                  <a:cubicBezTo>
                    <a:pt x="6544" y="3883"/>
                    <a:pt x="6470" y="3365"/>
                    <a:pt x="6285" y="2810"/>
                  </a:cubicBezTo>
                  <a:cubicBezTo>
                    <a:pt x="5694" y="1147"/>
                    <a:pt x="4326" y="1"/>
                    <a:pt x="284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9"/>
            <p:cNvSpPr/>
            <p:nvPr/>
          </p:nvSpPr>
          <p:spPr>
            <a:xfrm>
              <a:off x="1540450" y="2960750"/>
              <a:ext cx="151600" cy="159500"/>
            </a:xfrm>
            <a:custGeom>
              <a:rect b="b" l="l" r="r" t="t"/>
              <a:pathLst>
                <a:path extrusionOk="0" h="6380" w="6064">
                  <a:moveTo>
                    <a:pt x="2656" y="1"/>
                  </a:moveTo>
                  <a:cubicBezTo>
                    <a:pt x="2420" y="1"/>
                    <a:pt x="2187" y="40"/>
                    <a:pt x="1960" y="122"/>
                  </a:cubicBezTo>
                  <a:cubicBezTo>
                    <a:pt x="629" y="565"/>
                    <a:pt x="1" y="2340"/>
                    <a:pt x="592" y="4041"/>
                  </a:cubicBezTo>
                  <a:cubicBezTo>
                    <a:pt x="1083" y="5452"/>
                    <a:pt x="2262" y="6379"/>
                    <a:pt x="3409" y="6379"/>
                  </a:cubicBezTo>
                  <a:cubicBezTo>
                    <a:pt x="3644" y="6379"/>
                    <a:pt x="3878" y="6341"/>
                    <a:pt x="4104" y="6259"/>
                  </a:cubicBezTo>
                  <a:cubicBezTo>
                    <a:pt x="5435" y="5778"/>
                    <a:pt x="6064" y="4041"/>
                    <a:pt x="5472" y="2340"/>
                  </a:cubicBezTo>
                  <a:cubicBezTo>
                    <a:pt x="4981" y="928"/>
                    <a:pt x="3803" y="1"/>
                    <a:pt x="2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39"/>
            <p:cNvSpPr/>
            <p:nvPr/>
          </p:nvSpPr>
          <p:spPr>
            <a:xfrm>
              <a:off x="1542300" y="2952675"/>
              <a:ext cx="147900" cy="174725"/>
            </a:xfrm>
            <a:custGeom>
              <a:rect b="b" l="l" r="r" t="t"/>
              <a:pathLst>
                <a:path extrusionOk="0" h="6989" w="5916">
                  <a:moveTo>
                    <a:pt x="2589" y="629"/>
                  </a:moveTo>
                  <a:cubicBezTo>
                    <a:pt x="3550" y="629"/>
                    <a:pt x="4659" y="1443"/>
                    <a:pt x="5103" y="2774"/>
                  </a:cubicBezTo>
                  <a:cubicBezTo>
                    <a:pt x="5250" y="3180"/>
                    <a:pt x="5324" y="3587"/>
                    <a:pt x="5324" y="3957"/>
                  </a:cubicBezTo>
                  <a:cubicBezTo>
                    <a:pt x="5324" y="4511"/>
                    <a:pt x="5177" y="5029"/>
                    <a:pt x="4918" y="5436"/>
                  </a:cubicBezTo>
                  <a:cubicBezTo>
                    <a:pt x="4696" y="5842"/>
                    <a:pt x="4363" y="6138"/>
                    <a:pt x="3920" y="6286"/>
                  </a:cubicBezTo>
                  <a:cubicBezTo>
                    <a:pt x="3735" y="6360"/>
                    <a:pt x="3550" y="6397"/>
                    <a:pt x="3328" y="6397"/>
                  </a:cubicBezTo>
                  <a:cubicBezTo>
                    <a:pt x="2367" y="6397"/>
                    <a:pt x="1258" y="5547"/>
                    <a:pt x="814" y="4253"/>
                  </a:cubicBezTo>
                  <a:cubicBezTo>
                    <a:pt x="666" y="3846"/>
                    <a:pt x="592" y="3439"/>
                    <a:pt x="592" y="3033"/>
                  </a:cubicBezTo>
                  <a:cubicBezTo>
                    <a:pt x="592" y="2478"/>
                    <a:pt x="740" y="1960"/>
                    <a:pt x="999" y="1554"/>
                  </a:cubicBezTo>
                  <a:cubicBezTo>
                    <a:pt x="1221" y="1184"/>
                    <a:pt x="1553" y="888"/>
                    <a:pt x="1997" y="740"/>
                  </a:cubicBezTo>
                  <a:cubicBezTo>
                    <a:pt x="2182" y="666"/>
                    <a:pt x="2367" y="629"/>
                    <a:pt x="2589" y="629"/>
                  </a:cubicBezTo>
                  <a:close/>
                  <a:moveTo>
                    <a:pt x="2589" y="1"/>
                  </a:moveTo>
                  <a:cubicBezTo>
                    <a:pt x="2330" y="1"/>
                    <a:pt x="2034" y="38"/>
                    <a:pt x="1775" y="149"/>
                  </a:cubicBezTo>
                  <a:cubicBezTo>
                    <a:pt x="1221" y="334"/>
                    <a:pt x="777" y="740"/>
                    <a:pt x="444" y="1258"/>
                  </a:cubicBezTo>
                  <a:cubicBezTo>
                    <a:pt x="149" y="1776"/>
                    <a:pt x="1" y="2404"/>
                    <a:pt x="1" y="3033"/>
                  </a:cubicBezTo>
                  <a:cubicBezTo>
                    <a:pt x="1" y="3513"/>
                    <a:pt x="75" y="3994"/>
                    <a:pt x="222" y="4437"/>
                  </a:cubicBezTo>
                  <a:cubicBezTo>
                    <a:pt x="777" y="5953"/>
                    <a:pt x="2034" y="6988"/>
                    <a:pt x="3328" y="6988"/>
                  </a:cubicBezTo>
                  <a:cubicBezTo>
                    <a:pt x="3624" y="6988"/>
                    <a:pt x="3883" y="6951"/>
                    <a:pt x="4141" y="6878"/>
                  </a:cubicBezTo>
                  <a:cubicBezTo>
                    <a:pt x="4696" y="6656"/>
                    <a:pt x="5177" y="6249"/>
                    <a:pt x="5472" y="5768"/>
                  </a:cubicBezTo>
                  <a:cubicBezTo>
                    <a:pt x="5768" y="5251"/>
                    <a:pt x="5916" y="4622"/>
                    <a:pt x="5916" y="3957"/>
                  </a:cubicBezTo>
                  <a:cubicBezTo>
                    <a:pt x="5916" y="3513"/>
                    <a:pt x="5842" y="3033"/>
                    <a:pt x="5694" y="2552"/>
                  </a:cubicBezTo>
                  <a:cubicBezTo>
                    <a:pt x="5140" y="1036"/>
                    <a:pt x="3883" y="1"/>
                    <a:pt x="258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39"/>
            <p:cNvSpPr/>
            <p:nvPr/>
          </p:nvSpPr>
          <p:spPr>
            <a:xfrm>
              <a:off x="1551550" y="2972325"/>
              <a:ext cx="129425" cy="136350"/>
            </a:xfrm>
            <a:custGeom>
              <a:rect b="b" l="l" r="r" t="t"/>
              <a:pathLst>
                <a:path extrusionOk="0" h="5454" w="5177">
                  <a:moveTo>
                    <a:pt x="2260" y="1"/>
                  </a:moveTo>
                  <a:cubicBezTo>
                    <a:pt x="2059" y="1"/>
                    <a:pt x="1858" y="33"/>
                    <a:pt x="1664" y="102"/>
                  </a:cubicBezTo>
                  <a:cubicBezTo>
                    <a:pt x="518" y="472"/>
                    <a:pt x="0" y="1988"/>
                    <a:pt x="518" y="3430"/>
                  </a:cubicBezTo>
                  <a:cubicBezTo>
                    <a:pt x="917" y="4659"/>
                    <a:pt x="1930" y="5454"/>
                    <a:pt x="2918" y="5454"/>
                  </a:cubicBezTo>
                  <a:cubicBezTo>
                    <a:pt x="3119" y="5454"/>
                    <a:pt x="3319" y="5421"/>
                    <a:pt x="3513" y="5352"/>
                  </a:cubicBezTo>
                  <a:cubicBezTo>
                    <a:pt x="4659" y="4945"/>
                    <a:pt x="5176" y="3430"/>
                    <a:pt x="4659" y="1988"/>
                  </a:cubicBezTo>
                  <a:cubicBezTo>
                    <a:pt x="4259" y="790"/>
                    <a:pt x="3248" y="1"/>
                    <a:pt x="2260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39"/>
            <p:cNvSpPr/>
            <p:nvPr/>
          </p:nvSpPr>
          <p:spPr>
            <a:xfrm>
              <a:off x="1551550" y="2963775"/>
              <a:ext cx="129425" cy="152525"/>
            </a:xfrm>
            <a:custGeom>
              <a:rect b="b" l="l" r="r" t="t"/>
              <a:pathLst>
                <a:path extrusionOk="0" h="6101" w="5177">
                  <a:moveTo>
                    <a:pt x="2256" y="629"/>
                  </a:moveTo>
                  <a:cubicBezTo>
                    <a:pt x="3069" y="629"/>
                    <a:pt x="3993" y="1332"/>
                    <a:pt x="4400" y="2441"/>
                  </a:cubicBezTo>
                  <a:cubicBezTo>
                    <a:pt x="4511" y="2773"/>
                    <a:pt x="4548" y="3143"/>
                    <a:pt x="4548" y="3439"/>
                  </a:cubicBezTo>
                  <a:cubicBezTo>
                    <a:pt x="4548" y="3920"/>
                    <a:pt x="4437" y="4363"/>
                    <a:pt x="4252" y="4696"/>
                  </a:cubicBezTo>
                  <a:cubicBezTo>
                    <a:pt x="4030" y="5029"/>
                    <a:pt x="3771" y="5287"/>
                    <a:pt x="3402" y="5398"/>
                  </a:cubicBezTo>
                  <a:cubicBezTo>
                    <a:pt x="3254" y="5472"/>
                    <a:pt x="3069" y="5472"/>
                    <a:pt x="2921" y="5472"/>
                  </a:cubicBezTo>
                  <a:cubicBezTo>
                    <a:pt x="2901" y="5473"/>
                    <a:pt x="2880" y="5474"/>
                    <a:pt x="2859" y="5474"/>
                  </a:cubicBezTo>
                  <a:cubicBezTo>
                    <a:pt x="2062" y="5474"/>
                    <a:pt x="1174" y="4779"/>
                    <a:pt x="814" y="3698"/>
                  </a:cubicBezTo>
                  <a:cubicBezTo>
                    <a:pt x="666" y="3328"/>
                    <a:pt x="629" y="2995"/>
                    <a:pt x="629" y="2663"/>
                  </a:cubicBezTo>
                  <a:cubicBezTo>
                    <a:pt x="629" y="2182"/>
                    <a:pt x="740" y="1775"/>
                    <a:pt x="925" y="1442"/>
                  </a:cubicBezTo>
                  <a:cubicBezTo>
                    <a:pt x="1146" y="1073"/>
                    <a:pt x="1405" y="851"/>
                    <a:pt x="1775" y="703"/>
                  </a:cubicBezTo>
                  <a:cubicBezTo>
                    <a:pt x="1923" y="666"/>
                    <a:pt x="2108" y="629"/>
                    <a:pt x="2256" y="629"/>
                  </a:cubicBezTo>
                  <a:close/>
                  <a:moveTo>
                    <a:pt x="2256" y="1"/>
                  </a:moveTo>
                  <a:cubicBezTo>
                    <a:pt x="2034" y="1"/>
                    <a:pt x="1812" y="75"/>
                    <a:pt x="1590" y="149"/>
                  </a:cubicBezTo>
                  <a:cubicBezTo>
                    <a:pt x="1073" y="296"/>
                    <a:pt x="666" y="666"/>
                    <a:pt x="407" y="1110"/>
                  </a:cubicBezTo>
                  <a:cubicBezTo>
                    <a:pt x="148" y="1553"/>
                    <a:pt x="0" y="2108"/>
                    <a:pt x="0" y="2663"/>
                  </a:cubicBezTo>
                  <a:cubicBezTo>
                    <a:pt x="0" y="3069"/>
                    <a:pt x="74" y="3476"/>
                    <a:pt x="222" y="3883"/>
                  </a:cubicBezTo>
                  <a:cubicBezTo>
                    <a:pt x="666" y="5214"/>
                    <a:pt x="1775" y="6101"/>
                    <a:pt x="2921" y="6101"/>
                  </a:cubicBezTo>
                  <a:cubicBezTo>
                    <a:pt x="3143" y="6101"/>
                    <a:pt x="3402" y="6064"/>
                    <a:pt x="3623" y="5990"/>
                  </a:cubicBezTo>
                  <a:cubicBezTo>
                    <a:pt x="4104" y="5805"/>
                    <a:pt x="4511" y="5472"/>
                    <a:pt x="4770" y="4992"/>
                  </a:cubicBezTo>
                  <a:cubicBezTo>
                    <a:pt x="5028" y="4548"/>
                    <a:pt x="5176" y="4030"/>
                    <a:pt x="5176" y="3439"/>
                  </a:cubicBezTo>
                  <a:cubicBezTo>
                    <a:pt x="5176" y="3069"/>
                    <a:pt x="5102" y="2626"/>
                    <a:pt x="4954" y="2219"/>
                  </a:cubicBezTo>
                  <a:cubicBezTo>
                    <a:pt x="4511" y="925"/>
                    <a:pt x="3439" y="38"/>
                    <a:pt x="225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9"/>
            <p:cNvSpPr/>
            <p:nvPr/>
          </p:nvSpPr>
          <p:spPr>
            <a:xfrm>
              <a:off x="4390900" y="2603325"/>
              <a:ext cx="29600" cy="247725"/>
            </a:xfrm>
            <a:custGeom>
              <a:rect b="b" l="l" r="r" t="t"/>
              <a:pathLst>
                <a:path extrusionOk="0" h="9909" w="1184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9"/>
            <p:cNvSpPr/>
            <p:nvPr/>
          </p:nvSpPr>
          <p:spPr>
            <a:xfrm>
              <a:off x="4291075" y="2603325"/>
              <a:ext cx="28675" cy="247725"/>
            </a:xfrm>
            <a:custGeom>
              <a:rect b="b" l="l" r="r" t="t"/>
              <a:pathLst>
                <a:path extrusionOk="0" h="9909" w="1147">
                  <a:moveTo>
                    <a:pt x="0" y="0"/>
                  </a:moveTo>
                  <a:lnTo>
                    <a:pt x="0" y="9908"/>
                  </a:lnTo>
                  <a:lnTo>
                    <a:pt x="1146" y="9908"/>
                  </a:lnTo>
                  <a:lnTo>
                    <a:pt x="114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39"/>
            <p:cNvSpPr/>
            <p:nvPr/>
          </p:nvSpPr>
          <p:spPr>
            <a:xfrm>
              <a:off x="4190325" y="2603325"/>
              <a:ext cx="29600" cy="247725"/>
            </a:xfrm>
            <a:custGeom>
              <a:rect b="b" l="l" r="r" t="t"/>
              <a:pathLst>
                <a:path extrusionOk="0" h="9909" w="1184">
                  <a:moveTo>
                    <a:pt x="0" y="0"/>
                  </a:moveTo>
                  <a:lnTo>
                    <a:pt x="0" y="9908"/>
                  </a:lnTo>
                  <a:lnTo>
                    <a:pt x="1183" y="9908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9"/>
            <p:cNvSpPr/>
            <p:nvPr/>
          </p:nvSpPr>
          <p:spPr>
            <a:xfrm>
              <a:off x="4090500" y="2603325"/>
              <a:ext cx="28675" cy="247725"/>
            </a:xfrm>
            <a:custGeom>
              <a:rect b="b" l="l" r="r" t="t"/>
              <a:pathLst>
                <a:path extrusionOk="0" h="9909" w="1147">
                  <a:moveTo>
                    <a:pt x="1" y="0"/>
                  </a:moveTo>
                  <a:lnTo>
                    <a:pt x="1" y="9908"/>
                  </a:lnTo>
                  <a:lnTo>
                    <a:pt x="1147" y="9908"/>
                  </a:lnTo>
                  <a:lnTo>
                    <a:pt x="1147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39"/>
            <p:cNvSpPr/>
            <p:nvPr/>
          </p:nvSpPr>
          <p:spPr>
            <a:xfrm>
              <a:off x="4561875" y="2950850"/>
              <a:ext cx="378050" cy="36050"/>
            </a:xfrm>
            <a:custGeom>
              <a:rect b="b" l="l" r="r" t="t"/>
              <a:pathLst>
                <a:path extrusionOk="0" h="1442" w="15122">
                  <a:moveTo>
                    <a:pt x="703" y="0"/>
                  </a:moveTo>
                  <a:cubicBezTo>
                    <a:pt x="333" y="0"/>
                    <a:pt x="1" y="333"/>
                    <a:pt x="1" y="739"/>
                  </a:cubicBezTo>
                  <a:cubicBezTo>
                    <a:pt x="1" y="1109"/>
                    <a:pt x="333" y="1442"/>
                    <a:pt x="703" y="1442"/>
                  </a:cubicBezTo>
                  <a:lnTo>
                    <a:pt x="14419" y="1442"/>
                  </a:lnTo>
                  <a:cubicBezTo>
                    <a:pt x="14789" y="1442"/>
                    <a:pt x="15122" y="1109"/>
                    <a:pt x="15122" y="739"/>
                  </a:cubicBezTo>
                  <a:cubicBezTo>
                    <a:pt x="15122" y="333"/>
                    <a:pt x="14789" y="0"/>
                    <a:pt x="1441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39"/>
            <p:cNvSpPr/>
            <p:nvPr/>
          </p:nvSpPr>
          <p:spPr>
            <a:xfrm>
              <a:off x="4561875" y="3063600"/>
              <a:ext cx="378050" cy="35150"/>
            </a:xfrm>
            <a:custGeom>
              <a:rect b="b" l="l" r="r" t="t"/>
              <a:pathLst>
                <a:path extrusionOk="0" h="1406" w="15122">
                  <a:moveTo>
                    <a:pt x="703" y="0"/>
                  </a:moveTo>
                  <a:cubicBezTo>
                    <a:pt x="333" y="0"/>
                    <a:pt x="1" y="296"/>
                    <a:pt x="1" y="703"/>
                  </a:cubicBezTo>
                  <a:cubicBezTo>
                    <a:pt x="1" y="1073"/>
                    <a:pt x="333" y="1405"/>
                    <a:pt x="703" y="1405"/>
                  </a:cubicBezTo>
                  <a:lnTo>
                    <a:pt x="14419" y="1405"/>
                  </a:lnTo>
                  <a:cubicBezTo>
                    <a:pt x="14789" y="1405"/>
                    <a:pt x="15122" y="1073"/>
                    <a:pt x="15122" y="703"/>
                  </a:cubicBezTo>
                  <a:cubicBezTo>
                    <a:pt x="15122" y="296"/>
                    <a:pt x="14789" y="0"/>
                    <a:pt x="1441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9"/>
            <p:cNvSpPr/>
            <p:nvPr/>
          </p:nvSpPr>
          <p:spPr>
            <a:xfrm>
              <a:off x="2656050" y="3012775"/>
              <a:ext cx="159925" cy="146050"/>
            </a:xfrm>
            <a:custGeom>
              <a:rect b="b" l="l" r="r" t="t"/>
              <a:pathLst>
                <a:path extrusionOk="0" h="5842" w="6397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9"/>
            <p:cNvSpPr/>
            <p:nvPr/>
          </p:nvSpPr>
          <p:spPr>
            <a:xfrm>
              <a:off x="2648650" y="3005375"/>
              <a:ext cx="174700" cy="161775"/>
            </a:xfrm>
            <a:custGeom>
              <a:rect b="b" l="l" r="r" t="t"/>
              <a:pathLst>
                <a:path extrusionOk="0" h="6471" w="6988">
                  <a:moveTo>
                    <a:pt x="3513" y="629"/>
                  </a:moveTo>
                  <a:cubicBezTo>
                    <a:pt x="4289" y="629"/>
                    <a:pt x="5028" y="925"/>
                    <a:pt x="5546" y="1368"/>
                  </a:cubicBezTo>
                  <a:cubicBezTo>
                    <a:pt x="6064" y="1849"/>
                    <a:pt x="6359" y="2514"/>
                    <a:pt x="6359" y="3217"/>
                  </a:cubicBezTo>
                  <a:cubicBezTo>
                    <a:pt x="6359" y="3919"/>
                    <a:pt x="6064" y="4585"/>
                    <a:pt x="5546" y="5065"/>
                  </a:cubicBezTo>
                  <a:cubicBezTo>
                    <a:pt x="5028" y="5546"/>
                    <a:pt x="4289" y="5842"/>
                    <a:pt x="3513" y="5842"/>
                  </a:cubicBezTo>
                  <a:cubicBezTo>
                    <a:pt x="2699" y="5842"/>
                    <a:pt x="1960" y="5546"/>
                    <a:pt x="1442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2" y="1368"/>
                  </a:cubicBezTo>
                  <a:cubicBezTo>
                    <a:pt x="1960" y="925"/>
                    <a:pt x="2699" y="629"/>
                    <a:pt x="3513" y="629"/>
                  </a:cubicBezTo>
                  <a:close/>
                  <a:moveTo>
                    <a:pt x="3513" y="0"/>
                  </a:moveTo>
                  <a:cubicBezTo>
                    <a:pt x="2551" y="0"/>
                    <a:pt x="1664" y="333"/>
                    <a:pt x="1036" y="925"/>
                  </a:cubicBezTo>
                  <a:cubicBezTo>
                    <a:pt x="407" y="1516"/>
                    <a:pt x="0" y="2329"/>
                    <a:pt x="0" y="3217"/>
                  </a:cubicBezTo>
                  <a:cubicBezTo>
                    <a:pt x="0" y="4104"/>
                    <a:pt x="407" y="4917"/>
                    <a:pt x="1036" y="5509"/>
                  </a:cubicBezTo>
                  <a:cubicBezTo>
                    <a:pt x="1664" y="6100"/>
                    <a:pt x="2551" y="6470"/>
                    <a:pt x="3513" y="6470"/>
                  </a:cubicBezTo>
                  <a:cubicBezTo>
                    <a:pt x="4437" y="6470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9"/>
            <p:cNvSpPr/>
            <p:nvPr/>
          </p:nvSpPr>
          <p:spPr>
            <a:xfrm>
              <a:off x="2644950" y="3225350"/>
              <a:ext cx="159000" cy="146050"/>
            </a:xfrm>
            <a:custGeom>
              <a:rect b="b" l="l" r="r" t="t"/>
              <a:pathLst>
                <a:path extrusionOk="0" h="5842" w="6360">
                  <a:moveTo>
                    <a:pt x="3180" y="0"/>
                  </a:moveTo>
                  <a:cubicBezTo>
                    <a:pt x="1405" y="0"/>
                    <a:pt x="1" y="1294"/>
                    <a:pt x="1" y="2921"/>
                  </a:cubicBezTo>
                  <a:cubicBezTo>
                    <a:pt x="1" y="4548"/>
                    <a:pt x="1405" y="5842"/>
                    <a:pt x="3180" y="5842"/>
                  </a:cubicBezTo>
                  <a:cubicBezTo>
                    <a:pt x="4918" y="5842"/>
                    <a:pt x="6360" y="4548"/>
                    <a:pt x="6360" y="2921"/>
                  </a:cubicBezTo>
                  <a:cubicBezTo>
                    <a:pt x="6360" y="1294"/>
                    <a:pt x="4918" y="0"/>
                    <a:pt x="3180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9"/>
            <p:cNvSpPr/>
            <p:nvPr/>
          </p:nvSpPr>
          <p:spPr>
            <a:xfrm>
              <a:off x="2636625" y="3217950"/>
              <a:ext cx="174725" cy="160850"/>
            </a:xfrm>
            <a:custGeom>
              <a:rect b="b" l="l" r="r" t="t"/>
              <a:pathLst>
                <a:path extrusionOk="0" h="6434" w="6989">
                  <a:moveTo>
                    <a:pt x="3513" y="592"/>
                  </a:moveTo>
                  <a:cubicBezTo>
                    <a:pt x="4289" y="592"/>
                    <a:pt x="5029" y="888"/>
                    <a:pt x="5546" y="1368"/>
                  </a:cubicBezTo>
                  <a:cubicBezTo>
                    <a:pt x="6064" y="1849"/>
                    <a:pt x="6397" y="2515"/>
                    <a:pt x="6397" y="3217"/>
                  </a:cubicBezTo>
                  <a:cubicBezTo>
                    <a:pt x="6397" y="3919"/>
                    <a:pt x="6064" y="4585"/>
                    <a:pt x="5546" y="5066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6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5"/>
                    <a:pt x="925" y="1849"/>
                    <a:pt x="1443" y="1368"/>
                  </a:cubicBezTo>
                  <a:cubicBezTo>
                    <a:pt x="1960" y="888"/>
                    <a:pt x="2700" y="592"/>
                    <a:pt x="3513" y="592"/>
                  </a:cubicBezTo>
                  <a:close/>
                  <a:moveTo>
                    <a:pt x="3513" y="1"/>
                  </a:moveTo>
                  <a:cubicBezTo>
                    <a:pt x="2552" y="1"/>
                    <a:pt x="1665" y="333"/>
                    <a:pt x="1036" y="925"/>
                  </a:cubicBezTo>
                  <a:cubicBezTo>
                    <a:pt x="408" y="1516"/>
                    <a:pt x="1" y="2330"/>
                    <a:pt x="1" y="3217"/>
                  </a:cubicBezTo>
                  <a:cubicBezTo>
                    <a:pt x="1" y="4104"/>
                    <a:pt x="408" y="4918"/>
                    <a:pt x="1036" y="5509"/>
                  </a:cubicBezTo>
                  <a:cubicBezTo>
                    <a:pt x="1665" y="6101"/>
                    <a:pt x="2552" y="6433"/>
                    <a:pt x="3513" y="6433"/>
                  </a:cubicBezTo>
                  <a:cubicBezTo>
                    <a:pt x="4474" y="6433"/>
                    <a:pt x="5325" y="6101"/>
                    <a:pt x="5953" y="5509"/>
                  </a:cubicBezTo>
                  <a:cubicBezTo>
                    <a:pt x="6582" y="4918"/>
                    <a:pt x="6988" y="4104"/>
                    <a:pt x="6988" y="3217"/>
                  </a:cubicBezTo>
                  <a:cubicBezTo>
                    <a:pt x="6988" y="2330"/>
                    <a:pt x="6582" y="1516"/>
                    <a:pt x="5953" y="925"/>
                  </a:cubicBezTo>
                  <a:cubicBezTo>
                    <a:pt x="5325" y="333"/>
                    <a:pt x="4474" y="1"/>
                    <a:pt x="351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9"/>
            <p:cNvSpPr/>
            <p:nvPr/>
          </p:nvSpPr>
          <p:spPr>
            <a:xfrm>
              <a:off x="2618150" y="3425000"/>
              <a:ext cx="159925" cy="146050"/>
            </a:xfrm>
            <a:custGeom>
              <a:rect b="b" l="l" r="r" t="t"/>
              <a:pathLst>
                <a:path extrusionOk="0" h="5842" w="6397">
                  <a:moveTo>
                    <a:pt x="3217" y="0"/>
                  </a:moveTo>
                  <a:cubicBezTo>
                    <a:pt x="1442" y="0"/>
                    <a:pt x="0" y="1331"/>
                    <a:pt x="0" y="2921"/>
                  </a:cubicBezTo>
                  <a:cubicBezTo>
                    <a:pt x="0" y="4547"/>
                    <a:pt x="1442" y="5841"/>
                    <a:pt x="3217" y="5841"/>
                  </a:cubicBezTo>
                  <a:cubicBezTo>
                    <a:pt x="4954" y="5841"/>
                    <a:pt x="6396" y="4547"/>
                    <a:pt x="6396" y="2921"/>
                  </a:cubicBezTo>
                  <a:cubicBezTo>
                    <a:pt x="6396" y="1331"/>
                    <a:pt x="4954" y="0"/>
                    <a:pt x="321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9"/>
            <p:cNvSpPr/>
            <p:nvPr/>
          </p:nvSpPr>
          <p:spPr>
            <a:xfrm>
              <a:off x="2610750" y="3417600"/>
              <a:ext cx="174725" cy="160850"/>
            </a:xfrm>
            <a:custGeom>
              <a:rect b="b" l="l" r="r" t="t"/>
              <a:pathLst>
                <a:path extrusionOk="0" h="6434" w="6989">
                  <a:moveTo>
                    <a:pt x="3513" y="592"/>
                  </a:moveTo>
                  <a:cubicBezTo>
                    <a:pt x="4289" y="592"/>
                    <a:pt x="5029" y="925"/>
                    <a:pt x="5546" y="1368"/>
                  </a:cubicBezTo>
                  <a:cubicBezTo>
                    <a:pt x="6064" y="1849"/>
                    <a:pt x="6360" y="2514"/>
                    <a:pt x="6360" y="3217"/>
                  </a:cubicBezTo>
                  <a:cubicBezTo>
                    <a:pt x="6360" y="3919"/>
                    <a:pt x="6064" y="4585"/>
                    <a:pt x="5546" y="5065"/>
                  </a:cubicBezTo>
                  <a:cubicBezTo>
                    <a:pt x="5029" y="5546"/>
                    <a:pt x="4289" y="5842"/>
                    <a:pt x="3513" y="5842"/>
                  </a:cubicBezTo>
                  <a:cubicBezTo>
                    <a:pt x="2700" y="5842"/>
                    <a:pt x="1960" y="5546"/>
                    <a:pt x="1443" y="5065"/>
                  </a:cubicBezTo>
                  <a:cubicBezTo>
                    <a:pt x="925" y="4585"/>
                    <a:pt x="629" y="3919"/>
                    <a:pt x="629" y="3217"/>
                  </a:cubicBezTo>
                  <a:cubicBezTo>
                    <a:pt x="629" y="2514"/>
                    <a:pt x="925" y="1849"/>
                    <a:pt x="1443" y="1368"/>
                  </a:cubicBezTo>
                  <a:cubicBezTo>
                    <a:pt x="1960" y="925"/>
                    <a:pt x="2700" y="592"/>
                    <a:pt x="3513" y="592"/>
                  </a:cubicBezTo>
                  <a:close/>
                  <a:moveTo>
                    <a:pt x="3513" y="0"/>
                  </a:moveTo>
                  <a:cubicBezTo>
                    <a:pt x="2552" y="0"/>
                    <a:pt x="1664" y="333"/>
                    <a:pt x="1036" y="925"/>
                  </a:cubicBezTo>
                  <a:cubicBezTo>
                    <a:pt x="407" y="1516"/>
                    <a:pt x="1" y="2329"/>
                    <a:pt x="1" y="3217"/>
                  </a:cubicBezTo>
                  <a:cubicBezTo>
                    <a:pt x="1" y="4104"/>
                    <a:pt x="407" y="4917"/>
                    <a:pt x="1036" y="5509"/>
                  </a:cubicBezTo>
                  <a:cubicBezTo>
                    <a:pt x="1664" y="6100"/>
                    <a:pt x="2552" y="6433"/>
                    <a:pt x="3513" y="6433"/>
                  </a:cubicBezTo>
                  <a:cubicBezTo>
                    <a:pt x="4437" y="6433"/>
                    <a:pt x="5324" y="6100"/>
                    <a:pt x="5953" y="5509"/>
                  </a:cubicBezTo>
                  <a:cubicBezTo>
                    <a:pt x="6581" y="4917"/>
                    <a:pt x="6988" y="4104"/>
                    <a:pt x="6988" y="3217"/>
                  </a:cubicBezTo>
                  <a:cubicBezTo>
                    <a:pt x="6988" y="2329"/>
                    <a:pt x="6581" y="1516"/>
                    <a:pt x="5953" y="925"/>
                  </a:cubicBezTo>
                  <a:cubicBezTo>
                    <a:pt x="5324" y="333"/>
                    <a:pt x="4437" y="0"/>
                    <a:pt x="351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9"/>
            <p:cNvSpPr/>
            <p:nvPr/>
          </p:nvSpPr>
          <p:spPr>
            <a:xfrm>
              <a:off x="5515725" y="3650500"/>
              <a:ext cx="855875" cy="1305100"/>
            </a:xfrm>
            <a:custGeom>
              <a:rect b="b" l="l" r="r" t="t"/>
              <a:pathLst>
                <a:path extrusionOk="0" h="52204" w="34235">
                  <a:moveTo>
                    <a:pt x="777" y="1"/>
                  </a:moveTo>
                  <a:lnTo>
                    <a:pt x="0" y="25769"/>
                  </a:lnTo>
                  <a:lnTo>
                    <a:pt x="34235" y="52204"/>
                  </a:lnTo>
                  <a:lnTo>
                    <a:pt x="34235" y="52204"/>
                  </a:lnTo>
                  <a:lnTo>
                    <a:pt x="34198" y="16527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9"/>
            <p:cNvSpPr/>
            <p:nvPr/>
          </p:nvSpPr>
          <p:spPr>
            <a:xfrm>
              <a:off x="5508325" y="3642975"/>
              <a:ext cx="871600" cy="1320100"/>
            </a:xfrm>
            <a:custGeom>
              <a:rect b="b" l="l" r="r" t="t"/>
              <a:pathLst>
                <a:path extrusionOk="0" h="52804" w="34864">
                  <a:moveTo>
                    <a:pt x="1368" y="782"/>
                  </a:moveTo>
                  <a:lnTo>
                    <a:pt x="34198" y="17014"/>
                  </a:lnTo>
                  <a:lnTo>
                    <a:pt x="34235" y="51876"/>
                  </a:lnTo>
                  <a:lnTo>
                    <a:pt x="34235" y="51876"/>
                  </a:lnTo>
                  <a:lnTo>
                    <a:pt x="629" y="25923"/>
                  </a:lnTo>
                  <a:lnTo>
                    <a:pt x="1368" y="782"/>
                  </a:lnTo>
                  <a:close/>
                  <a:moveTo>
                    <a:pt x="1073" y="0"/>
                  </a:moveTo>
                  <a:cubicBezTo>
                    <a:pt x="1016" y="0"/>
                    <a:pt x="952" y="22"/>
                    <a:pt x="888" y="43"/>
                  </a:cubicBezTo>
                  <a:cubicBezTo>
                    <a:pt x="814" y="80"/>
                    <a:pt x="777" y="191"/>
                    <a:pt x="740" y="302"/>
                  </a:cubicBezTo>
                  <a:lnTo>
                    <a:pt x="0" y="26070"/>
                  </a:lnTo>
                  <a:cubicBezTo>
                    <a:pt x="0" y="26144"/>
                    <a:pt x="37" y="26255"/>
                    <a:pt x="111" y="26292"/>
                  </a:cubicBezTo>
                  <a:lnTo>
                    <a:pt x="34346" y="52726"/>
                  </a:lnTo>
                  <a:cubicBezTo>
                    <a:pt x="34415" y="52772"/>
                    <a:pt x="34483" y="52804"/>
                    <a:pt x="34552" y="52804"/>
                  </a:cubicBezTo>
                  <a:cubicBezTo>
                    <a:pt x="34594" y="52804"/>
                    <a:pt x="34637" y="52792"/>
                    <a:pt x="34679" y="52763"/>
                  </a:cubicBezTo>
                  <a:cubicBezTo>
                    <a:pt x="34790" y="52726"/>
                    <a:pt x="34864" y="52615"/>
                    <a:pt x="34864" y="52505"/>
                  </a:cubicBezTo>
                  <a:lnTo>
                    <a:pt x="34790" y="16828"/>
                  </a:lnTo>
                  <a:cubicBezTo>
                    <a:pt x="34790" y="16717"/>
                    <a:pt x="34716" y="16606"/>
                    <a:pt x="34642" y="16569"/>
                  </a:cubicBezTo>
                  <a:lnTo>
                    <a:pt x="1184" y="43"/>
                  </a:lnTo>
                  <a:cubicBezTo>
                    <a:pt x="1152" y="12"/>
                    <a:pt x="1114" y="0"/>
                    <a:pt x="107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9"/>
            <p:cNvSpPr/>
            <p:nvPr/>
          </p:nvSpPr>
          <p:spPr>
            <a:xfrm>
              <a:off x="1200325" y="3650500"/>
              <a:ext cx="854975" cy="1305100"/>
            </a:xfrm>
            <a:custGeom>
              <a:rect b="b" l="l" r="r" t="t"/>
              <a:pathLst>
                <a:path extrusionOk="0" h="52204" w="34199">
                  <a:moveTo>
                    <a:pt x="33459" y="1"/>
                  </a:moveTo>
                  <a:lnTo>
                    <a:pt x="1" y="16527"/>
                  </a:lnTo>
                  <a:lnTo>
                    <a:pt x="1" y="52204"/>
                  </a:lnTo>
                  <a:lnTo>
                    <a:pt x="34198" y="25769"/>
                  </a:lnTo>
                  <a:lnTo>
                    <a:pt x="33459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9"/>
            <p:cNvSpPr/>
            <p:nvPr/>
          </p:nvSpPr>
          <p:spPr>
            <a:xfrm>
              <a:off x="1192925" y="3642975"/>
              <a:ext cx="869775" cy="1320100"/>
            </a:xfrm>
            <a:custGeom>
              <a:rect b="b" l="l" r="r" t="t"/>
              <a:pathLst>
                <a:path extrusionOk="0" h="52804" w="34791">
                  <a:moveTo>
                    <a:pt x="33459" y="782"/>
                  </a:moveTo>
                  <a:lnTo>
                    <a:pt x="34162" y="25923"/>
                  </a:lnTo>
                  <a:lnTo>
                    <a:pt x="629" y="51876"/>
                  </a:lnTo>
                  <a:lnTo>
                    <a:pt x="629" y="16995"/>
                  </a:lnTo>
                  <a:lnTo>
                    <a:pt x="629" y="16995"/>
                  </a:lnTo>
                  <a:lnTo>
                    <a:pt x="33459" y="782"/>
                  </a:lnTo>
                  <a:close/>
                  <a:moveTo>
                    <a:pt x="33718" y="0"/>
                  </a:moveTo>
                  <a:cubicBezTo>
                    <a:pt x="33676" y="0"/>
                    <a:pt x="33638" y="12"/>
                    <a:pt x="33607" y="43"/>
                  </a:cubicBezTo>
                  <a:lnTo>
                    <a:pt x="186" y="16569"/>
                  </a:lnTo>
                  <a:cubicBezTo>
                    <a:pt x="75" y="16606"/>
                    <a:pt x="1" y="16717"/>
                    <a:pt x="1" y="16828"/>
                  </a:cubicBezTo>
                  <a:lnTo>
                    <a:pt x="1" y="52505"/>
                  </a:lnTo>
                  <a:cubicBezTo>
                    <a:pt x="1" y="52615"/>
                    <a:pt x="75" y="52726"/>
                    <a:pt x="186" y="52763"/>
                  </a:cubicBezTo>
                  <a:cubicBezTo>
                    <a:pt x="228" y="52792"/>
                    <a:pt x="270" y="52804"/>
                    <a:pt x="313" y="52804"/>
                  </a:cubicBezTo>
                  <a:cubicBezTo>
                    <a:pt x="381" y="52804"/>
                    <a:pt x="450" y="52772"/>
                    <a:pt x="518" y="52726"/>
                  </a:cubicBezTo>
                  <a:lnTo>
                    <a:pt x="34679" y="26292"/>
                  </a:lnTo>
                  <a:cubicBezTo>
                    <a:pt x="34753" y="26255"/>
                    <a:pt x="34790" y="26144"/>
                    <a:pt x="34790" y="26070"/>
                  </a:cubicBezTo>
                  <a:lnTo>
                    <a:pt x="34051" y="302"/>
                  </a:lnTo>
                  <a:cubicBezTo>
                    <a:pt x="34051" y="191"/>
                    <a:pt x="33977" y="80"/>
                    <a:pt x="33903" y="43"/>
                  </a:cubicBezTo>
                  <a:cubicBezTo>
                    <a:pt x="33839" y="22"/>
                    <a:pt x="33775" y="0"/>
                    <a:pt x="3371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9"/>
            <p:cNvSpPr/>
            <p:nvPr/>
          </p:nvSpPr>
          <p:spPr>
            <a:xfrm>
              <a:off x="2685625" y="2486850"/>
              <a:ext cx="543475" cy="497275"/>
            </a:xfrm>
            <a:custGeom>
              <a:rect b="b" l="l" r="r" t="t"/>
              <a:pathLst>
                <a:path extrusionOk="0" h="19891" w="21739">
                  <a:moveTo>
                    <a:pt x="10870" y="1"/>
                  </a:moveTo>
                  <a:cubicBezTo>
                    <a:pt x="4880" y="1"/>
                    <a:pt x="0" y="4437"/>
                    <a:pt x="0" y="9946"/>
                  </a:cubicBezTo>
                  <a:cubicBezTo>
                    <a:pt x="0" y="15455"/>
                    <a:pt x="4880" y="19891"/>
                    <a:pt x="10870" y="19891"/>
                  </a:cubicBezTo>
                  <a:cubicBezTo>
                    <a:pt x="16859" y="19891"/>
                    <a:pt x="21739" y="15455"/>
                    <a:pt x="21739" y="9946"/>
                  </a:cubicBezTo>
                  <a:cubicBezTo>
                    <a:pt x="21739" y="4437"/>
                    <a:pt x="16859" y="1"/>
                    <a:pt x="108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9"/>
            <p:cNvSpPr/>
            <p:nvPr/>
          </p:nvSpPr>
          <p:spPr>
            <a:xfrm>
              <a:off x="2678225" y="2479450"/>
              <a:ext cx="558275" cy="513000"/>
            </a:xfrm>
            <a:custGeom>
              <a:rect b="b" l="l" r="r" t="t"/>
              <a:pathLst>
                <a:path extrusionOk="0" h="20520" w="22331">
                  <a:moveTo>
                    <a:pt x="11166" y="593"/>
                  </a:moveTo>
                  <a:cubicBezTo>
                    <a:pt x="14086" y="593"/>
                    <a:pt x="16711" y="1702"/>
                    <a:pt x="18634" y="3439"/>
                  </a:cubicBezTo>
                  <a:cubicBezTo>
                    <a:pt x="20519" y="5177"/>
                    <a:pt x="21702" y="7580"/>
                    <a:pt x="21702" y="10242"/>
                  </a:cubicBezTo>
                  <a:cubicBezTo>
                    <a:pt x="21702" y="12904"/>
                    <a:pt x="20519" y="15307"/>
                    <a:pt x="18634" y="17044"/>
                  </a:cubicBezTo>
                  <a:cubicBezTo>
                    <a:pt x="16711" y="18819"/>
                    <a:pt x="14086" y="19891"/>
                    <a:pt x="11166" y="19891"/>
                  </a:cubicBezTo>
                  <a:cubicBezTo>
                    <a:pt x="8245" y="19891"/>
                    <a:pt x="5583" y="18819"/>
                    <a:pt x="3698" y="17044"/>
                  </a:cubicBezTo>
                  <a:cubicBezTo>
                    <a:pt x="1775" y="15307"/>
                    <a:pt x="629" y="12904"/>
                    <a:pt x="629" y="10242"/>
                  </a:cubicBezTo>
                  <a:cubicBezTo>
                    <a:pt x="629" y="7580"/>
                    <a:pt x="1775" y="5177"/>
                    <a:pt x="3698" y="3439"/>
                  </a:cubicBezTo>
                  <a:cubicBezTo>
                    <a:pt x="5583" y="1702"/>
                    <a:pt x="8245" y="593"/>
                    <a:pt x="11166" y="593"/>
                  </a:cubicBezTo>
                  <a:close/>
                  <a:moveTo>
                    <a:pt x="11166" y="1"/>
                  </a:moveTo>
                  <a:cubicBezTo>
                    <a:pt x="8097" y="1"/>
                    <a:pt x="5287" y="1147"/>
                    <a:pt x="3291" y="2996"/>
                  </a:cubicBezTo>
                  <a:cubicBezTo>
                    <a:pt x="1258" y="4844"/>
                    <a:pt x="1" y="7395"/>
                    <a:pt x="1" y="10242"/>
                  </a:cubicBezTo>
                  <a:cubicBezTo>
                    <a:pt x="1" y="13089"/>
                    <a:pt x="1258" y="15677"/>
                    <a:pt x="3291" y="17525"/>
                  </a:cubicBezTo>
                  <a:cubicBezTo>
                    <a:pt x="5287" y="19374"/>
                    <a:pt x="8097" y="20520"/>
                    <a:pt x="11166" y="20520"/>
                  </a:cubicBezTo>
                  <a:cubicBezTo>
                    <a:pt x="14234" y="20520"/>
                    <a:pt x="17007" y="19374"/>
                    <a:pt x="19040" y="17525"/>
                  </a:cubicBezTo>
                  <a:cubicBezTo>
                    <a:pt x="21074" y="15677"/>
                    <a:pt x="22331" y="13089"/>
                    <a:pt x="22331" y="10242"/>
                  </a:cubicBezTo>
                  <a:cubicBezTo>
                    <a:pt x="22331" y="7395"/>
                    <a:pt x="21074" y="4844"/>
                    <a:pt x="19040" y="2996"/>
                  </a:cubicBezTo>
                  <a:cubicBezTo>
                    <a:pt x="17007" y="1147"/>
                    <a:pt x="14234" y="1"/>
                    <a:pt x="1116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9"/>
            <p:cNvSpPr/>
            <p:nvPr/>
          </p:nvSpPr>
          <p:spPr>
            <a:xfrm>
              <a:off x="2722600" y="2520125"/>
              <a:ext cx="469550" cy="430750"/>
            </a:xfrm>
            <a:custGeom>
              <a:rect b="b" l="l" r="r" t="t"/>
              <a:pathLst>
                <a:path extrusionOk="0" h="17230" w="18782">
                  <a:moveTo>
                    <a:pt x="9391" y="1"/>
                  </a:moveTo>
                  <a:cubicBezTo>
                    <a:pt x="4215" y="1"/>
                    <a:pt x="0" y="3846"/>
                    <a:pt x="0" y="8615"/>
                  </a:cubicBezTo>
                  <a:cubicBezTo>
                    <a:pt x="0" y="13384"/>
                    <a:pt x="4215" y="17229"/>
                    <a:pt x="9391" y="17229"/>
                  </a:cubicBezTo>
                  <a:cubicBezTo>
                    <a:pt x="14567" y="17229"/>
                    <a:pt x="18781" y="13384"/>
                    <a:pt x="18781" y="8615"/>
                  </a:cubicBezTo>
                  <a:cubicBezTo>
                    <a:pt x="18781" y="3846"/>
                    <a:pt x="14567" y="1"/>
                    <a:pt x="9391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9"/>
            <p:cNvSpPr/>
            <p:nvPr/>
          </p:nvSpPr>
          <p:spPr>
            <a:xfrm>
              <a:off x="2714275" y="2512725"/>
              <a:ext cx="485250" cy="445525"/>
            </a:xfrm>
            <a:custGeom>
              <a:rect b="b" l="l" r="r" t="t"/>
              <a:pathLst>
                <a:path extrusionOk="0" h="17821" w="19410">
                  <a:moveTo>
                    <a:pt x="9724" y="592"/>
                  </a:moveTo>
                  <a:cubicBezTo>
                    <a:pt x="12238" y="592"/>
                    <a:pt x="14530" y="1554"/>
                    <a:pt x="16157" y="3069"/>
                  </a:cubicBezTo>
                  <a:cubicBezTo>
                    <a:pt x="17783" y="4548"/>
                    <a:pt x="18818" y="6619"/>
                    <a:pt x="18818" y="8911"/>
                  </a:cubicBezTo>
                  <a:cubicBezTo>
                    <a:pt x="18818" y="11203"/>
                    <a:pt x="17783" y="13273"/>
                    <a:pt x="16157" y="14789"/>
                  </a:cubicBezTo>
                  <a:cubicBezTo>
                    <a:pt x="14530" y="16305"/>
                    <a:pt x="12238" y="17229"/>
                    <a:pt x="9724" y="17229"/>
                  </a:cubicBezTo>
                  <a:cubicBezTo>
                    <a:pt x="7210" y="17229"/>
                    <a:pt x="4917" y="16305"/>
                    <a:pt x="3291" y="14789"/>
                  </a:cubicBezTo>
                  <a:cubicBezTo>
                    <a:pt x="1627" y="13273"/>
                    <a:pt x="629" y="11203"/>
                    <a:pt x="629" y="8911"/>
                  </a:cubicBezTo>
                  <a:cubicBezTo>
                    <a:pt x="629" y="6619"/>
                    <a:pt x="1627" y="4548"/>
                    <a:pt x="3291" y="3069"/>
                  </a:cubicBezTo>
                  <a:cubicBezTo>
                    <a:pt x="4917" y="1554"/>
                    <a:pt x="7210" y="592"/>
                    <a:pt x="9724" y="592"/>
                  </a:cubicBezTo>
                  <a:close/>
                  <a:moveTo>
                    <a:pt x="9724" y="1"/>
                  </a:moveTo>
                  <a:cubicBezTo>
                    <a:pt x="7062" y="1"/>
                    <a:pt x="4622" y="999"/>
                    <a:pt x="2884" y="2589"/>
                  </a:cubicBezTo>
                  <a:cubicBezTo>
                    <a:pt x="1109" y="4216"/>
                    <a:pt x="0" y="6434"/>
                    <a:pt x="0" y="8911"/>
                  </a:cubicBezTo>
                  <a:cubicBezTo>
                    <a:pt x="0" y="11388"/>
                    <a:pt x="1109" y="13606"/>
                    <a:pt x="2884" y="15233"/>
                  </a:cubicBezTo>
                  <a:cubicBezTo>
                    <a:pt x="4622" y="16860"/>
                    <a:pt x="7062" y="17821"/>
                    <a:pt x="9724" y="17821"/>
                  </a:cubicBezTo>
                  <a:cubicBezTo>
                    <a:pt x="12386" y="17821"/>
                    <a:pt x="14826" y="16860"/>
                    <a:pt x="16563" y="15233"/>
                  </a:cubicBezTo>
                  <a:cubicBezTo>
                    <a:pt x="18338" y="13606"/>
                    <a:pt x="19410" y="11388"/>
                    <a:pt x="19410" y="8911"/>
                  </a:cubicBezTo>
                  <a:cubicBezTo>
                    <a:pt x="19410" y="6434"/>
                    <a:pt x="18338" y="4216"/>
                    <a:pt x="16563" y="2589"/>
                  </a:cubicBezTo>
                  <a:cubicBezTo>
                    <a:pt x="14826" y="999"/>
                    <a:pt x="12386" y="1"/>
                    <a:pt x="972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9"/>
            <p:cNvSpPr/>
            <p:nvPr/>
          </p:nvSpPr>
          <p:spPr>
            <a:xfrm>
              <a:off x="2772500" y="2565425"/>
              <a:ext cx="369725" cy="340150"/>
            </a:xfrm>
            <a:custGeom>
              <a:rect b="b" l="l" r="r" t="t"/>
              <a:pathLst>
                <a:path extrusionOk="0" h="13606" w="14789">
                  <a:moveTo>
                    <a:pt x="7395" y="629"/>
                  </a:moveTo>
                  <a:cubicBezTo>
                    <a:pt x="9280" y="629"/>
                    <a:pt x="10981" y="1331"/>
                    <a:pt x="12201" y="2440"/>
                  </a:cubicBezTo>
                  <a:cubicBezTo>
                    <a:pt x="13421" y="3586"/>
                    <a:pt x="14160" y="5102"/>
                    <a:pt x="14160" y="6803"/>
                  </a:cubicBezTo>
                  <a:cubicBezTo>
                    <a:pt x="14160" y="8504"/>
                    <a:pt x="13421" y="10056"/>
                    <a:pt x="12201" y="11165"/>
                  </a:cubicBezTo>
                  <a:cubicBezTo>
                    <a:pt x="10981" y="12275"/>
                    <a:pt x="9280" y="12977"/>
                    <a:pt x="7395" y="12977"/>
                  </a:cubicBezTo>
                  <a:cubicBezTo>
                    <a:pt x="5509" y="12977"/>
                    <a:pt x="3808" y="12275"/>
                    <a:pt x="2588" y="11165"/>
                  </a:cubicBezTo>
                  <a:cubicBezTo>
                    <a:pt x="1368" y="10056"/>
                    <a:pt x="629" y="8504"/>
                    <a:pt x="629" y="6803"/>
                  </a:cubicBezTo>
                  <a:cubicBezTo>
                    <a:pt x="629" y="5102"/>
                    <a:pt x="1368" y="3586"/>
                    <a:pt x="2588" y="2440"/>
                  </a:cubicBezTo>
                  <a:cubicBezTo>
                    <a:pt x="3808" y="1331"/>
                    <a:pt x="5509" y="629"/>
                    <a:pt x="7395" y="629"/>
                  </a:cubicBezTo>
                  <a:close/>
                  <a:moveTo>
                    <a:pt x="7395" y="0"/>
                  </a:moveTo>
                  <a:cubicBezTo>
                    <a:pt x="5361" y="0"/>
                    <a:pt x="3513" y="777"/>
                    <a:pt x="2182" y="1997"/>
                  </a:cubicBezTo>
                  <a:cubicBezTo>
                    <a:pt x="851" y="3217"/>
                    <a:pt x="1" y="4917"/>
                    <a:pt x="1" y="6803"/>
                  </a:cubicBezTo>
                  <a:cubicBezTo>
                    <a:pt x="1" y="8688"/>
                    <a:pt x="851" y="10389"/>
                    <a:pt x="2182" y="11609"/>
                  </a:cubicBezTo>
                  <a:cubicBezTo>
                    <a:pt x="3513" y="12866"/>
                    <a:pt x="5361" y="13605"/>
                    <a:pt x="7395" y="13605"/>
                  </a:cubicBezTo>
                  <a:cubicBezTo>
                    <a:pt x="9428" y="13605"/>
                    <a:pt x="11277" y="12866"/>
                    <a:pt x="12607" y="11609"/>
                  </a:cubicBezTo>
                  <a:cubicBezTo>
                    <a:pt x="13938" y="10389"/>
                    <a:pt x="14789" y="8688"/>
                    <a:pt x="14789" y="6803"/>
                  </a:cubicBezTo>
                  <a:cubicBezTo>
                    <a:pt x="14789" y="4917"/>
                    <a:pt x="13938" y="3217"/>
                    <a:pt x="12607" y="1997"/>
                  </a:cubicBezTo>
                  <a:cubicBezTo>
                    <a:pt x="11277" y="777"/>
                    <a:pt x="9428" y="0"/>
                    <a:pt x="739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9"/>
            <p:cNvSpPr/>
            <p:nvPr/>
          </p:nvSpPr>
          <p:spPr>
            <a:xfrm>
              <a:off x="2850150" y="2636600"/>
              <a:ext cx="214450" cy="197800"/>
            </a:xfrm>
            <a:custGeom>
              <a:rect b="b" l="l" r="r" t="t"/>
              <a:pathLst>
                <a:path extrusionOk="0" h="7912" w="8578">
                  <a:moveTo>
                    <a:pt x="4289" y="629"/>
                  </a:moveTo>
                  <a:cubicBezTo>
                    <a:pt x="5324" y="629"/>
                    <a:pt x="6248" y="998"/>
                    <a:pt x="6914" y="1590"/>
                  </a:cubicBezTo>
                  <a:cubicBezTo>
                    <a:pt x="7579" y="2218"/>
                    <a:pt x="7949" y="3032"/>
                    <a:pt x="7949" y="3956"/>
                  </a:cubicBezTo>
                  <a:cubicBezTo>
                    <a:pt x="7949" y="4880"/>
                    <a:pt x="7579" y="5693"/>
                    <a:pt x="6914" y="6322"/>
                  </a:cubicBezTo>
                  <a:cubicBezTo>
                    <a:pt x="6248" y="6914"/>
                    <a:pt x="5324" y="7320"/>
                    <a:pt x="4289" y="7320"/>
                  </a:cubicBezTo>
                  <a:cubicBezTo>
                    <a:pt x="3253" y="7320"/>
                    <a:pt x="2329" y="6914"/>
                    <a:pt x="1664" y="6322"/>
                  </a:cubicBezTo>
                  <a:cubicBezTo>
                    <a:pt x="998" y="5693"/>
                    <a:pt x="592" y="4880"/>
                    <a:pt x="592" y="3956"/>
                  </a:cubicBezTo>
                  <a:cubicBezTo>
                    <a:pt x="592" y="3032"/>
                    <a:pt x="998" y="2218"/>
                    <a:pt x="1664" y="1590"/>
                  </a:cubicBezTo>
                  <a:cubicBezTo>
                    <a:pt x="2329" y="998"/>
                    <a:pt x="3253" y="629"/>
                    <a:pt x="4289" y="629"/>
                  </a:cubicBezTo>
                  <a:close/>
                  <a:moveTo>
                    <a:pt x="4289" y="0"/>
                  </a:moveTo>
                  <a:cubicBezTo>
                    <a:pt x="3106" y="0"/>
                    <a:pt x="2033" y="444"/>
                    <a:pt x="1257" y="1146"/>
                  </a:cubicBezTo>
                  <a:cubicBezTo>
                    <a:pt x="481" y="1849"/>
                    <a:pt x="0" y="2847"/>
                    <a:pt x="0" y="3956"/>
                  </a:cubicBezTo>
                  <a:cubicBezTo>
                    <a:pt x="0" y="5065"/>
                    <a:pt x="481" y="6063"/>
                    <a:pt x="1257" y="6766"/>
                  </a:cubicBezTo>
                  <a:cubicBezTo>
                    <a:pt x="2033" y="7505"/>
                    <a:pt x="3106" y="7912"/>
                    <a:pt x="4289" y="7912"/>
                  </a:cubicBezTo>
                  <a:cubicBezTo>
                    <a:pt x="5472" y="7912"/>
                    <a:pt x="6544" y="7505"/>
                    <a:pt x="7320" y="6766"/>
                  </a:cubicBezTo>
                  <a:cubicBezTo>
                    <a:pt x="8097" y="6063"/>
                    <a:pt x="8577" y="5065"/>
                    <a:pt x="8577" y="3956"/>
                  </a:cubicBezTo>
                  <a:cubicBezTo>
                    <a:pt x="8577" y="2847"/>
                    <a:pt x="8097" y="1849"/>
                    <a:pt x="7320" y="1146"/>
                  </a:cubicBezTo>
                  <a:cubicBezTo>
                    <a:pt x="6544" y="444"/>
                    <a:pt x="5472" y="0"/>
                    <a:pt x="428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9"/>
            <p:cNvSpPr/>
            <p:nvPr/>
          </p:nvSpPr>
          <p:spPr>
            <a:xfrm>
              <a:off x="2957350" y="2520125"/>
              <a:ext cx="25" cy="430750"/>
            </a:xfrm>
            <a:custGeom>
              <a:rect b="b" l="l" r="r" t="t"/>
              <a:pathLst>
                <a:path extrusionOk="0" h="17230" w="1">
                  <a:moveTo>
                    <a:pt x="1" y="1"/>
                  </a:moveTo>
                  <a:lnTo>
                    <a:pt x="1" y="17229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9"/>
            <p:cNvSpPr/>
            <p:nvPr/>
          </p:nvSpPr>
          <p:spPr>
            <a:xfrm>
              <a:off x="2949950" y="2512725"/>
              <a:ext cx="14825" cy="445525"/>
            </a:xfrm>
            <a:custGeom>
              <a:rect b="b" l="l" r="r" t="t"/>
              <a:pathLst>
                <a:path extrusionOk="0" h="17821" w="593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lnTo>
                    <a:pt x="1" y="17525"/>
                  </a:lnTo>
                  <a:cubicBezTo>
                    <a:pt x="1" y="17710"/>
                    <a:pt x="112" y="17821"/>
                    <a:pt x="297" y="17821"/>
                  </a:cubicBezTo>
                  <a:cubicBezTo>
                    <a:pt x="445" y="17821"/>
                    <a:pt x="592" y="17710"/>
                    <a:pt x="592" y="17525"/>
                  </a:cubicBezTo>
                  <a:lnTo>
                    <a:pt x="592" y="297"/>
                  </a:lnTo>
                  <a:cubicBezTo>
                    <a:pt x="592" y="149"/>
                    <a:pt x="445" y="1"/>
                    <a:pt x="2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9"/>
            <p:cNvSpPr/>
            <p:nvPr/>
          </p:nvSpPr>
          <p:spPr>
            <a:xfrm>
              <a:off x="2722600" y="2735475"/>
              <a:ext cx="469550" cy="25"/>
            </a:xfrm>
            <a:custGeom>
              <a:rect b="b" l="l" r="r" t="t"/>
              <a:pathLst>
                <a:path extrusionOk="0" h="1" w="18782">
                  <a:moveTo>
                    <a:pt x="0" y="1"/>
                  </a:moveTo>
                  <a:lnTo>
                    <a:pt x="1878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9"/>
            <p:cNvSpPr/>
            <p:nvPr/>
          </p:nvSpPr>
          <p:spPr>
            <a:xfrm>
              <a:off x="2714275" y="2728100"/>
              <a:ext cx="485250" cy="14800"/>
            </a:xfrm>
            <a:custGeom>
              <a:rect b="b" l="l" r="r" t="t"/>
              <a:pathLst>
                <a:path extrusionOk="0" h="592" w="1941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19114" y="592"/>
                  </a:lnTo>
                  <a:cubicBezTo>
                    <a:pt x="19299" y="592"/>
                    <a:pt x="19410" y="481"/>
                    <a:pt x="19410" y="296"/>
                  </a:cubicBezTo>
                  <a:cubicBezTo>
                    <a:pt x="19410" y="148"/>
                    <a:pt x="19299" y="0"/>
                    <a:pt x="1911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9"/>
            <p:cNvSpPr/>
            <p:nvPr/>
          </p:nvSpPr>
          <p:spPr>
            <a:xfrm>
              <a:off x="1932350" y="3051575"/>
              <a:ext cx="224625" cy="411425"/>
            </a:xfrm>
            <a:custGeom>
              <a:rect b="b" l="l" r="r" t="t"/>
              <a:pathLst>
                <a:path extrusionOk="0" h="16457" w="8985">
                  <a:moveTo>
                    <a:pt x="1183" y="1"/>
                  </a:moveTo>
                  <a:cubicBezTo>
                    <a:pt x="481" y="1"/>
                    <a:pt x="0" y="740"/>
                    <a:pt x="296" y="1369"/>
                  </a:cubicBezTo>
                  <a:lnTo>
                    <a:pt x="6729" y="15861"/>
                  </a:lnTo>
                  <a:cubicBezTo>
                    <a:pt x="6866" y="16239"/>
                    <a:pt x="7226" y="16457"/>
                    <a:pt x="7632" y="16457"/>
                  </a:cubicBezTo>
                  <a:cubicBezTo>
                    <a:pt x="7663" y="16457"/>
                    <a:pt x="7695" y="16455"/>
                    <a:pt x="7727" y="16453"/>
                  </a:cubicBezTo>
                  <a:lnTo>
                    <a:pt x="7949" y="16416"/>
                  </a:lnTo>
                  <a:cubicBezTo>
                    <a:pt x="8614" y="16342"/>
                    <a:pt x="8984" y="15639"/>
                    <a:pt x="8725" y="15048"/>
                  </a:cubicBezTo>
                  <a:lnTo>
                    <a:pt x="2071" y="592"/>
                  </a:lnTo>
                  <a:cubicBezTo>
                    <a:pt x="1923" y="223"/>
                    <a:pt x="1590" y="1"/>
                    <a:pt x="1183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9"/>
            <p:cNvSpPr/>
            <p:nvPr/>
          </p:nvSpPr>
          <p:spPr>
            <a:xfrm>
              <a:off x="1929575" y="3044200"/>
              <a:ext cx="230175" cy="426100"/>
            </a:xfrm>
            <a:custGeom>
              <a:rect b="b" l="l" r="r" t="t"/>
              <a:pathLst>
                <a:path extrusionOk="0" h="17044" w="9207">
                  <a:moveTo>
                    <a:pt x="1294" y="629"/>
                  </a:moveTo>
                  <a:cubicBezTo>
                    <a:pt x="1553" y="629"/>
                    <a:pt x="1812" y="776"/>
                    <a:pt x="1923" y="998"/>
                  </a:cubicBezTo>
                  <a:lnTo>
                    <a:pt x="8541" y="15454"/>
                  </a:lnTo>
                  <a:cubicBezTo>
                    <a:pt x="8578" y="15565"/>
                    <a:pt x="8614" y="15639"/>
                    <a:pt x="8614" y="15750"/>
                  </a:cubicBezTo>
                  <a:cubicBezTo>
                    <a:pt x="8614" y="16082"/>
                    <a:pt x="8356" y="16378"/>
                    <a:pt x="8023" y="16415"/>
                  </a:cubicBezTo>
                  <a:lnTo>
                    <a:pt x="7801" y="16452"/>
                  </a:lnTo>
                  <a:lnTo>
                    <a:pt x="7727" y="16452"/>
                  </a:lnTo>
                  <a:cubicBezTo>
                    <a:pt x="7468" y="16452"/>
                    <a:pt x="7210" y="16304"/>
                    <a:pt x="7099" y="16045"/>
                  </a:cubicBezTo>
                  <a:lnTo>
                    <a:pt x="703" y="1553"/>
                  </a:lnTo>
                  <a:cubicBezTo>
                    <a:pt x="666" y="1442"/>
                    <a:pt x="629" y="1368"/>
                    <a:pt x="629" y="1294"/>
                  </a:cubicBezTo>
                  <a:cubicBezTo>
                    <a:pt x="629" y="1109"/>
                    <a:pt x="703" y="924"/>
                    <a:pt x="814" y="813"/>
                  </a:cubicBezTo>
                  <a:cubicBezTo>
                    <a:pt x="962" y="703"/>
                    <a:pt x="1109" y="629"/>
                    <a:pt x="1294" y="629"/>
                  </a:cubicBezTo>
                  <a:close/>
                  <a:moveTo>
                    <a:pt x="1294" y="0"/>
                  </a:moveTo>
                  <a:cubicBezTo>
                    <a:pt x="925" y="0"/>
                    <a:pt x="592" y="148"/>
                    <a:pt x="370" y="370"/>
                  </a:cubicBezTo>
                  <a:cubicBezTo>
                    <a:pt x="148" y="629"/>
                    <a:pt x="0" y="924"/>
                    <a:pt x="0" y="1294"/>
                  </a:cubicBezTo>
                  <a:cubicBezTo>
                    <a:pt x="0" y="1442"/>
                    <a:pt x="37" y="1627"/>
                    <a:pt x="111" y="1812"/>
                  </a:cubicBezTo>
                  <a:lnTo>
                    <a:pt x="6544" y="16304"/>
                  </a:lnTo>
                  <a:cubicBezTo>
                    <a:pt x="6766" y="16748"/>
                    <a:pt x="7210" y="17044"/>
                    <a:pt x="7727" y="17044"/>
                  </a:cubicBezTo>
                  <a:lnTo>
                    <a:pt x="7875" y="17044"/>
                  </a:lnTo>
                  <a:lnTo>
                    <a:pt x="8097" y="17007"/>
                  </a:lnTo>
                  <a:cubicBezTo>
                    <a:pt x="8762" y="16933"/>
                    <a:pt x="9206" y="16378"/>
                    <a:pt x="9206" y="15750"/>
                  </a:cubicBezTo>
                  <a:cubicBezTo>
                    <a:pt x="9206" y="15565"/>
                    <a:pt x="9169" y="15380"/>
                    <a:pt x="9095" y="15195"/>
                  </a:cubicBezTo>
                  <a:lnTo>
                    <a:pt x="2477" y="740"/>
                  </a:lnTo>
                  <a:cubicBezTo>
                    <a:pt x="2256" y="296"/>
                    <a:pt x="1812" y="0"/>
                    <a:pt x="129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9"/>
            <p:cNvSpPr/>
            <p:nvPr/>
          </p:nvSpPr>
          <p:spPr>
            <a:xfrm>
              <a:off x="1860250" y="3071925"/>
              <a:ext cx="241250" cy="60100"/>
            </a:xfrm>
            <a:custGeom>
              <a:rect b="b" l="l" r="r" t="t"/>
              <a:pathLst>
                <a:path extrusionOk="0" h="2404" w="9650">
                  <a:moveTo>
                    <a:pt x="8467" y="0"/>
                  </a:moveTo>
                  <a:lnTo>
                    <a:pt x="1184" y="74"/>
                  </a:lnTo>
                  <a:cubicBezTo>
                    <a:pt x="555" y="74"/>
                    <a:pt x="1" y="592"/>
                    <a:pt x="1" y="1257"/>
                  </a:cubicBezTo>
                  <a:cubicBezTo>
                    <a:pt x="1" y="1886"/>
                    <a:pt x="555" y="2403"/>
                    <a:pt x="1184" y="2403"/>
                  </a:cubicBezTo>
                  <a:lnTo>
                    <a:pt x="8504" y="2366"/>
                  </a:lnTo>
                  <a:lnTo>
                    <a:pt x="8541" y="2366"/>
                  </a:lnTo>
                  <a:cubicBezTo>
                    <a:pt x="9169" y="2329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7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9"/>
            <p:cNvSpPr/>
            <p:nvPr/>
          </p:nvSpPr>
          <p:spPr>
            <a:xfrm>
              <a:off x="1852850" y="3064525"/>
              <a:ext cx="256050" cy="74900"/>
            </a:xfrm>
            <a:custGeom>
              <a:rect b="b" l="l" r="r" t="t"/>
              <a:pathLst>
                <a:path extrusionOk="0" h="2996" w="10242">
                  <a:moveTo>
                    <a:pt x="8763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7" y="2330"/>
                  </a:cubicBezTo>
                  <a:lnTo>
                    <a:pt x="8763" y="2367"/>
                  </a:lnTo>
                  <a:lnTo>
                    <a:pt x="1480" y="2404"/>
                  </a:lnTo>
                  <a:cubicBezTo>
                    <a:pt x="999" y="2404"/>
                    <a:pt x="629" y="1997"/>
                    <a:pt x="629" y="1516"/>
                  </a:cubicBezTo>
                  <a:cubicBezTo>
                    <a:pt x="629" y="1294"/>
                    <a:pt x="703" y="1073"/>
                    <a:pt x="888" y="925"/>
                  </a:cubicBezTo>
                  <a:cubicBezTo>
                    <a:pt x="1036" y="777"/>
                    <a:pt x="1258" y="666"/>
                    <a:pt x="1480" y="666"/>
                  </a:cubicBezTo>
                  <a:lnTo>
                    <a:pt x="8763" y="629"/>
                  </a:lnTo>
                  <a:close/>
                  <a:moveTo>
                    <a:pt x="8763" y="0"/>
                  </a:moveTo>
                  <a:lnTo>
                    <a:pt x="1480" y="37"/>
                  </a:lnTo>
                  <a:cubicBezTo>
                    <a:pt x="666" y="37"/>
                    <a:pt x="1" y="703"/>
                    <a:pt x="1" y="1516"/>
                  </a:cubicBezTo>
                  <a:lnTo>
                    <a:pt x="1" y="1553"/>
                  </a:lnTo>
                  <a:cubicBezTo>
                    <a:pt x="1" y="2367"/>
                    <a:pt x="666" y="2995"/>
                    <a:pt x="1480" y="2995"/>
                  </a:cubicBezTo>
                  <a:lnTo>
                    <a:pt x="8800" y="2958"/>
                  </a:lnTo>
                  <a:lnTo>
                    <a:pt x="8837" y="2958"/>
                  </a:lnTo>
                  <a:cubicBezTo>
                    <a:pt x="9650" y="2921"/>
                    <a:pt x="10242" y="2293"/>
                    <a:pt x="10242" y="1479"/>
                  </a:cubicBezTo>
                  <a:cubicBezTo>
                    <a:pt x="10242" y="666"/>
                    <a:pt x="9576" y="0"/>
                    <a:pt x="87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9"/>
            <p:cNvSpPr/>
            <p:nvPr/>
          </p:nvSpPr>
          <p:spPr>
            <a:xfrm>
              <a:off x="2226250" y="3045125"/>
              <a:ext cx="224625" cy="411425"/>
            </a:xfrm>
            <a:custGeom>
              <a:rect b="b" l="l" r="r" t="t"/>
              <a:pathLst>
                <a:path extrusionOk="0" h="16457" w="8985">
                  <a:moveTo>
                    <a:pt x="1184" y="0"/>
                  </a:moveTo>
                  <a:cubicBezTo>
                    <a:pt x="482" y="0"/>
                    <a:pt x="1" y="739"/>
                    <a:pt x="297" y="1368"/>
                  </a:cubicBezTo>
                  <a:lnTo>
                    <a:pt x="6730" y="15860"/>
                  </a:lnTo>
                  <a:cubicBezTo>
                    <a:pt x="6867" y="16238"/>
                    <a:pt x="7227" y="16456"/>
                    <a:pt x="7632" y="16456"/>
                  </a:cubicBezTo>
                  <a:cubicBezTo>
                    <a:pt x="7664" y="16456"/>
                    <a:pt x="7696" y="16455"/>
                    <a:pt x="7728" y="16452"/>
                  </a:cubicBezTo>
                  <a:lnTo>
                    <a:pt x="7950" y="16415"/>
                  </a:lnTo>
                  <a:cubicBezTo>
                    <a:pt x="8615" y="16341"/>
                    <a:pt x="8985" y="15639"/>
                    <a:pt x="8726" y="15047"/>
                  </a:cubicBezTo>
                  <a:lnTo>
                    <a:pt x="2071" y="592"/>
                  </a:lnTo>
                  <a:cubicBezTo>
                    <a:pt x="1923" y="222"/>
                    <a:pt x="1591" y="0"/>
                    <a:pt x="118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9"/>
            <p:cNvSpPr/>
            <p:nvPr/>
          </p:nvSpPr>
          <p:spPr>
            <a:xfrm>
              <a:off x="2224400" y="3037725"/>
              <a:ext cx="230175" cy="426100"/>
            </a:xfrm>
            <a:custGeom>
              <a:rect b="b" l="l" r="r" t="t"/>
              <a:pathLst>
                <a:path extrusionOk="0" h="17044" w="9207">
                  <a:moveTo>
                    <a:pt x="1258" y="629"/>
                  </a:moveTo>
                  <a:cubicBezTo>
                    <a:pt x="1517" y="629"/>
                    <a:pt x="1776" y="777"/>
                    <a:pt x="1886" y="999"/>
                  </a:cubicBezTo>
                  <a:lnTo>
                    <a:pt x="8504" y="15491"/>
                  </a:lnTo>
                  <a:cubicBezTo>
                    <a:pt x="8541" y="15565"/>
                    <a:pt x="8578" y="15676"/>
                    <a:pt x="8578" y="15750"/>
                  </a:cubicBezTo>
                  <a:cubicBezTo>
                    <a:pt x="8578" y="16083"/>
                    <a:pt x="8319" y="16378"/>
                    <a:pt x="7987" y="16415"/>
                  </a:cubicBezTo>
                  <a:lnTo>
                    <a:pt x="7765" y="16452"/>
                  </a:lnTo>
                  <a:lnTo>
                    <a:pt x="7691" y="16452"/>
                  </a:lnTo>
                  <a:cubicBezTo>
                    <a:pt x="7432" y="16452"/>
                    <a:pt x="7173" y="16304"/>
                    <a:pt x="7062" y="16046"/>
                  </a:cubicBezTo>
                  <a:lnTo>
                    <a:pt x="666" y="1553"/>
                  </a:lnTo>
                  <a:cubicBezTo>
                    <a:pt x="629" y="1442"/>
                    <a:pt x="592" y="1368"/>
                    <a:pt x="592" y="1294"/>
                  </a:cubicBezTo>
                  <a:cubicBezTo>
                    <a:pt x="592" y="1109"/>
                    <a:pt x="666" y="925"/>
                    <a:pt x="777" y="814"/>
                  </a:cubicBezTo>
                  <a:cubicBezTo>
                    <a:pt x="925" y="703"/>
                    <a:pt x="1073" y="629"/>
                    <a:pt x="1258" y="629"/>
                  </a:cubicBezTo>
                  <a:close/>
                  <a:moveTo>
                    <a:pt x="1258" y="0"/>
                  </a:moveTo>
                  <a:cubicBezTo>
                    <a:pt x="888" y="0"/>
                    <a:pt x="592" y="148"/>
                    <a:pt x="334" y="370"/>
                  </a:cubicBezTo>
                  <a:cubicBezTo>
                    <a:pt x="112" y="629"/>
                    <a:pt x="1" y="925"/>
                    <a:pt x="1" y="1294"/>
                  </a:cubicBezTo>
                  <a:cubicBezTo>
                    <a:pt x="1" y="1442"/>
                    <a:pt x="1" y="1627"/>
                    <a:pt x="112" y="1812"/>
                  </a:cubicBezTo>
                  <a:lnTo>
                    <a:pt x="6508" y="16304"/>
                  </a:lnTo>
                  <a:cubicBezTo>
                    <a:pt x="6730" y="16748"/>
                    <a:pt x="7173" y="17044"/>
                    <a:pt x="7691" y="17044"/>
                  </a:cubicBezTo>
                  <a:lnTo>
                    <a:pt x="8061" y="17044"/>
                  </a:lnTo>
                  <a:cubicBezTo>
                    <a:pt x="8726" y="16933"/>
                    <a:pt x="9207" y="16378"/>
                    <a:pt x="9207" y="15750"/>
                  </a:cubicBezTo>
                  <a:cubicBezTo>
                    <a:pt x="9207" y="15565"/>
                    <a:pt x="9170" y="15380"/>
                    <a:pt x="9059" y="15232"/>
                  </a:cubicBezTo>
                  <a:lnTo>
                    <a:pt x="2441" y="740"/>
                  </a:lnTo>
                  <a:cubicBezTo>
                    <a:pt x="2219" y="296"/>
                    <a:pt x="1776" y="0"/>
                    <a:pt x="1258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9"/>
            <p:cNvSpPr/>
            <p:nvPr/>
          </p:nvSpPr>
          <p:spPr>
            <a:xfrm>
              <a:off x="2154175" y="3065450"/>
              <a:ext cx="241250" cy="60100"/>
            </a:xfrm>
            <a:custGeom>
              <a:rect b="b" l="l" r="r" t="t"/>
              <a:pathLst>
                <a:path extrusionOk="0" h="2404" w="9650">
                  <a:moveTo>
                    <a:pt x="8466" y="0"/>
                  </a:moveTo>
                  <a:lnTo>
                    <a:pt x="1183" y="74"/>
                  </a:lnTo>
                  <a:cubicBezTo>
                    <a:pt x="555" y="74"/>
                    <a:pt x="0" y="592"/>
                    <a:pt x="0" y="1257"/>
                  </a:cubicBezTo>
                  <a:cubicBezTo>
                    <a:pt x="37" y="1886"/>
                    <a:pt x="555" y="2404"/>
                    <a:pt x="1183" y="2404"/>
                  </a:cubicBezTo>
                  <a:lnTo>
                    <a:pt x="8503" y="2367"/>
                  </a:lnTo>
                  <a:lnTo>
                    <a:pt x="8540" y="2367"/>
                  </a:lnTo>
                  <a:cubicBezTo>
                    <a:pt x="9169" y="2330"/>
                    <a:pt x="9650" y="1812"/>
                    <a:pt x="9650" y="1183"/>
                  </a:cubicBezTo>
                  <a:cubicBezTo>
                    <a:pt x="9650" y="518"/>
                    <a:pt x="9132" y="0"/>
                    <a:pt x="8466" y="0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9"/>
            <p:cNvSpPr/>
            <p:nvPr/>
          </p:nvSpPr>
          <p:spPr>
            <a:xfrm>
              <a:off x="2146775" y="3058050"/>
              <a:ext cx="256050" cy="75825"/>
            </a:xfrm>
            <a:custGeom>
              <a:rect b="b" l="l" r="r" t="t"/>
              <a:pathLst>
                <a:path extrusionOk="0" h="3033" w="10242">
                  <a:moveTo>
                    <a:pt x="8762" y="629"/>
                  </a:moveTo>
                  <a:cubicBezTo>
                    <a:pt x="9243" y="629"/>
                    <a:pt x="9650" y="999"/>
                    <a:pt x="9650" y="1479"/>
                  </a:cubicBezTo>
                  <a:cubicBezTo>
                    <a:pt x="9650" y="1960"/>
                    <a:pt x="9280" y="2330"/>
                    <a:pt x="8836" y="2367"/>
                  </a:cubicBezTo>
                  <a:lnTo>
                    <a:pt x="8762" y="2367"/>
                  </a:lnTo>
                  <a:lnTo>
                    <a:pt x="1479" y="2404"/>
                  </a:lnTo>
                  <a:cubicBezTo>
                    <a:pt x="999" y="2404"/>
                    <a:pt x="629" y="1997"/>
                    <a:pt x="629" y="1553"/>
                  </a:cubicBezTo>
                  <a:lnTo>
                    <a:pt x="629" y="1516"/>
                  </a:lnTo>
                  <a:cubicBezTo>
                    <a:pt x="629" y="1295"/>
                    <a:pt x="703" y="1073"/>
                    <a:pt x="888" y="925"/>
                  </a:cubicBezTo>
                  <a:cubicBezTo>
                    <a:pt x="1036" y="777"/>
                    <a:pt x="1257" y="666"/>
                    <a:pt x="1479" y="666"/>
                  </a:cubicBezTo>
                  <a:lnTo>
                    <a:pt x="8762" y="629"/>
                  </a:lnTo>
                  <a:close/>
                  <a:moveTo>
                    <a:pt x="8762" y="1"/>
                  </a:moveTo>
                  <a:lnTo>
                    <a:pt x="1479" y="38"/>
                  </a:lnTo>
                  <a:cubicBezTo>
                    <a:pt x="666" y="38"/>
                    <a:pt x="0" y="703"/>
                    <a:pt x="0" y="1516"/>
                  </a:cubicBezTo>
                  <a:lnTo>
                    <a:pt x="0" y="1553"/>
                  </a:lnTo>
                  <a:cubicBezTo>
                    <a:pt x="0" y="2367"/>
                    <a:pt x="666" y="3032"/>
                    <a:pt x="1479" y="3032"/>
                  </a:cubicBezTo>
                  <a:lnTo>
                    <a:pt x="8799" y="2958"/>
                  </a:lnTo>
                  <a:lnTo>
                    <a:pt x="8836" y="2958"/>
                  </a:lnTo>
                  <a:cubicBezTo>
                    <a:pt x="9650" y="2921"/>
                    <a:pt x="10241" y="2293"/>
                    <a:pt x="10241" y="1479"/>
                  </a:cubicBezTo>
                  <a:cubicBezTo>
                    <a:pt x="10241" y="666"/>
                    <a:pt x="9576" y="1"/>
                    <a:pt x="876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9"/>
            <p:cNvSpPr/>
            <p:nvPr/>
          </p:nvSpPr>
          <p:spPr>
            <a:xfrm>
              <a:off x="6411325" y="2750350"/>
              <a:ext cx="307800" cy="342775"/>
            </a:xfrm>
            <a:custGeom>
              <a:rect b="b" l="l" r="r" t="t"/>
              <a:pathLst>
                <a:path extrusionOk="0" h="13711" w="12312">
                  <a:moveTo>
                    <a:pt x="7907" y="0"/>
                  </a:moveTo>
                  <a:cubicBezTo>
                    <a:pt x="5765" y="0"/>
                    <a:pt x="3291" y="1801"/>
                    <a:pt x="1849" y="4656"/>
                  </a:cubicBezTo>
                  <a:cubicBezTo>
                    <a:pt x="1" y="8242"/>
                    <a:pt x="481" y="12124"/>
                    <a:pt x="2884" y="13344"/>
                  </a:cubicBezTo>
                  <a:cubicBezTo>
                    <a:pt x="3367" y="13593"/>
                    <a:pt x="3894" y="13711"/>
                    <a:pt x="4443" y="13711"/>
                  </a:cubicBezTo>
                  <a:cubicBezTo>
                    <a:pt x="6585" y="13711"/>
                    <a:pt x="9058" y="11910"/>
                    <a:pt x="10500" y="9055"/>
                  </a:cubicBezTo>
                  <a:cubicBezTo>
                    <a:pt x="12312" y="5469"/>
                    <a:pt x="11868" y="1587"/>
                    <a:pt x="9465" y="367"/>
                  </a:cubicBezTo>
                  <a:cubicBezTo>
                    <a:pt x="8983" y="118"/>
                    <a:pt x="8456" y="0"/>
                    <a:pt x="7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9"/>
            <p:cNvSpPr/>
            <p:nvPr/>
          </p:nvSpPr>
          <p:spPr>
            <a:xfrm>
              <a:off x="6421500" y="2742875"/>
              <a:ext cx="288400" cy="358650"/>
            </a:xfrm>
            <a:custGeom>
              <a:rect b="b" l="l" r="r" t="t"/>
              <a:pathLst>
                <a:path extrusionOk="0" h="14346" w="11536">
                  <a:moveTo>
                    <a:pt x="7505" y="592"/>
                  </a:moveTo>
                  <a:cubicBezTo>
                    <a:pt x="8023" y="592"/>
                    <a:pt x="8467" y="703"/>
                    <a:pt x="8910" y="925"/>
                  </a:cubicBezTo>
                  <a:cubicBezTo>
                    <a:pt x="9576" y="1258"/>
                    <a:pt x="10056" y="1775"/>
                    <a:pt x="10389" y="2478"/>
                  </a:cubicBezTo>
                  <a:cubicBezTo>
                    <a:pt x="10722" y="3180"/>
                    <a:pt x="10907" y="4030"/>
                    <a:pt x="10907" y="4992"/>
                  </a:cubicBezTo>
                  <a:cubicBezTo>
                    <a:pt x="10907" y="6286"/>
                    <a:pt x="10537" y="7764"/>
                    <a:pt x="9835" y="9206"/>
                  </a:cubicBezTo>
                  <a:cubicBezTo>
                    <a:pt x="8393" y="12016"/>
                    <a:pt x="5990" y="13717"/>
                    <a:pt x="4030" y="13717"/>
                  </a:cubicBezTo>
                  <a:cubicBezTo>
                    <a:pt x="3513" y="13717"/>
                    <a:pt x="3032" y="13606"/>
                    <a:pt x="2588" y="13384"/>
                  </a:cubicBezTo>
                  <a:cubicBezTo>
                    <a:pt x="1960" y="13051"/>
                    <a:pt x="1479" y="12534"/>
                    <a:pt x="1147" y="11831"/>
                  </a:cubicBezTo>
                  <a:cubicBezTo>
                    <a:pt x="814" y="11129"/>
                    <a:pt x="629" y="10278"/>
                    <a:pt x="629" y="9354"/>
                  </a:cubicBezTo>
                  <a:cubicBezTo>
                    <a:pt x="629" y="8023"/>
                    <a:pt x="962" y="6544"/>
                    <a:pt x="1701" y="5103"/>
                  </a:cubicBezTo>
                  <a:cubicBezTo>
                    <a:pt x="3106" y="2293"/>
                    <a:pt x="5509" y="592"/>
                    <a:pt x="7505" y="592"/>
                  </a:cubicBezTo>
                  <a:close/>
                  <a:moveTo>
                    <a:pt x="7505" y="1"/>
                  </a:moveTo>
                  <a:cubicBezTo>
                    <a:pt x="5176" y="1"/>
                    <a:pt x="2662" y="1886"/>
                    <a:pt x="1147" y="4807"/>
                  </a:cubicBezTo>
                  <a:cubicBezTo>
                    <a:pt x="370" y="6323"/>
                    <a:pt x="0" y="7912"/>
                    <a:pt x="0" y="9354"/>
                  </a:cubicBezTo>
                  <a:cubicBezTo>
                    <a:pt x="0" y="10352"/>
                    <a:pt x="185" y="11314"/>
                    <a:pt x="592" y="12090"/>
                  </a:cubicBezTo>
                  <a:cubicBezTo>
                    <a:pt x="962" y="12903"/>
                    <a:pt x="1553" y="13532"/>
                    <a:pt x="2330" y="13939"/>
                  </a:cubicBezTo>
                  <a:cubicBezTo>
                    <a:pt x="2847" y="14197"/>
                    <a:pt x="3439" y="14345"/>
                    <a:pt x="4030" y="14345"/>
                  </a:cubicBezTo>
                  <a:cubicBezTo>
                    <a:pt x="6359" y="14308"/>
                    <a:pt x="8873" y="12423"/>
                    <a:pt x="10352" y="9502"/>
                  </a:cubicBezTo>
                  <a:cubicBezTo>
                    <a:pt x="11129" y="7986"/>
                    <a:pt x="11535" y="6397"/>
                    <a:pt x="11535" y="4992"/>
                  </a:cubicBezTo>
                  <a:cubicBezTo>
                    <a:pt x="11535" y="3957"/>
                    <a:pt x="11313" y="2995"/>
                    <a:pt x="10944" y="2219"/>
                  </a:cubicBezTo>
                  <a:cubicBezTo>
                    <a:pt x="10574" y="1406"/>
                    <a:pt x="9982" y="777"/>
                    <a:pt x="9206" y="370"/>
                  </a:cubicBezTo>
                  <a:cubicBezTo>
                    <a:pt x="8689" y="112"/>
                    <a:pt x="8097" y="1"/>
                    <a:pt x="750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9"/>
            <p:cNvSpPr/>
            <p:nvPr/>
          </p:nvSpPr>
          <p:spPr>
            <a:xfrm>
              <a:off x="6367900" y="2718725"/>
              <a:ext cx="380800" cy="356000"/>
            </a:xfrm>
            <a:custGeom>
              <a:rect b="b" l="l" r="r" t="t"/>
              <a:pathLst>
                <a:path extrusionOk="0" h="14240" w="15232">
                  <a:moveTo>
                    <a:pt x="13049" y="0"/>
                  </a:moveTo>
                  <a:cubicBezTo>
                    <a:pt x="12563" y="0"/>
                    <a:pt x="12075" y="185"/>
                    <a:pt x="11683" y="560"/>
                  </a:cubicBezTo>
                  <a:lnTo>
                    <a:pt x="850" y="10838"/>
                  </a:lnTo>
                  <a:cubicBezTo>
                    <a:pt x="37" y="11577"/>
                    <a:pt x="0" y="12834"/>
                    <a:pt x="777" y="13611"/>
                  </a:cubicBezTo>
                  <a:cubicBezTo>
                    <a:pt x="1146" y="14017"/>
                    <a:pt x="1664" y="14239"/>
                    <a:pt x="2181" y="14239"/>
                  </a:cubicBezTo>
                  <a:cubicBezTo>
                    <a:pt x="2662" y="14239"/>
                    <a:pt x="3180" y="14054"/>
                    <a:pt x="3549" y="13685"/>
                  </a:cubicBezTo>
                  <a:lnTo>
                    <a:pt x="14419" y="3407"/>
                  </a:lnTo>
                  <a:cubicBezTo>
                    <a:pt x="15195" y="2667"/>
                    <a:pt x="15232" y="1410"/>
                    <a:pt x="14493" y="634"/>
                  </a:cubicBezTo>
                  <a:cubicBezTo>
                    <a:pt x="14091" y="213"/>
                    <a:pt x="13570" y="0"/>
                    <a:pt x="1304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9"/>
            <p:cNvSpPr/>
            <p:nvPr/>
          </p:nvSpPr>
          <p:spPr>
            <a:xfrm>
              <a:off x="6007425" y="2810625"/>
              <a:ext cx="244025" cy="272225"/>
            </a:xfrm>
            <a:custGeom>
              <a:rect b="b" l="l" r="r" t="t"/>
              <a:pathLst>
                <a:path extrusionOk="0" h="10889" w="9761">
                  <a:moveTo>
                    <a:pt x="6283" y="0"/>
                  </a:moveTo>
                  <a:cubicBezTo>
                    <a:pt x="4573" y="0"/>
                    <a:pt x="2595" y="1449"/>
                    <a:pt x="1442" y="3724"/>
                  </a:cubicBezTo>
                  <a:cubicBezTo>
                    <a:pt x="1" y="6533"/>
                    <a:pt x="370" y="9639"/>
                    <a:pt x="2256" y="10600"/>
                  </a:cubicBezTo>
                  <a:cubicBezTo>
                    <a:pt x="2647" y="10796"/>
                    <a:pt x="3071" y="10889"/>
                    <a:pt x="3510" y="10889"/>
                  </a:cubicBezTo>
                  <a:cubicBezTo>
                    <a:pt x="5225" y="10889"/>
                    <a:pt x="7171" y="9466"/>
                    <a:pt x="8319" y="7199"/>
                  </a:cubicBezTo>
                  <a:cubicBezTo>
                    <a:pt x="9761" y="4352"/>
                    <a:pt x="9391" y="1247"/>
                    <a:pt x="7506" y="285"/>
                  </a:cubicBezTo>
                  <a:cubicBezTo>
                    <a:pt x="7127" y="92"/>
                    <a:pt x="6713" y="0"/>
                    <a:pt x="62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9"/>
            <p:cNvSpPr/>
            <p:nvPr/>
          </p:nvSpPr>
          <p:spPr>
            <a:xfrm>
              <a:off x="6013900" y="2802950"/>
              <a:ext cx="231100" cy="287475"/>
            </a:xfrm>
            <a:custGeom>
              <a:rect b="b" l="l" r="r" t="t"/>
              <a:pathLst>
                <a:path extrusionOk="0" h="11499" w="9244">
                  <a:moveTo>
                    <a:pt x="5990" y="629"/>
                  </a:moveTo>
                  <a:cubicBezTo>
                    <a:pt x="6396" y="629"/>
                    <a:pt x="6766" y="703"/>
                    <a:pt x="7099" y="888"/>
                  </a:cubicBezTo>
                  <a:cubicBezTo>
                    <a:pt x="7579" y="1147"/>
                    <a:pt x="7986" y="1554"/>
                    <a:pt x="8245" y="2071"/>
                  </a:cubicBezTo>
                  <a:cubicBezTo>
                    <a:pt x="8504" y="2626"/>
                    <a:pt x="8652" y="3291"/>
                    <a:pt x="8652" y="4031"/>
                  </a:cubicBezTo>
                  <a:cubicBezTo>
                    <a:pt x="8652" y="5066"/>
                    <a:pt x="8356" y="6249"/>
                    <a:pt x="7801" y="7358"/>
                  </a:cubicBezTo>
                  <a:cubicBezTo>
                    <a:pt x="6692" y="9539"/>
                    <a:pt x="4770" y="10907"/>
                    <a:pt x="3254" y="10907"/>
                  </a:cubicBezTo>
                  <a:cubicBezTo>
                    <a:pt x="2847" y="10870"/>
                    <a:pt x="2477" y="10796"/>
                    <a:pt x="2145" y="10648"/>
                  </a:cubicBezTo>
                  <a:cubicBezTo>
                    <a:pt x="1664" y="10390"/>
                    <a:pt x="1294" y="9983"/>
                    <a:pt x="1036" y="9428"/>
                  </a:cubicBezTo>
                  <a:cubicBezTo>
                    <a:pt x="740" y="8911"/>
                    <a:pt x="629" y="8245"/>
                    <a:pt x="629" y="7506"/>
                  </a:cubicBezTo>
                  <a:cubicBezTo>
                    <a:pt x="629" y="6471"/>
                    <a:pt x="888" y="5288"/>
                    <a:pt x="1479" y="4141"/>
                  </a:cubicBezTo>
                  <a:cubicBezTo>
                    <a:pt x="2034" y="3069"/>
                    <a:pt x="2773" y="2182"/>
                    <a:pt x="3587" y="1554"/>
                  </a:cubicBezTo>
                  <a:cubicBezTo>
                    <a:pt x="4363" y="962"/>
                    <a:pt x="5250" y="629"/>
                    <a:pt x="5990" y="629"/>
                  </a:cubicBezTo>
                  <a:close/>
                  <a:moveTo>
                    <a:pt x="5990" y="1"/>
                  </a:moveTo>
                  <a:cubicBezTo>
                    <a:pt x="4141" y="38"/>
                    <a:pt x="2108" y="1517"/>
                    <a:pt x="925" y="3883"/>
                  </a:cubicBezTo>
                  <a:cubicBezTo>
                    <a:pt x="296" y="5103"/>
                    <a:pt x="0" y="6360"/>
                    <a:pt x="0" y="7506"/>
                  </a:cubicBezTo>
                  <a:cubicBezTo>
                    <a:pt x="0" y="8319"/>
                    <a:pt x="148" y="9059"/>
                    <a:pt x="481" y="9687"/>
                  </a:cubicBezTo>
                  <a:cubicBezTo>
                    <a:pt x="777" y="10353"/>
                    <a:pt x="1257" y="10870"/>
                    <a:pt x="1886" y="11166"/>
                  </a:cubicBezTo>
                  <a:cubicBezTo>
                    <a:pt x="2293" y="11388"/>
                    <a:pt x="2773" y="11499"/>
                    <a:pt x="3254" y="11499"/>
                  </a:cubicBezTo>
                  <a:cubicBezTo>
                    <a:pt x="5139" y="11499"/>
                    <a:pt x="7136" y="9983"/>
                    <a:pt x="8319" y="7654"/>
                  </a:cubicBezTo>
                  <a:cubicBezTo>
                    <a:pt x="8947" y="6434"/>
                    <a:pt x="9243" y="5177"/>
                    <a:pt x="9243" y="4031"/>
                  </a:cubicBezTo>
                  <a:cubicBezTo>
                    <a:pt x="9243" y="3217"/>
                    <a:pt x="9095" y="2441"/>
                    <a:pt x="8799" y="1812"/>
                  </a:cubicBezTo>
                  <a:cubicBezTo>
                    <a:pt x="8467" y="1184"/>
                    <a:pt x="8023" y="666"/>
                    <a:pt x="7395" y="333"/>
                  </a:cubicBezTo>
                  <a:cubicBezTo>
                    <a:pt x="6951" y="112"/>
                    <a:pt x="6470" y="1"/>
                    <a:pt x="599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9"/>
            <p:cNvSpPr/>
            <p:nvPr/>
          </p:nvSpPr>
          <p:spPr>
            <a:xfrm>
              <a:off x="5994500" y="2772900"/>
              <a:ext cx="258800" cy="320975"/>
            </a:xfrm>
            <a:custGeom>
              <a:rect b="b" l="l" r="r" t="t"/>
              <a:pathLst>
                <a:path extrusionOk="0" h="12839" w="10352">
                  <a:moveTo>
                    <a:pt x="8574" y="1"/>
                  </a:moveTo>
                  <a:cubicBezTo>
                    <a:pt x="8085" y="1"/>
                    <a:pt x="7601" y="232"/>
                    <a:pt x="7283" y="685"/>
                  </a:cubicBezTo>
                  <a:lnTo>
                    <a:pt x="481" y="10371"/>
                  </a:lnTo>
                  <a:cubicBezTo>
                    <a:pt x="0" y="11074"/>
                    <a:pt x="185" y="12072"/>
                    <a:pt x="887" y="12553"/>
                  </a:cubicBezTo>
                  <a:cubicBezTo>
                    <a:pt x="1167" y="12749"/>
                    <a:pt x="1490" y="12839"/>
                    <a:pt x="1806" y="12839"/>
                  </a:cubicBezTo>
                  <a:cubicBezTo>
                    <a:pt x="1908" y="12839"/>
                    <a:pt x="2009" y="12829"/>
                    <a:pt x="2107" y="12812"/>
                  </a:cubicBezTo>
                  <a:cubicBezTo>
                    <a:pt x="2477" y="12738"/>
                    <a:pt x="2810" y="12516"/>
                    <a:pt x="3069" y="12183"/>
                  </a:cubicBezTo>
                  <a:lnTo>
                    <a:pt x="9871" y="2460"/>
                  </a:lnTo>
                  <a:cubicBezTo>
                    <a:pt x="10352" y="1757"/>
                    <a:pt x="10167" y="796"/>
                    <a:pt x="9464" y="278"/>
                  </a:cubicBezTo>
                  <a:cubicBezTo>
                    <a:pt x="9193" y="93"/>
                    <a:pt x="8882" y="1"/>
                    <a:pt x="857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9"/>
            <p:cNvSpPr/>
            <p:nvPr/>
          </p:nvSpPr>
          <p:spPr>
            <a:xfrm>
              <a:off x="5838275" y="3220725"/>
              <a:ext cx="467725" cy="561975"/>
            </a:xfrm>
            <a:custGeom>
              <a:rect b="b" l="l" r="r" t="t"/>
              <a:pathLst>
                <a:path extrusionOk="0" h="22479" w="18709">
                  <a:moveTo>
                    <a:pt x="8467" y="0"/>
                  </a:moveTo>
                  <a:lnTo>
                    <a:pt x="1" y="18523"/>
                  </a:lnTo>
                  <a:lnTo>
                    <a:pt x="8948" y="22479"/>
                  </a:lnTo>
                  <a:lnTo>
                    <a:pt x="18708" y="555"/>
                  </a:lnTo>
                  <a:lnTo>
                    <a:pt x="8467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9"/>
            <p:cNvSpPr/>
            <p:nvPr/>
          </p:nvSpPr>
          <p:spPr>
            <a:xfrm>
              <a:off x="5829975" y="3213325"/>
              <a:ext cx="484325" cy="577500"/>
            </a:xfrm>
            <a:custGeom>
              <a:rect b="b" l="l" r="r" t="t"/>
              <a:pathLst>
                <a:path extrusionOk="0" h="23100" w="19373">
                  <a:moveTo>
                    <a:pt x="9006" y="639"/>
                  </a:moveTo>
                  <a:lnTo>
                    <a:pt x="18596" y="1110"/>
                  </a:lnTo>
                  <a:lnTo>
                    <a:pt x="9132" y="22368"/>
                  </a:lnTo>
                  <a:lnTo>
                    <a:pt x="740" y="18671"/>
                  </a:lnTo>
                  <a:lnTo>
                    <a:pt x="9006" y="639"/>
                  </a:lnTo>
                  <a:close/>
                  <a:moveTo>
                    <a:pt x="8836" y="1"/>
                  </a:moveTo>
                  <a:cubicBezTo>
                    <a:pt x="8688" y="1"/>
                    <a:pt x="8577" y="75"/>
                    <a:pt x="8540" y="186"/>
                  </a:cubicBezTo>
                  <a:lnTo>
                    <a:pt x="37" y="18708"/>
                  </a:lnTo>
                  <a:cubicBezTo>
                    <a:pt x="0" y="18782"/>
                    <a:pt x="0" y="18856"/>
                    <a:pt x="37" y="18930"/>
                  </a:cubicBezTo>
                  <a:cubicBezTo>
                    <a:pt x="74" y="19004"/>
                    <a:pt x="111" y="19078"/>
                    <a:pt x="222" y="19115"/>
                  </a:cubicBezTo>
                  <a:lnTo>
                    <a:pt x="9169" y="23070"/>
                  </a:lnTo>
                  <a:cubicBezTo>
                    <a:pt x="9209" y="23090"/>
                    <a:pt x="9251" y="23099"/>
                    <a:pt x="9293" y="23099"/>
                  </a:cubicBezTo>
                  <a:cubicBezTo>
                    <a:pt x="9408" y="23099"/>
                    <a:pt x="9521" y="23031"/>
                    <a:pt x="9576" y="22923"/>
                  </a:cubicBezTo>
                  <a:lnTo>
                    <a:pt x="19336" y="962"/>
                  </a:lnTo>
                  <a:cubicBezTo>
                    <a:pt x="19373" y="851"/>
                    <a:pt x="19373" y="777"/>
                    <a:pt x="19336" y="666"/>
                  </a:cubicBezTo>
                  <a:cubicBezTo>
                    <a:pt x="19262" y="592"/>
                    <a:pt x="19188" y="518"/>
                    <a:pt x="19077" y="518"/>
                  </a:cubicBezTo>
                  <a:lnTo>
                    <a:pt x="8836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9"/>
            <p:cNvSpPr/>
            <p:nvPr/>
          </p:nvSpPr>
          <p:spPr>
            <a:xfrm>
              <a:off x="6088775" y="3235525"/>
              <a:ext cx="500975" cy="665475"/>
            </a:xfrm>
            <a:custGeom>
              <a:rect b="b" l="l" r="r" t="t"/>
              <a:pathLst>
                <a:path extrusionOk="0" h="26619" w="20039">
                  <a:moveTo>
                    <a:pt x="9945" y="0"/>
                  </a:moveTo>
                  <a:lnTo>
                    <a:pt x="0" y="22367"/>
                  </a:lnTo>
                  <a:lnTo>
                    <a:pt x="9575" y="26619"/>
                  </a:lnTo>
                  <a:lnTo>
                    <a:pt x="20038" y="518"/>
                  </a:lnTo>
                  <a:lnTo>
                    <a:pt x="9945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9"/>
            <p:cNvSpPr/>
            <p:nvPr/>
          </p:nvSpPr>
          <p:spPr>
            <a:xfrm>
              <a:off x="6081375" y="3228125"/>
              <a:ext cx="516675" cy="680050"/>
            </a:xfrm>
            <a:custGeom>
              <a:rect b="b" l="l" r="r" t="t"/>
              <a:pathLst>
                <a:path extrusionOk="0" h="27202" w="20667">
                  <a:moveTo>
                    <a:pt x="10450" y="639"/>
                  </a:moveTo>
                  <a:lnTo>
                    <a:pt x="19890" y="1109"/>
                  </a:lnTo>
                  <a:lnTo>
                    <a:pt x="9687" y="26471"/>
                  </a:lnTo>
                  <a:lnTo>
                    <a:pt x="740" y="22515"/>
                  </a:lnTo>
                  <a:lnTo>
                    <a:pt x="10450" y="639"/>
                  </a:lnTo>
                  <a:close/>
                  <a:moveTo>
                    <a:pt x="10278" y="0"/>
                  </a:moveTo>
                  <a:cubicBezTo>
                    <a:pt x="10130" y="0"/>
                    <a:pt x="10019" y="74"/>
                    <a:pt x="9982" y="185"/>
                  </a:cubicBezTo>
                  <a:lnTo>
                    <a:pt x="37" y="22552"/>
                  </a:lnTo>
                  <a:cubicBezTo>
                    <a:pt x="0" y="22626"/>
                    <a:pt x="0" y="22700"/>
                    <a:pt x="37" y="22774"/>
                  </a:cubicBezTo>
                  <a:cubicBezTo>
                    <a:pt x="74" y="22848"/>
                    <a:pt x="111" y="22922"/>
                    <a:pt x="185" y="22959"/>
                  </a:cubicBezTo>
                  <a:lnTo>
                    <a:pt x="9724" y="27174"/>
                  </a:lnTo>
                  <a:cubicBezTo>
                    <a:pt x="9779" y="27192"/>
                    <a:pt x="9825" y="27201"/>
                    <a:pt x="9867" y="27201"/>
                  </a:cubicBezTo>
                  <a:cubicBezTo>
                    <a:pt x="9908" y="27201"/>
                    <a:pt x="9945" y="27192"/>
                    <a:pt x="9982" y="27174"/>
                  </a:cubicBezTo>
                  <a:cubicBezTo>
                    <a:pt x="10056" y="27137"/>
                    <a:pt x="10130" y="27100"/>
                    <a:pt x="10167" y="27026"/>
                  </a:cubicBezTo>
                  <a:lnTo>
                    <a:pt x="20630" y="925"/>
                  </a:lnTo>
                  <a:cubicBezTo>
                    <a:pt x="20667" y="851"/>
                    <a:pt x="20667" y="740"/>
                    <a:pt x="20593" y="666"/>
                  </a:cubicBezTo>
                  <a:cubicBezTo>
                    <a:pt x="20556" y="592"/>
                    <a:pt x="20445" y="518"/>
                    <a:pt x="20371" y="518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9"/>
            <p:cNvSpPr/>
            <p:nvPr/>
          </p:nvSpPr>
          <p:spPr>
            <a:xfrm>
              <a:off x="5663600" y="3210550"/>
              <a:ext cx="354950" cy="461250"/>
            </a:xfrm>
            <a:custGeom>
              <a:rect b="b" l="l" r="r" t="t"/>
              <a:pathLst>
                <a:path extrusionOk="0" h="18450" w="14198">
                  <a:moveTo>
                    <a:pt x="7136" y="1"/>
                  </a:moveTo>
                  <a:lnTo>
                    <a:pt x="1" y="15824"/>
                  </a:lnTo>
                  <a:lnTo>
                    <a:pt x="5916" y="18449"/>
                  </a:lnTo>
                  <a:lnTo>
                    <a:pt x="14197" y="371"/>
                  </a:lnTo>
                  <a:lnTo>
                    <a:pt x="7136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9"/>
            <p:cNvSpPr/>
            <p:nvPr/>
          </p:nvSpPr>
          <p:spPr>
            <a:xfrm>
              <a:off x="5655275" y="3202250"/>
              <a:ext cx="371575" cy="477650"/>
            </a:xfrm>
            <a:custGeom>
              <a:rect b="b" l="l" r="r" t="t"/>
              <a:pathLst>
                <a:path extrusionOk="0" h="19106" w="14863">
                  <a:moveTo>
                    <a:pt x="7691" y="629"/>
                  </a:moveTo>
                  <a:lnTo>
                    <a:pt x="14079" y="974"/>
                  </a:lnTo>
                  <a:lnTo>
                    <a:pt x="14079" y="974"/>
                  </a:lnTo>
                  <a:lnTo>
                    <a:pt x="6101" y="18375"/>
                  </a:lnTo>
                  <a:lnTo>
                    <a:pt x="740" y="16008"/>
                  </a:lnTo>
                  <a:lnTo>
                    <a:pt x="7691" y="629"/>
                  </a:lnTo>
                  <a:close/>
                  <a:moveTo>
                    <a:pt x="7506" y="0"/>
                  </a:moveTo>
                  <a:cubicBezTo>
                    <a:pt x="7358" y="0"/>
                    <a:pt x="7247" y="74"/>
                    <a:pt x="7210" y="185"/>
                  </a:cubicBezTo>
                  <a:lnTo>
                    <a:pt x="38" y="16045"/>
                  </a:lnTo>
                  <a:cubicBezTo>
                    <a:pt x="1" y="16119"/>
                    <a:pt x="1" y="16193"/>
                    <a:pt x="38" y="16267"/>
                  </a:cubicBezTo>
                  <a:cubicBezTo>
                    <a:pt x="75" y="16378"/>
                    <a:pt x="112" y="16415"/>
                    <a:pt x="186" y="16452"/>
                  </a:cubicBezTo>
                  <a:lnTo>
                    <a:pt x="6101" y="19077"/>
                  </a:lnTo>
                  <a:cubicBezTo>
                    <a:pt x="6150" y="19097"/>
                    <a:pt x="6200" y="19106"/>
                    <a:pt x="6247" y="19106"/>
                  </a:cubicBezTo>
                  <a:cubicBezTo>
                    <a:pt x="6374" y="19106"/>
                    <a:pt x="6481" y="19037"/>
                    <a:pt x="6508" y="18929"/>
                  </a:cubicBezTo>
                  <a:lnTo>
                    <a:pt x="14826" y="813"/>
                  </a:lnTo>
                  <a:cubicBezTo>
                    <a:pt x="14863" y="739"/>
                    <a:pt x="14863" y="629"/>
                    <a:pt x="14789" y="518"/>
                  </a:cubicBezTo>
                  <a:cubicBezTo>
                    <a:pt x="14752" y="444"/>
                    <a:pt x="14641" y="370"/>
                    <a:pt x="14567" y="370"/>
                  </a:cubicBezTo>
                  <a:lnTo>
                    <a:pt x="7506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9"/>
            <p:cNvSpPr/>
            <p:nvPr/>
          </p:nvSpPr>
          <p:spPr>
            <a:xfrm>
              <a:off x="1289975" y="3512800"/>
              <a:ext cx="232025" cy="192275"/>
            </a:xfrm>
            <a:custGeom>
              <a:rect b="b" l="l" r="r" t="t"/>
              <a:pathLst>
                <a:path extrusionOk="0" h="7691" w="9281">
                  <a:moveTo>
                    <a:pt x="7136" y="0"/>
                  </a:moveTo>
                  <a:lnTo>
                    <a:pt x="1" y="1775"/>
                  </a:lnTo>
                  <a:lnTo>
                    <a:pt x="2441" y="7690"/>
                  </a:lnTo>
                  <a:lnTo>
                    <a:pt x="9280" y="5065"/>
                  </a:lnTo>
                  <a:lnTo>
                    <a:pt x="7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9"/>
            <p:cNvSpPr/>
            <p:nvPr/>
          </p:nvSpPr>
          <p:spPr>
            <a:xfrm>
              <a:off x="1281650" y="3505175"/>
              <a:ext cx="247750" cy="207525"/>
            </a:xfrm>
            <a:custGeom>
              <a:rect b="b" l="l" r="r" t="t"/>
              <a:pathLst>
                <a:path extrusionOk="0" h="8301" w="9910">
                  <a:moveTo>
                    <a:pt x="7284" y="675"/>
                  </a:moveTo>
                  <a:lnTo>
                    <a:pt x="9195" y="5192"/>
                  </a:lnTo>
                  <a:lnTo>
                    <a:pt x="9195" y="5192"/>
                  </a:lnTo>
                  <a:lnTo>
                    <a:pt x="2959" y="7588"/>
                  </a:lnTo>
                  <a:lnTo>
                    <a:pt x="740" y="2265"/>
                  </a:lnTo>
                  <a:lnTo>
                    <a:pt x="7284" y="675"/>
                  </a:lnTo>
                  <a:close/>
                  <a:moveTo>
                    <a:pt x="7471" y="0"/>
                  </a:moveTo>
                  <a:cubicBezTo>
                    <a:pt x="7446" y="0"/>
                    <a:pt x="7420" y="3"/>
                    <a:pt x="7395" y="9"/>
                  </a:cubicBezTo>
                  <a:lnTo>
                    <a:pt x="260" y="1784"/>
                  </a:lnTo>
                  <a:cubicBezTo>
                    <a:pt x="186" y="1784"/>
                    <a:pt x="112" y="1858"/>
                    <a:pt x="38" y="1932"/>
                  </a:cubicBezTo>
                  <a:cubicBezTo>
                    <a:pt x="1" y="2006"/>
                    <a:pt x="1" y="2117"/>
                    <a:pt x="38" y="2191"/>
                  </a:cubicBezTo>
                  <a:lnTo>
                    <a:pt x="2478" y="8106"/>
                  </a:lnTo>
                  <a:cubicBezTo>
                    <a:pt x="2539" y="8229"/>
                    <a:pt x="2677" y="8300"/>
                    <a:pt x="2806" y="8300"/>
                  </a:cubicBezTo>
                  <a:cubicBezTo>
                    <a:pt x="2833" y="8300"/>
                    <a:pt x="2859" y="8297"/>
                    <a:pt x="2885" y="8291"/>
                  </a:cubicBezTo>
                  <a:lnTo>
                    <a:pt x="9724" y="5666"/>
                  </a:lnTo>
                  <a:cubicBezTo>
                    <a:pt x="9798" y="5629"/>
                    <a:pt x="9835" y="5555"/>
                    <a:pt x="9872" y="5481"/>
                  </a:cubicBezTo>
                  <a:cubicBezTo>
                    <a:pt x="9909" y="5407"/>
                    <a:pt x="9909" y="5333"/>
                    <a:pt x="9872" y="5259"/>
                  </a:cubicBezTo>
                  <a:lnTo>
                    <a:pt x="7765" y="194"/>
                  </a:lnTo>
                  <a:cubicBezTo>
                    <a:pt x="7704" y="72"/>
                    <a:pt x="7592" y="0"/>
                    <a:pt x="747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9"/>
            <p:cNvSpPr/>
            <p:nvPr/>
          </p:nvSpPr>
          <p:spPr>
            <a:xfrm>
              <a:off x="1197550" y="3311300"/>
              <a:ext cx="243100" cy="176575"/>
            </a:xfrm>
            <a:custGeom>
              <a:rect b="b" l="l" r="r" t="t"/>
              <a:pathLst>
                <a:path extrusionOk="0" h="7063" w="9724">
                  <a:moveTo>
                    <a:pt x="7469" y="1"/>
                  </a:moveTo>
                  <a:lnTo>
                    <a:pt x="1" y="888"/>
                  </a:lnTo>
                  <a:lnTo>
                    <a:pt x="2552" y="7062"/>
                  </a:lnTo>
                  <a:lnTo>
                    <a:pt x="9724" y="5398"/>
                  </a:lnTo>
                  <a:lnTo>
                    <a:pt x="7469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9"/>
            <p:cNvSpPr/>
            <p:nvPr/>
          </p:nvSpPr>
          <p:spPr>
            <a:xfrm>
              <a:off x="1190150" y="3302975"/>
              <a:ext cx="258825" cy="192475"/>
            </a:xfrm>
            <a:custGeom>
              <a:rect b="b" l="l" r="r" t="t"/>
              <a:pathLst>
                <a:path extrusionOk="0" h="7699" w="10353">
                  <a:moveTo>
                    <a:pt x="7543" y="666"/>
                  </a:moveTo>
                  <a:lnTo>
                    <a:pt x="9613" y="5510"/>
                  </a:lnTo>
                  <a:lnTo>
                    <a:pt x="3041" y="7002"/>
                  </a:lnTo>
                  <a:lnTo>
                    <a:pt x="3041" y="7002"/>
                  </a:lnTo>
                  <a:lnTo>
                    <a:pt x="740" y="1480"/>
                  </a:lnTo>
                  <a:lnTo>
                    <a:pt x="7543" y="666"/>
                  </a:lnTo>
                  <a:close/>
                  <a:moveTo>
                    <a:pt x="7728" y="1"/>
                  </a:moveTo>
                  <a:lnTo>
                    <a:pt x="260" y="925"/>
                  </a:lnTo>
                  <a:cubicBezTo>
                    <a:pt x="186" y="925"/>
                    <a:pt x="75" y="999"/>
                    <a:pt x="38" y="1073"/>
                  </a:cubicBezTo>
                  <a:cubicBezTo>
                    <a:pt x="1" y="1147"/>
                    <a:pt x="1" y="1258"/>
                    <a:pt x="38" y="1332"/>
                  </a:cubicBezTo>
                  <a:lnTo>
                    <a:pt x="2552" y="7506"/>
                  </a:lnTo>
                  <a:cubicBezTo>
                    <a:pt x="2616" y="7602"/>
                    <a:pt x="2735" y="7698"/>
                    <a:pt x="2862" y="7698"/>
                  </a:cubicBezTo>
                  <a:cubicBezTo>
                    <a:pt x="2882" y="7698"/>
                    <a:pt x="2902" y="7696"/>
                    <a:pt x="2922" y="7691"/>
                  </a:cubicBezTo>
                  <a:lnTo>
                    <a:pt x="10094" y="6027"/>
                  </a:lnTo>
                  <a:cubicBezTo>
                    <a:pt x="10168" y="6027"/>
                    <a:pt x="10242" y="5953"/>
                    <a:pt x="10316" y="5879"/>
                  </a:cubicBezTo>
                  <a:cubicBezTo>
                    <a:pt x="10353" y="5805"/>
                    <a:pt x="10353" y="5694"/>
                    <a:pt x="10316" y="5620"/>
                  </a:cubicBezTo>
                  <a:lnTo>
                    <a:pt x="8023" y="186"/>
                  </a:lnTo>
                  <a:cubicBezTo>
                    <a:pt x="7987" y="75"/>
                    <a:pt x="7839" y="1"/>
                    <a:pt x="772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9"/>
            <p:cNvSpPr/>
            <p:nvPr/>
          </p:nvSpPr>
          <p:spPr>
            <a:xfrm>
              <a:off x="1413825" y="3288200"/>
              <a:ext cx="203375" cy="151600"/>
            </a:xfrm>
            <a:custGeom>
              <a:rect b="b" l="l" r="r" t="t"/>
              <a:pathLst>
                <a:path extrusionOk="0" h="6064" w="8135">
                  <a:moveTo>
                    <a:pt x="6323" y="0"/>
                  </a:moveTo>
                  <a:lnTo>
                    <a:pt x="1" y="777"/>
                  </a:lnTo>
                  <a:lnTo>
                    <a:pt x="2256" y="6064"/>
                  </a:lnTo>
                  <a:lnTo>
                    <a:pt x="8134" y="4733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9"/>
            <p:cNvSpPr/>
            <p:nvPr/>
          </p:nvSpPr>
          <p:spPr>
            <a:xfrm>
              <a:off x="1406425" y="3280575"/>
              <a:ext cx="219100" cy="166850"/>
            </a:xfrm>
            <a:custGeom>
              <a:rect b="b" l="l" r="r" t="t"/>
              <a:pathLst>
                <a:path extrusionOk="0" h="6674" w="8764">
                  <a:moveTo>
                    <a:pt x="6397" y="638"/>
                  </a:moveTo>
                  <a:lnTo>
                    <a:pt x="8024" y="4816"/>
                  </a:lnTo>
                  <a:lnTo>
                    <a:pt x="2711" y="6020"/>
                  </a:lnTo>
                  <a:lnTo>
                    <a:pt x="2711" y="6020"/>
                  </a:lnTo>
                  <a:lnTo>
                    <a:pt x="740" y="1341"/>
                  </a:lnTo>
                  <a:lnTo>
                    <a:pt x="6397" y="638"/>
                  </a:lnTo>
                  <a:close/>
                  <a:moveTo>
                    <a:pt x="6641" y="0"/>
                  </a:moveTo>
                  <a:cubicBezTo>
                    <a:pt x="6621" y="0"/>
                    <a:pt x="6601" y="3"/>
                    <a:pt x="6582" y="10"/>
                  </a:cubicBezTo>
                  <a:lnTo>
                    <a:pt x="260" y="749"/>
                  </a:lnTo>
                  <a:cubicBezTo>
                    <a:pt x="186" y="786"/>
                    <a:pt x="75" y="823"/>
                    <a:pt x="38" y="897"/>
                  </a:cubicBezTo>
                  <a:cubicBezTo>
                    <a:pt x="1" y="1008"/>
                    <a:pt x="1" y="1082"/>
                    <a:pt x="38" y="1193"/>
                  </a:cubicBezTo>
                  <a:lnTo>
                    <a:pt x="2256" y="6479"/>
                  </a:lnTo>
                  <a:cubicBezTo>
                    <a:pt x="2287" y="6602"/>
                    <a:pt x="2394" y="6674"/>
                    <a:pt x="2513" y="6674"/>
                  </a:cubicBezTo>
                  <a:cubicBezTo>
                    <a:pt x="2538" y="6674"/>
                    <a:pt x="2564" y="6671"/>
                    <a:pt x="2589" y="6664"/>
                  </a:cubicBezTo>
                  <a:lnTo>
                    <a:pt x="8504" y="5333"/>
                  </a:lnTo>
                  <a:cubicBezTo>
                    <a:pt x="8615" y="5296"/>
                    <a:pt x="8689" y="5259"/>
                    <a:pt x="8726" y="5149"/>
                  </a:cubicBezTo>
                  <a:cubicBezTo>
                    <a:pt x="8763" y="5075"/>
                    <a:pt x="8763" y="5001"/>
                    <a:pt x="8726" y="4927"/>
                  </a:cubicBezTo>
                  <a:lnTo>
                    <a:pt x="6878" y="194"/>
                  </a:lnTo>
                  <a:cubicBezTo>
                    <a:pt x="6847" y="72"/>
                    <a:pt x="6740" y="0"/>
                    <a:pt x="6641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9"/>
            <p:cNvSpPr/>
            <p:nvPr/>
          </p:nvSpPr>
          <p:spPr>
            <a:xfrm>
              <a:off x="1601450" y="3269700"/>
              <a:ext cx="162700" cy="129425"/>
            </a:xfrm>
            <a:custGeom>
              <a:rect b="b" l="l" r="r" t="t"/>
              <a:pathLst>
                <a:path extrusionOk="0" h="5177" w="6508">
                  <a:moveTo>
                    <a:pt x="4844" y="1"/>
                  </a:moveTo>
                  <a:lnTo>
                    <a:pt x="1" y="592"/>
                  </a:lnTo>
                  <a:lnTo>
                    <a:pt x="1812" y="5177"/>
                  </a:lnTo>
                  <a:lnTo>
                    <a:pt x="6508" y="4105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9"/>
            <p:cNvSpPr/>
            <p:nvPr/>
          </p:nvSpPr>
          <p:spPr>
            <a:xfrm>
              <a:off x="1593150" y="3262075"/>
              <a:ext cx="179325" cy="145375"/>
            </a:xfrm>
            <a:custGeom>
              <a:rect b="b" l="l" r="r" t="t"/>
              <a:pathLst>
                <a:path extrusionOk="0" h="5815" w="7173">
                  <a:moveTo>
                    <a:pt x="4969" y="632"/>
                  </a:moveTo>
                  <a:lnTo>
                    <a:pt x="6433" y="4188"/>
                  </a:lnTo>
                  <a:lnTo>
                    <a:pt x="2329" y="5149"/>
                  </a:lnTo>
                  <a:lnTo>
                    <a:pt x="776" y="1156"/>
                  </a:lnTo>
                  <a:lnTo>
                    <a:pt x="4969" y="632"/>
                  </a:lnTo>
                  <a:close/>
                  <a:moveTo>
                    <a:pt x="5199" y="1"/>
                  </a:moveTo>
                  <a:cubicBezTo>
                    <a:pt x="5178" y="1"/>
                    <a:pt x="5158" y="4"/>
                    <a:pt x="5139" y="10"/>
                  </a:cubicBezTo>
                  <a:lnTo>
                    <a:pt x="296" y="602"/>
                  </a:lnTo>
                  <a:cubicBezTo>
                    <a:pt x="222" y="602"/>
                    <a:pt x="111" y="639"/>
                    <a:pt x="74" y="750"/>
                  </a:cubicBezTo>
                  <a:cubicBezTo>
                    <a:pt x="37" y="824"/>
                    <a:pt x="0" y="897"/>
                    <a:pt x="37" y="1008"/>
                  </a:cubicBezTo>
                  <a:lnTo>
                    <a:pt x="1849" y="5593"/>
                  </a:lnTo>
                  <a:cubicBezTo>
                    <a:pt x="1886" y="5741"/>
                    <a:pt x="2033" y="5815"/>
                    <a:pt x="2218" y="5815"/>
                  </a:cubicBezTo>
                  <a:lnTo>
                    <a:pt x="6914" y="4742"/>
                  </a:lnTo>
                  <a:cubicBezTo>
                    <a:pt x="6987" y="4705"/>
                    <a:pt x="7061" y="4632"/>
                    <a:pt x="7135" y="4558"/>
                  </a:cubicBezTo>
                  <a:cubicBezTo>
                    <a:pt x="7172" y="4484"/>
                    <a:pt x="7172" y="4373"/>
                    <a:pt x="7135" y="4299"/>
                  </a:cubicBezTo>
                  <a:lnTo>
                    <a:pt x="5435" y="195"/>
                  </a:lnTo>
                  <a:cubicBezTo>
                    <a:pt x="5404" y="73"/>
                    <a:pt x="5297" y="1"/>
                    <a:pt x="51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9"/>
            <p:cNvSpPr/>
            <p:nvPr/>
          </p:nvSpPr>
          <p:spPr>
            <a:xfrm>
              <a:off x="1497950" y="3470275"/>
              <a:ext cx="185800" cy="158075"/>
            </a:xfrm>
            <a:custGeom>
              <a:rect b="b" l="l" r="r" t="t"/>
              <a:pathLst>
                <a:path extrusionOk="0" h="6323" w="7432">
                  <a:moveTo>
                    <a:pt x="5767" y="1"/>
                  </a:moveTo>
                  <a:lnTo>
                    <a:pt x="0" y="1405"/>
                  </a:lnTo>
                  <a:lnTo>
                    <a:pt x="2033" y="6323"/>
                  </a:lnTo>
                  <a:lnTo>
                    <a:pt x="7431" y="4252"/>
                  </a:lnTo>
                  <a:lnTo>
                    <a:pt x="5767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9"/>
            <p:cNvSpPr/>
            <p:nvPr/>
          </p:nvSpPr>
          <p:spPr>
            <a:xfrm>
              <a:off x="1489625" y="3462650"/>
              <a:ext cx="202425" cy="173825"/>
            </a:xfrm>
            <a:custGeom>
              <a:rect b="b" l="l" r="r" t="t"/>
              <a:pathLst>
                <a:path extrusionOk="0" h="6953" w="8097">
                  <a:moveTo>
                    <a:pt x="5935" y="660"/>
                  </a:moveTo>
                  <a:lnTo>
                    <a:pt x="7357" y="4372"/>
                  </a:lnTo>
                  <a:lnTo>
                    <a:pt x="2551" y="6258"/>
                  </a:lnTo>
                  <a:lnTo>
                    <a:pt x="740" y="1932"/>
                  </a:lnTo>
                  <a:lnTo>
                    <a:pt x="5935" y="660"/>
                  </a:lnTo>
                  <a:close/>
                  <a:moveTo>
                    <a:pt x="6105" y="0"/>
                  </a:moveTo>
                  <a:cubicBezTo>
                    <a:pt x="6078" y="0"/>
                    <a:pt x="6052" y="3"/>
                    <a:pt x="6027" y="10"/>
                  </a:cubicBezTo>
                  <a:lnTo>
                    <a:pt x="259" y="1415"/>
                  </a:lnTo>
                  <a:cubicBezTo>
                    <a:pt x="148" y="1452"/>
                    <a:pt x="74" y="1489"/>
                    <a:pt x="37" y="1600"/>
                  </a:cubicBezTo>
                  <a:cubicBezTo>
                    <a:pt x="0" y="1674"/>
                    <a:pt x="0" y="1747"/>
                    <a:pt x="37" y="1858"/>
                  </a:cubicBezTo>
                  <a:lnTo>
                    <a:pt x="2108" y="6775"/>
                  </a:lnTo>
                  <a:cubicBezTo>
                    <a:pt x="2135" y="6884"/>
                    <a:pt x="2241" y="6952"/>
                    <a:pt x="2354" y="6952"/>
                  </a:cubicBezTo>
                  <a:cubicBezTo>
                    <a:pt x="2395" y="6952"/>
                    <a:pt x="2438" y="6943"/>
                    <a:pt x="2477" y="6923"/>
                  </a:cubicBezTo>
                  <a:lnTo>
                    <a:pt x="7875" y="4853"/>
                  </a:lnTo>
                  <a:cubicBezTo>
                    <a:pt x="7949" y="4816"/>
                    <a:pt x="8023" y="4779"/>
                    <a:pt x="8060" y="4705"/>
                  </a:cubicBezTo>
                  <a:cubicBezTo>
                    <a:pt x="8097" y="4631"/>
                    <a:pt x="8097" y="4520"/>
                    <a:pt x="8060" y="4446"/>
                  </a:cubicBezTo>
                  <a:lnTo>
                    <a:pt x="6396" y="195"/>
                  </a:lnTo>
                  <a:cubicBezTo>
                    <a:pt x="6366" y="72"/>
                    <a:pt x="6233" y="0"/>
                    <a:pt x="610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9"/>
            <p:cNvSpPr/>
            <p:nvPr/>
          </p:nvSpPr>
          <p:spPr>
            <a:xfrm>
              <a:off x="1004375" y="3337175"/>
              <a:ext cx="228325" cy="193200"/>
            </a:xfrm>
            <a:custGeom>
              <a:rect b="b" l="l" r="r" t="t"/>
              <a:pathLst>
                <a:path extrusionOk="0" h="7728" w="9133">
                  <a:moveTo>
                    <a:pt x="6545" y="1"/>
                  </a:moveTo>
                  <a:lnTo>
                    <a:pt x="1" y="814"/>
                  </a:lnTo>
                  <a:lnTo>
                    <a:pt x="2811" y="7728"/>
                  </a:lnTo>
                  <a:lnTo>
                    <a:pt x="9133" y="6286"/>
                  </a:lnTo>
                  <a:lnTo>
                    <a:pt x="65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9"/>
            <p:cNvSpPr/>
            <p:nvPr/>
          </p:nvSpPr>
          <p:spPr>
            <a:xfrm>
              <a:off x="996075" y="3329800"/>
              <a:ext cx="244025" cy="208150"/>
            </a:xfrm>
            <a:custGeom>
              <a:rect b="b" l="l" r="r" t="t"/>
              <a:pathLst>
                <a:path extrusionOk="0" h="8326" w="9761">
                  <a:moveTo>
                    <a:pt x="6683" y="656"/>
                  </a:moveTo>
                  <a:lnTo>
                    <a:pt x="9021" y="6359"/>
                  </a:lnTo>
                  <a:lnTo>
                    <a:pt x="3327" y="7653"/>
                  </a:lnTo>
                  <a:lnTo>
                    <a:pt x="776" y="1368"/>
                  </a:lnTo>
                  <a:lnTo>
                    <a:pt x="6683" y="656"/>
                  </a:lnTo>
                  <a:close/>
                  <a:moveTo>
                    <a:pt x="6840" y="0"/>
                  </a:moveTo>
                  <a:lnTo>
                    <a:pt x="296" y="813"/>
                  </a:lnTo>
                  <a:cubicBezTo>
                    <a:pt x="222" y="813"/>
                    <a:pt x="111" y="850"/>
                    <a:pt x="74" y="961"/>
                  </a:cubicBezTo>
                  <a:cubicBezTo>
                    <a:pt x="37" y="1035"/>
                    <a:pt x="0" y="1146"/>
                    <a:pt x="37" y="1220"/>
                  </a:cubicBezTo>
                  <a:lnTo>
                    <a:pt x="2847" y="8134"/>
                  </a:lnTo>
                  <a:cubicBezTo>
                    <a:pt x="2911" y="8230"/>
                    <a:pt x="3030" y="8326"/>
                    <a:pt x="3157" y="8326"/>
                  </a:cubicBezTo>
                  <a:cubicBezTo>
                    <a:pt x="3177" y="8326"/>
                    <a:pt x="3197" y="8323"/>
                    <a:pt x="3216" y="8318"/>
                  </a:cubicBezTo>
                  <a:lnTo>
                    <a:pt x="9501" y="6877"/>
                  </a:lnTo>
                  <a:cubicBezTo>
                    <a:pt x="9612" y="6840"/>
                    <a:pt x="9686" y="6803"/>
                    <a:pt x="9723" y="6692"/>
                  </a:cubicBezTo>
                  <a:cubicBezTo>
                    <a:pt x="9760" y="6618"/>
                    <a:pt x="9760" y="6544"/>
                    <a:pt x="9723" y="6433"/>
                  </a:cubicBezTo>
                  <a:lnTo>
                    <a:pt x="7135" y="185"/>
                  </a:lnTo>
                  <a:cubicBezTo>
                    <a:pt x="7098" y="74"/>
                    <a:pt x="6951" y="0"/>
                    <a:pt x="684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9"/>
            <p:cNvSpPr/>
            <p:nvPr/>
          </p:nvSpPr>
          <p:spPr>
            <a:xfrm>
              <a:off x="1752100" y="3259550"/>
              <a:ext cx="92475" cy="106300"/>
            </a:xfrm>
            <a:custGeom>
              <a:rect b="b" l="l" r="r" t="t"/>
              <a:pathLst>
                <a:path extrusionOk="0" h="4252" w="3699">
                  <a:moveTo>
                    <a:pt x="2108" y="0"/>
                  </a:moveTo>
                  <a:lnTo>
                    <a:pt x="1" y="259"/>
                  </a:lnTo>
                  <a:lnTo>
                    <a:pt x="1628" y="4252"/>
                  </a:lnTo>
                  <a:lnTo>
                    <a:pt x="3698" y="3808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9"/>
            <p:cNvSpPr/>
            <p:nvPr/>
          </p:nvSpPr>
          <p:spPr>
            <a:xfrm>
              <a:off x="1743800" y="3251925"/>
              <a:ext cx="109075" cy="121575"/>
            </a:xfrm>
            <a:custGeom>
              <a:rect b="b" l="l" r="r" t="t"/>
              <a:pathLst>
                <a:path extrusionOk="0" h="4863" w="4363">
                  <a:moveTo>
                    <a:pt x="2218" y="638"/>
                  </a:moveTo>
                  <a:lnTo>
                    <a:pt x="3623" y="3891"/>
                  </a:lnTo>
                  <a:lnTo>
                    <a:pt x="2159" y="4210"/>
                  </a:lnTo>
                  <a:lnTo>
                    <a:pt x="2159" y="4210"/>
                  </a:lnTo>
                  <a:lnTo>
                    <a:pt x="777" y="823"/>
                  </a:lnTo>
                  <a:lnTo>
                    <a:pt x="2218" y="638"/>
                  </a:lnTo>
                  <a:close/>
                  <a:moveTo>
                    <a:pt x="2463" y="0"/>
                  </a:moveTo>
                  <a:cubicBezTo>
                    <a:pt x="2442" y="0"/>
                    <a:pt x="2422" y="3"/>
                    <a:pt x="2403" y="9"/>
                  </a:cubicBezTo>
                  <a:lnTo>
                    <a:pt x="296" y="268"/>
                  </a:lnTo>
                  <a:cubicBezTo>
                    <a:pt x="222" y="268"/>
                    <a:pt x="111" y="305"/>
                    <a:pt x="74" y="416"/>
                  </a:cubicBezTo>
                  <a:cubicBezTo>
                    <a:pt x="37" y="490"/>
                    <a:pt x="0" y="601"/>
                    <a:pt x="37" y="675"/>
                  </a:cubicBezTo>
                  <a:lnTo>
                    <a:pt x="1701" y="4668"/>
                  </a:lnTo>
                  <a:cubicBezTo>
                    <a:pt x="1732" y="4790"/>
                    <a:pt x="1838" y="4862"/>
                    <a:pt x="1958" y="4862"/>
                  </a:cubicBezTo>
                  <a:cubicBezTo>
                    <a:pt x="1983" y="4862"/>
                    <a:pt x="2008" y="4859"/>
                    <a:pt x="2034" y="4853"/>
                  </a:cubicBezTo>
                  <a:lnTo>
                    <a:pt x="4104" y="4409"/>
                  </a:lnTo>
                  <a:cubicBezTo>
                    <a:pt x="4215" y="4372"/>
                    <a:pt x="4289" y="4335"/>
                    <a:pt x="4326" y="4224"/>
                  </a:cubicBezTo>
                  <a:cubicBezTo>
                    <a:pt x="4363" y="4150"/>
                    <a:pt x="4363" y="4076"/>
                    <a:pt x="4326" y="3965"/>
                  </a:cubicBezTo>
                  <a:lnTo>
                    <a:pt x="2699" y="194"/>
                  </a:lnTo>
                  <a:cubicBezTo>
                    <a:pt x="2668" y="72"/>
                    <a:pt x="2562" y="0"/>
                    <a:pt x="246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9"/>
            <p:cNvSpPr/>
            <p:nvPr/>
          </p:nvSpPr>
          <p:spPr>
            <a:xfrm>
              <a:off x="1087575" y="3563625"/>
              <a:ext cx="235700" cy="215375"/>
            </a:xfrm>
            <a:custGeom>
              <a:rect b="b" l="l" r="r" t="t"/>
              <a:pathLst>
                <a:path extrusionOk="0" h="8615" w="9428">
                  <a:moveTo>
                    <a:pt x="6951" y="1"/>
                  </a:moveTo>
                  <a:lnTo>
                    <a:pt x="0" y="1701"/>
                  </a:lnTo>
                  <a:lnTo>
                    <a:pt x="2810" y="8615"/>
                  </a:lnTo>
                  <a:lnTo>
                    <a:pt x="9428" y="6064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9"/>
            <p:cNvSpPr/>
            <p:nvPr/>
          </p:nvSpPr>
          <p:spPr>
            <a:xfrm>
              <a:off x="1079250" y="3556000"/>
              <a:ext cx="252350" cy="231100"/>
            </a:xfrm>
            <a:custGeom>
              <a:rect b="b" l="l" r="r" t="t"/>
              <a:pathLst>
                <a:path extrusionOk="0" h="9244" w="10094">
                  <a:moveTo>
                    <a:pt x="7091" y="667"/>
                  </a:moveTo>
                  <a:lnTo>
                    <a:pt x="9354" y="6184"/>
                  </a:lnTo>
                  <a:lnTo>
                    <a:pt x="3328" y="8513"/>
                  </a:lnTo>
                  <a:lnTo>
                    <a:pt x="740" y="2228"/>
                  </a:lnTo>
                  <a:lnTo>
                    <a:pt x="7091" y="667"/>
                  </a:lnTo>
                  <a:close/>
                  <a:moveTo>
                    <a:pt x="7285" y="0"/>
                  </a:moveTo>
                  <a:cubicBezTo>
                    <a:pt x="7260" y="0"/>
                    <a:pt x="7235" y="4"/>
                    <a:pt x="7210" y="10"/>
                  </a:cubicBezTo>
                  <a:lnTo>
                    <a:pt x="259" y="1711"/>
                  </a:lnTo>
                  <a:cubicBezTo>
                    <a:pt x="185" y="1747"/>
                    <a:pt x="111" y="1821"/>
                    <a:pt x="74" y="1895"/>
                  </a:cubicBezTo>
                  <a:cubicBezTo>
                    <a:pt x="37" y="1969"/>
                    <a:pt x="0" y="2043"/>
                    <a:pt x="37" y="2154"/>
                  </a:cubicBezTo>
                  <a:lnTo>
                    <a:pt x="2847" y="9031"/>
                  </a:lnTo>
                  <a:cubicBezTo>
                    <a:pt x="2902" y="9168"/>
                    <a:pt x="3018" y="9244"/>
                    <a:pt x="3134" y="9244"/>
                  </a:cubicBezTo>
                  <a:cubicBezTo>
                    <a:pt x="3175" y="9244"/>
                    <a:pt x="3216" y="9235"/>
                    <a:pt x="3254" y="9216"/>
                  </a:cubicBezTo>
                  <a:lnTo>
                    <a:pt x="9872" y="6665"/>
                  </a:lnTo>
                  <a:cubicBezTo>
                    <a:pt x="9945" y="6628"/>
                    <a:pt x="10019" y="6591"/>
                    <a:pt x="10056" y="6480"/>
                  </a:cubicBezTo>
                  <a:cubicBezTo>
                    <a:pt x="10093" y="6406"/>
                    <a:pt x="10093" y="6332"/>
                    <a:pt x="10056" y="6258"/>
                  </a:cubicBezTo>
                  <a:lnTo>
                    <a:pt x="7542" y="195"/>
                  </a:lnTo>
                  <a:cubicBezTo>
                    <a:pt x="7512" y="72"/>
                    <a:pt x="7405" y="0"/>
                    <a:pt x="728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9"/>
            <p:cNvSpPr/>
            <p:nvPr/>
          </p:nvSpPr>
          <p:spPr>
            <a:xfrm>
              <a:off x="1670775" y="3434225"/>
              <a:ext cx="154375" cy="132200"/>
            </a:xfrm>
            <a:custGeom>
              <a:rect b="b" l="l" r="r" t="t"/>
              <a:pathLst>
                <a:path extrusionOk="0" h="5288" w="6175">
                  <a:moveTo>
                    <a:pt x="4733" y="1"/>
                  </a:moveTo>
                  <a:lnTo>
                    <a:pt x="1" y="1147"/>
                  </a:lnTo>
                  <a:lnTo>
                    <a:pt x="1627" y="5288"/>
                  </a:lnTo>
                  <a:lnTo>
                    <a:pt x="6175" y="3513"/>
                  </a:lnTo>
                  <a:lnTo>
                    <a:pt x="4733" y="1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9"/>
            <p:cNvSpPr/>
            <p:nvPr/>
          </p:nvSpPr>
          <p:spPr>
            <a:xfrm>
              <a:off x="1663375" y="3426600"/>
              <a:ext cx="170100" cy="147450"/>
            </a:xfrm>
            <a:custGeom>
              <a:rect b="b" l="l" r="r" t="t"/>
              <a:pathLst>
                <a:path extrusionOk="0" h="5898" w="6804">
                  <a:moveTo>
                    <a:pt x="4867" y="660"/>
                  </a:moveTo>
                  <a:lnTo>
                    <a:pt x="6064" y="3670"/>
                  </a:lnTo>
                  <a:lnTo>
                    <a:pt x="2108" y="5186"/>
                  </a:lnTo>
                  <a:lnTo>
                    <a:pt x="740" y="1674"/>
                  </a:lnTo>
                  <a:lnTo>
                    <a:pt x="4867" y="660"/>
                  </a:lnTo>
                  <a:close/>
                  <a:moveTo>
                    <a:pt x="5031" y="1"/>
                  </a:moveTo>
                  <a:cubicBezTo>
                    <a:pt x="5006" y="1"/>
                    <a:pt x="4980" y="4"/>
                    <a:pt x="4955" y="10"/>
                  </a:cubicBezTo>
                  <a:lnTo>
                    <a:pt x="223" y="1156"/>
                  </a:lnTo>
                  <a:cubicBezTo>
                    <a:pt x="149" y="1193"/>
                    <a:pt x="75" y="1230"/>
                    <a:pt x="38" y="1304"/>
                  </a:cubicBezTo>
                  <a:cubicBezTo>
                    <a:pt x="1" y="1415"/>
                    <a:pt x="1" y="1489"/>
                    <a:pt x="38" y="1563"/>
                  </a:cubicBezTo>
                  <a:lnTo>
                    <a:pt x="1628" y="5703"/>
                  </a:lnTo>
                  <a:cubicBezTo>
                    <a:pt x="1689" y="5826"/>
                    <a:pt x="1826" y="5898"/>
                    <a:pt x="1956" y="5898"/>
                  </a:cubicBezTo>
                  <a:cubicBezTo>
                    <a:pt x="1982" y="5898"/>
                    <a:pt x="2009" y="5895"/>
                    <a:pt x="2034" y="5888"/>
                  </a:cubicBezTo>
                  <a:lnTo>
                    <a:pt x="6582" y="4114"/>
                  </a:lnTo>
                  <a:cubicBezTo>
                    <a:pt x="6656" y="4077"/>
                    <a:pt x="6729" y="4040"/>
                    <a:pt x="6766" y="3966"/>
                  </a:cubicBezTo>
                  <a:cubicBezTo>
                    <a:pt x="6803" y="3892"/>
                    <a:pt x="6803" y="3781"/>
                    <a:pt x="6766" y="3707"/>
                  </a:cubicBezTo>
                  <a:lnTo>
                    <a:pt x="5325" y="195"/>
                  </a:lnTo>
                  <a:cubicBezTo>
                    <a:pt x="5263" y="72"/>
                    <a:pt x="5151" y="1"/>
                    <a:pt x="50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9"/>
            <p:cNvSpPr/>
            <p:nvPr/>
          </p:nvSpPr>
          <p:spPr>
            <a:xfrm>
              <a:off x="1817725" y="3414825"/>
              <a:ext cx="87850" cy="97075"/>
            </a:xfrm>
            <a:custGeom>
              <a:rect b="b" l="l" r="r" t="t"/>
              <a:pathLst>
                <a:path extrusionOk="0" h="3883" w="3514">
                  <a:moveTo>
                    <a:pt x="1997" y="0"/>
                  </a:moveTo>
                  <a:lnTo>
                    <a:pt x="1" y="481"/>
                  </a:lnTo>
                  <a:lnTo>
                    <a:pt x="1406" y="3882"/>
                  </a:lnTo>
                  <a:lnTo>
                    <a:pt x="3513" y="3069"/>
                  </a:lnTo>
                  <a:lnTo>
                    <a:pt x="19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9"/>
            <p:cNvSpPr/>
            <p:nvPr/>
          </p:nvSpPr>
          <p:spPr>
            <a:xfrm>
              <a:off x="1810350" y="3407175"/>
              <a:ext cx="103525" cy="112350"/>
            </a:xfrm>
            <a:custGeom>
              <a:rect b="b" l="l" r="r" t="t"/>
              <a:pathLst>
                <a:path extrusionOk="0" h="4494" w="4141">
                  <a:moveTo>
                    <a:pt x="2107" y="676"/>
                  </a:moveTo>
                  <a:lnTo>
                    <a:pt x="3401" y="3227"/>
                  </a:lnTo>
                  <a:lnTo>
                    <a:pt x="1878" y="3787"/>
                  </a:lnTo>
                  <a:lnTo>
                    <a:pt x="1878" y="3787"/>
                  </a:lnTo>
                  <a:lnTo>
                    <a:pt x="740" y="1009"/>
                  </a:lnTo>
                  <a:lnTo>
                    <a:pt x="2107" y="676"/>
                  </a:lnTo>
                  <a:close/>
                  <a:moveTo>
                    <a:pt x="2280" y="1"/>
                  </a:moveTo>
                  <a:cubicBezTo>
                    <a:pt x="2259" y="1"/>
                    <a:pt x="2238" y="4"/>
                    <a:pt x="2218" y="11"/>
                  </a:cubicBezTo>
                  <a:lnTo>
                    <a:pt x="222" y="491"/>
                  </a:lnTo>
                  <a:cubicBezTo>
                    <a:pt x="148" y="528"/>
                    <a:pt x="74" y="565"/>
                    <a:pt x="37" y="639"/>
                  </a:cubicBezTo>
                  <a:cubicBezTo>
                    <a:pt x="0" y="713"/>
                    <a:pt x="0" y="824"/>
                    <a:pt x="37" y="898"/>
                  </a:cubicBezTo>
                  <a:lnTo>
                    <a:pt x="1405" y="4299"/>
                  </a:lnTo>
                  <a:cubicBezTo>
                    <a:pt x="1466" y="4422"/>
                    <a:pt x="1604" y="4493"/>
                    <a:pt x="1733" y="4493"/>
                  </a:cubicBezTo>
                  <a:cubicBezTo>
                    <a:pt x="1760" y="4493"/>
                    <a:pt x="1786" y="4490"/>
                    <a:pt x="1812" y="4484"/>
                  </a:cubicBezTo>
                  <a:lnTo>
                    <a:pt x="3919" y="3671"/>
                  </a:lnTo>
                  <a:cubicBezTo>
                    <a:pt x="3993" y="3634"/>
                    <a:pt x="4067" y="3560"/>
                    <a:pt x="4104" y="3486"/>
                  </a:cubicBezTo>
                  <a:cubicBezTo>
                    <a:pt x="4141" y="3412"/>
                    <a:pt x="4141" y="3301"/>
                    <a:pt x="4104" y="3227"/>
                  </a:cubicBezTo>
                  <a:lnTo>
                    <a:pt x="2551" y="158"/>
                  </a:lnTo>
                  <a:cubicBezTo>
                    <a:pt x="2490" y="67"/>
                    <a:pt x="2379" y="1"/>
                    <a:pt x="228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9"/>
            <p:cNvSpPr/>
            <p:nvPr/>
          </p:nvSpPr>
          <p:spPr>
            <a:xfrm>
              <a:off x="6467700" y="3108900"/>
              <a:ext cx="396550" cy="1791250"/>
            </a:xfrm>
            <a:custGeom>
              <a:rect b="b" l="l" r="r" t="t"/>
              <a:pathLst>
                <a:path extrusionOk="0" h="71650" w="15862">
                  <a:moveTo>
                    <a:pt x="15529" y="0"/>
                  </a:moveTo>
                  <a:cubicBezTo>
                    <a:pt x="15381" y="0"/>
                    <a:pt x="15233" y="148"/>
                    <a:pt x="15233" y="296"/>
                  </a:cubicBezTo>
                  <a:lnTo>
                    <a:pt x="15233" y="55456"/>
                  </a:lnTo>
                  <a:lnTo>
                    <a:pt x="297" y="55456"/>
                  </a:lnTo>
                  <a:cubicBezTo>
                    <a:pt x="223" y="55456"/>
                    <a:pt x="149" y="55493"/>
                    <a:pt x="112" y="55530"/>
                  </a:cubicBezTo>
                  <a:cubicBezTo>
                    <a:pt x="38" y="55604"/>
                    <a:pt x="1" y="55678"/>
                    <a:pt x="1" y="55752"/>
                  </a:cubicBezTo>
                  <a:lnTo>
                    <a:pt x="1" y="71354"/>
                  </a:lnTo>
                  <a:cubicBezTo>
                    <a:pt x="1" y="71538"/>
                    <a:pt x="149" y="71649"/>
                    <a:pt x="297" y="71649"/>
                  </a:cubicBezTo>
                  <a:cubicBezTo>
                    <a:pt x="482" y="71649"/>
                    <a:pt x="629" y="71538"/>
                    <a:pt x="629" y="71354"/>
                  </a:cubicBezTo>
                  <a:lnTo>
                    <a:pt x="629" y="56085"/>
                  </a:lnTo>
                  <a:lnTo>
                    <a:pt x="15529" y="56085"/>
                  </a:lnTo>
                  <a:cubicBezTo>
                    <a:pt x="15603" y="56085"/>
                    <a:pt x="15713" y="56048"/>
                    <a:pt x="15750" y="55974"/>
                  </a:cubicBezTo>
                  <a:cubicBezTo>
                    <a:pt x="15824" y="55937"/>
                    <a:pt x="15861" y="55863"/>
                    <a:pt x="15861" y="55752"/>
                  </a:cubicBezTo>
                  <a:lnTo>
                    <a:pt x="15861" y="296"/>
                  </a:lnTo>
                  <a:cubicBezTo>
                    <a:pt x="15861" y="148"/>
                    <a:pt x="15713" y="0"/>
                    <a:pt x="15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9"/>
            <p:cNvSpPr/>
            <p:nvPr/>
          </p:nvSpPr>
          <p:spPr>
            <a:xfrm>
              <a:off x="6694150" y="3425900"/>
              <a:ext cx="170100" cy="713575"/>
            </a:xfrm>
            <a:custGeom>
              <a:rect b="b" l="l" r="r" t="t"/>
              <a:pathLst>
                <a:path extrusionOk="0" h="28543" w="6804">
                  <a:moveTo>
                    <a:pt x="333" y="1"/>
                  </a:moveTo>
                  <a:cubicBezTo>
                    <a:pt x="149" y="1"/>
                    <a:pt x="1" y="149"/>
                    <a:pt x="1" y="297"/>
                  </a:cubicBezTo>
                  <a:lnTo>
                    <a:pt x="1" y="28210"/>
                  </a:lnTo>
                  <a:cubicBezTo>
                    <a:pt x="1" y="28321"/>
                    <a:pt x="38" y="28395"/>
                    <a:pt x="112" y="28431"/>
                  </a:cubicBezTo>
                  <a:cubicBezTo>
                    <a:pt x="149" y="28505"/>
                    <a:pt x="223" y="28542"/>
                    <a:pt x="333" y="28542"/>
                  </a:cubicBezTo>
                  <a:lnTo>
                    <a:pt x="6471" y="28542"/>
                  </a:lnTo>
                  <a:cubicBezTo>
                    <a:pt x="6655" y="28542"/>
                    <a:pt x="6803" y="28395"/>
                    <a:pt x="6803" y="28210"/>
                  </a:cubicBezTo>
                  <a:cubicBezTo>
                    <a:pt x="6803" y="28062"/>
                    <a:pt x="6655" y="27914"/>
                    <a:pt x="6471" y="27914"/>
                  </a:cubicBezTo>
                  <a:lnTo>
                    <a:pt x="629" y="27914"/>
                  </a:lnTo>
                  <a:lnTo>
                    <a:pt x="629" y="297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9"/>
            <p:cNvSpPr/>
            <p:nvPr/>
          </p:nvSpPr>
          <p:spPr>
            <a:xfrm>
              <a:off x="5578575" y="4023925"/>
              <a:ext cx="478775" cy="632200"/>
            </a:xfrm>
            <a:custGeom>
              <a:rect b="b" l="l" r="r" t="t"/>
              <a:pathLst>
                <a:path extrusionOk="0" h="25288" w="19151">
                  <a:moveTo>
                    <a:pt x="362" y="0"/>
                  </a:moveTo>
                  <a:cubicBezTo>
                    <a:pt x="255" y="0"/>
                    <a:pt x="148" y="49"/>
                    <a:pt x="74" y="148"/>
                  </a:cubicBezTo>
                  <a:cubicBezTo>
                    <a:pt x="0" y="296"/>
                    <a:pt x="37" y="481"/>
                    <a:pt x="185" y="592"/>
                  </a:cubicBezTo>
                  <a:lnTo>
                    <a:pt x="18523" y="11720"/>
                  </a:lnTo>
                  <a:lnTo>
                    <a:pt x="18523" y="24955"/>
                  </a:lnTo>
                  <a:cubicBezTo>
                    <a:pt x="18523" y="25140"/>
                    <a:pt x="18670" y="25288"/>
                    <a:pt x="18855" y="25288"/>
                  </a:cubicBezTo>
                  <a:cubicBezTo>
                    <a:pt x="19003" y="25288"/>
                    <a:pt x="19151" y="25140"/>
                    <a:pt x="19151" y="24955"/>
                  </a:cubicBezTo>
                  <a:lnTo>
                    <a:pt x="19151" y="11535"/>
                  </a:lnTo>
                  <a:cubicBezTo>
                    <a:pt x="19151" y="11461"/>
                    <a:pt x="19077" y="11350"/>
                    <a:pt x="19003" y="11276"/>
                  </a:cubicBezTo>
                  <a:lnTo>
                    <a:pt x="518" y="37"/>
                  </a:lnTo>
                  <a:cubicBezTo>
                    <a:pt x="469" y="12"/>
                    <a:pt x="415" y="0"/>
                    <a:pt x="3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9"/>
            <p:cNvSpPr/>
            <p:nvPr/>
          </p:nvSpPr>
          <p:spPr>
            <a:xfrm>
              <a:off x="5824425" y="4187500"/>
              <a:ext cx="15725" cy="314275"/>
            </a:xfrm>
            <a:custGeom>
              <a:rect b="b" l="l" r="r" t="t"/>
              <a:pathLst>
                <a:path extrusionOk="0" h="12571" w="629">
                  <a:moveTo>
                    <a:pt x="296" y="1"/>
                  </a:moveTo>
                  <a:cubicBezTo>
                    <a:pt x="148" y="1"/>
                    <a:pt x="0" y="112"/>
                    <a:pt x="0" y="297"/>
                  </a:cubicBezTo>
                  <a:lnTo>
                    <a:pt x="0" y="12275"/>
                  </a:lnTo>
                  <a:cubicBezTo>
                    <a:pt x="0" y="12423"/>
                    <a:pt x="148" y="12571"/>
                    <a:pt x="296" y="12571"/>
                  </a:cubicBezTo>
                  <a:cubicBezTo>
                    <a:pt x="481" y="12571"/>
                    <a:pt x="629" y="12423"/>
                    <a:pt x="629" y="12275"/>
                  </a:cubicBezTo>
                  <a:lnTo>
                    <a:pt x="629" y="297"/>
                  </a:lnTo>
                  <a:cubicBezTo>
                    <a:pt x="629" y="112"/>
                    <a:pt x="481" y="1"/>
                    <a:pt x="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9"/>
            <p:cNvSpPr/>
            <p:nvPr/>
          </p:nvSpPr>
          <p:spPr>
            <a:xfrm>
              <a:off x="5823500" y="3806475"/>
              <a:ext cx="396525" cy="794825"/>
            </a:xfrm>
            <a:custGeom>
              <a:rect b="b" l="l" r="r" t="t"/>
              <a:pathLst>
                <a:path extrusionOk="0" h="31793" w="15861">
                  <a:moveTo>
                    <a:pt x="335" y="1"/>
                  </a:moveTo>
                  <a:cubicBezTo>
                    <a:pt x="310" y="1"/>
                    <a:pt x="284" y="4"/>
                    <a:pt x="259" y="10"/>
                  </a:cubicBezTo>
                  <a:cubicBezTo>
                    <a:pt x="74" y="84"/>
                    <a:pt x="0" y="232"/>
                    <a:pt x="37" y="417"/>
                  </a:cubicBezTo>
                  <a:lnTo>
                    <a:pt x="1849" y="6221"/>
                  </a:lnTo>
                  <a:cubicBezTo>
                    <a:pt x="1886" y="6258"/>
                    <a:pt x="1923" y="6332"/>
                    <a:pt x="1997" y="6369"/>
                  </a:cubicBezTo>
                  <a:lnTo>
                    <a:pt x="15269" y="14613"/>
                  </a:lnTo>
                  <a:lnTo>
                    <a:pt x="15269" y="30844"/>
                  </a:lnTo>
                  <a:lnTo>
                    <a:pt x="9243" y="26185"/>
                  </a:lnTo>
                  <a:cubicBezTo>
                    <a:pt x="9174" y="26134"/>
                    <a:pt x="9098" y="26106"/>
                    <a:pt x="9024" y="26106"/>
                  </a:cubicBezTo>
                  <a:cubicBezTo>
                    <a:pt x="8940" y="26106"/>
                    <a:pt x="8859" y="26143"/>
                    <a:pt x="8799" y="26222"/>
                  </a:cubicBezTo>
                  <a:cubicBezTo>
                    <a:pt x="8689" y="26370"/>
                    <a:pt x="8726" y="26555"/>
                    <a:pt x="8836" y="26666"/>
                  </a:cubicBezTo>
                  <a:lnTo>
                    <a:pt x="15380" y="31731"/>
                  </a:lnTo>
                  <a:cubicBezTo>
                    <a:pt x="15424" y="31774"/>
                    <a:pt x="15492" y="31792"/>
                    <a:pt x="15564" y="31792"/>
                  </a:cubicBezTo>
                  <a:cubicBezTo>
                    <a:pt x="15615" y="31792"/>
                    <a:pt x="15667" y="31783"/>
                    <a:pt x="15713" y="31768"/>
                  </a:cubicBezTo>
                  <a:cubicBezTo>
                    <a:pt x="15824" y="31731"/>
                    <a:pt x="15861" y="31620"/>
                    <a:pt x="15861" y="31472"/>
                  </a:cubicBezTo>
                  <a:lnTo>
                    <a:pt x="15861" y="14465"/>
                  </a:lnTo>
                  <a:cubicBezTo>
                    <a:pt x="15861" y="14355"/>
                    <a:pt x="15824" y="14244"/>
                    <a:pt x="15713" y="14207"/>
                  </a:cubicBezTo>
                  <a:lnTo>
                    <a:pt x="2404" y="5925"/>
                  </a:lnTo>
                  <a:lnTo>
                    <a:pt x="629" y="232"/>
                  </a:lnTo>
                  <a:cubicBezTo>
                    <a:pt x="598" y="78"/>
                    <a:pt x="465" y="1"/>
                    <a:pt x="3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9"/>
            <p:cNvSpPr/>
            <p:nvPr/>
          </p:nvSpPr>
          <p:spPr>
            <a:xfrm>
              <a:off x="694750" y="2954525"/>
              <a:ext cx="15750" cy="1954850"/>
            </a:xfrm>
            <a:custGeom>
              <a:rect b="b" l="l" r="r" t="t"/>
              <a:pathLst>
                <a:path extrusionOk="0" h="78194" w="630">
                  <a:moveTo>
                    <a:pt x="333" y="1"/>
                  </a:moveTo>
                  <a:cubicBezTo>
                    <a:pt x="149" y="1"/>
                    <a:pt x="1" y="149"/>
                    <a:pt x="1" y="334"/>
                  </a:cubicBezTo>
                  <a:lnTo>
                    <a:pt x="1" y="77898"/>
                  </a:lnTo>
                  <a:cubicBezTo>
                    <a:pt x="1" y="78046"/>
                    <a:pt x="149" y="78194"/>
                    <a:pt x="333" y="78194"/>
                  </a:cubicBezTo>
                  <a:cubicBezTo>
                    <a:pt x="481" y="78194"/>
                    <a:pt x="629" y="78046"/>
                    <a:pt x="629" y="77898"/>
                  </a:cubicBezTo>
                  <a:lnTo>
                    <a:pt x="629" y="334"/>
                  </a:lnTo>
                  <a:cubicBezTo>
                    <a:pt x="629" y="149"/>
                    <a:pt x="481" y="1"/>
                    <a:pt x="3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9"/>
            <p:cNvSpPr/>
            <p:nvPr/>
          </p:nvSpPr>
          <p:spPr>
            <a:xfrm>
              <a:off x="758525" y="3878800"/>
              <a:ext cx="223700" cy="15750"/>
            </a:xfrm>
            <a:custGeom>
              <a:rect b="b" l="l" r="r" t="t"/>
              <a:pathLst>
                <a:path extrusionOk="0" h="630" w="8948">
                  <a:moveTo>
                    <a:pt x="296" y="1"/>
                  </a:moveTo>
                  <a:cubicBezTo>
                    <a:pt x="148" y="1"/>
                    <a:pt x="1" y="149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8652" y="629"/>
                  </a:lnTo>
                  <a:cubicBezTo>
                    <a:pt x="8800" y="629"/>
                    <a:pt x="8947" y="481"/>
                    <a:pt x="8947" y="333"/>
                  </a:cubicBezTo>
                  <a:cubicBezTo>
                    <a:pt x="8947" y="149"/>
                    <a:pt x="8800" y="1"/>
                    <a:pt x="86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9"/>
            <p:cNvSpPr/>
            <p:nvPr/>
          </p:nvSpPr>
          <p:spPr>
            <a:xfrm>
              <a:off x="966475" y="3697650"/>
              <a:ext cx="170100" cy="1175700"/>
            </a:xfrm>
            <a:custGeom>
              <a:rect b="b" l="l" r="r" t="t"/>
              <a:pathLst>
                <a:path extrusionOk="0" h="47028" w="6804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46731"/>
                  </a:lnTo>
                  <a:cubicBezTo>
                    <a:pt x="1" y="46805"/>
                    <a:pt x="38" y="46879"/>
                    <a:pt x="112" y="46916"/>
                  </a:cubicBezTo>
                  <a:cubicBezTo>
                    <a:pt x="149" y="46990"/>
                    <a:pt x="260" y="47027"/>
                    <a:pt x="334" y="47027"/>
                  </a:cubicBezTo>
                  <a:lnTo>
                    <a:pt x="6471" y="47027"/>
                  </a:lnTo>
                  <a:cubicBezTo>
                    <a:pt x="6656" y="47027"/>
                    <a:pt x="6804" y="46879"/>
                    <a:pt x="6804" y="46731"/>
                  </a:cubicBezTo>
                  <a:cubicBezTo>
                    <a:pt x="6804" y="46547"/>
                    <a:pt x="6656" y="46399"/>
                    <a:pt x="6471" y="46399"/>
                  </a:cubicBezTo>
                  <a:lnTo>
                    <a:pt x="629" y="46399"/>
                  </a:lnTo>
                  <a:lnTo>
                    <a:pt x="629" y="333"/>
                  </a:lnTo>
                  <a:cubicBezTo>
                    <a:pt x="629" y="148"/>
                    <a:pt x="482" y="0"/>
                    <a:pt x="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9"/>
            <p:cNvSpPr/>
            <p:nvPr/>
          </p:nvSpPr>
          <p:spPr>
            <a:xfrm>
              <a:off x="794575" y="4078450"/>
              <a:ext cx="187650" cy="332750"/>
            </a:xfrm>
            <a:custGeom>
              <a:rect b="b" l="l" r="r" t="t"/>
              <a:pathLst>
                <a:path extrusionOk="0" h="13310" w="7506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3014"/>
                  </a:lnTo>
                  <a:cubicBezTo>
                    <a:pt x="0" y="13088"/>
                    <a:pt x="37" y="13162"/>
                    <a:pt x="111" y="13199"/>
                  </a:cubicBezTo>
                  <a:cubicBezTo>
                    <a:pt x="148" y="13273"/>
                    <a:pt x="222" y="13310"/>
                    <a:pt x="296" y="13310"/>
                  </a:cubicBezTo>
                  <a:lnTo>
                    <a:pt x="6840" y="13310"/>
                  </a:lnTo>
                  <a:cubicBezTo>
                    <a:pt x="7025" y="13310"/>
                    <a:pt x="7136" y="13162"/>
                    <a:pt x="7136" y="13014"/>
                  </a:cubicBezTo>
                  <a:cubicBezTo>
                    <a:pt x="7136" y="12829"/>
                    <a:pt x="7025" y="12681"/>
                    <a:pt x="6840" y="12681"/>
                  </a:cubicBezTo>
                  <a:lnTo>
                    <a:pt x="629" y="12681"/>
                  </a:lnTo>
                  <a:lnTo>
                    <a:pt x="629" y="629"/>
                  </a:lnTo>
                  <a:lnTo>
                    <a:pt x="7210" y="629"/>
                  </a:lnTo>
                  <a:cubicBezTo>
                    <a:pt x="7358" y="629"/>
                    <a:pt x="7505" y="481"/>
                    <a:pt x="7505" y="296"/>
                  </a:cubicBezTo>
                  <a:cubicBezTo>
                    <a:pt x="7505" y="148"/>
                    <a:pt x="7358" y="0"/>
                    <a:pt x="72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9"/>
            <p:cNvSpPr/>
            <p:nvPr/>
          </p:nvSpPr>
          <p:spPr>
            <a:xfrm>
              <a:off x="1193850" y="4105250"/>
              <a:ext cx="14825" cy="813375"/>
            </a:xfrm>
            <a:custGeom>
              <a:rect b="b" l="l" r="r" t="t"/>
              <a:pathLst>
                <a:path extrusionOk="0" h="32535" w="593">
                  <a:moveTo>
                    <a:pt x="297" y="0"/>
                  </a:moveTo>
                  <a:cubicBezTo>
                    <a:pt x="112" y="0"/>
                    <a:pt x="1" y="148"/>
                    <a:pt x="1" y="333"/>
                  </a:cubicBezTo>
                  <a:lnTo>
                    <a:pt x="1" y="32239"/>
                  </a:lnTo>
                  <a:cubicBezTo>
                    <a:pt x="1" y="32387"/>
                    <a:pt x="112" y="32535"/>
                    <a:pt x="297" y="32535"/>
                  </a:cubicBezTo>
                  <a:cubicBezTo>
                    <a:pt x="444" y="32535"/>
                    <a:pt x="592" y="32387"/>
                    <a:pt x="592" y="32239"/>
                  </a:cubicBezTo>
                  <a:lnTo>
                    <a:pt x="592" y="333"/>
                  </a:lnTo>
                  <a:cubicBezTo>
                    <a:pt x="592" y="148"/>
                    <a:pt x="444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9"/>
            <p:cNvSpPr/>
            <p:nvPr/>
          </p:nvSpPr>
          <p:spPr>
            <a:xfrm>
              <a:off x="6377125" y="4105250"/>
              <a:ext cx="15750" cy="857750"/>
            </a:xfrm>
            <a:custGeom>
              <a:rect b="b" l="l" r="r" t="t"/>
              <a:pathLst>
                <a:path extrusionOk="0" h="34310" w="630">
                  <a:moveTo>
                    <a:pt x="297" y="0"/>
                  </a:moveTo>
                  <a:cubicBezTo>
                    <a:pt x="149" y="0"/>
                    <a:pt x="1" y="148"/>
                    <a:pt x="1" y="333"/>
                  </a:cubicBezTo>
                  <a:lnTo>
                    <a:pt x="1" y="34014"/>
                  </a:lnTo>
                  <a:cubicBezTo>
                    <a:pt x="1" y="34161"/>
                    <a:pt x="149" y="34309"/>
                    <a:pt x="297" y="34309"/>
                  </a:cubicBezTo>
                  <a:cubicBezTo>
                    <a:pt x="481" y="34309"/>
                    <a:pt x="629" y="34161"/>
                    <a:pt x="629" y="34014"/>
                  </a:cubicBezTo>
                  <a:lnTo>
                    <a:pt x="629" y="333"/>
                  </a:lnTo>
                  <a:cubicBezTo>
                    <a:pt x="629" y="148"/>
                    <a:pt x="481" y="0"/>
                    <a:pt x="2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9"/>
            <p:cNvSpPr/>
            <p:nvPr/>
          </p:nvSpPr>
          <p:spPr>
            <a:xfrm>
              <a:off x="1301075" y="3906075"/>
              <a:ext cx="715400" cy="278475"/>
            </a:xfrm>
            <a:custGeom>
              <a:rect b="b" l="l" r="r" t="t"/>
              <a:pathLst>
                <a:path extrusionOk="0" h="11139" w="28616">
                  <a:moveTo>
                    <a:pt x="19941" y="0"/>
                  </a:moveTo>
                  <a:cubicBezTo>
                    <a:pt x="19891" y="0"/>
                    <a:pt x="19835" y="19"/>
                    <a:pt x="19780" y="56"/>
                  </a:cubicBezTo>
                  <a:lnTo>
                    <a:pt x="222" y="10555"/>
                  </a:lnTo>
                  <a:cubicBezTo>
                    <a:pt x="74" y="10629"/>
                    <a:pt x="0" y="10814"/>
                    <a:pt x="74" y="10962"/>
                  </a:cubicBezTo>
                  <a:cubicBezTo>
                    <a:pt x="128" y="11070"/>
                    <a:pt x="242" y="11139"/>
                    <a:pt x="357" y="11139"/>
                  </a:cubicBezTo>
                  <a:cubicBezTo>
                    <a:pt x="399" y="11139"/>
                    <a:pt x="441" y="11130"/>
                    <a:pt x="481" y="11110"/>
                  </a:cubicBezTo>
                  <a:lnTo>
                    <a:pt x="19632" y="832"/>
                  </a:lnTo>
                  <a:lnTo>
                    <a:pt x="19632" y="9372"/>
                  </a:lnTo>
                  <a:cubicBezTo>
                    <a:pt x="19632" y="9483"/>
                    <a:pt x="19669" y="9594"/>
                    <a:pt x="19780" y="9668"/>
                  </a:cubicBezTo>
                  <a:cubicBezTo>
                    <a:pt x="19826" y="9683"/>
                    <a:pt x="19878" y="9692"/>
                    <a:pt x="19929" y="9692"/>
                  </a:cubicBezTo>
                  <a:cubicBezTo>
                    <a:pt x="20000" y="9692"/>
                    <a:pt x="20069" y="9674"/>
                    <a:pt x="20112" y="9631"/>
                  </a:cubicBezTo>
                  <a:lnTo>
                    <a:pt x="28468" y="3087"/>
                  </a:lnTo>
                  <a:cubicBezTo>
                    <a:pt x="28579" y="2976"/>
                    <a:pt x="28616" y="2792"/>
                    <a:pt x="28505" y="2681"/>
                  </a:cubicBezTo>
                  <a:cubicBezTo>
                    <a:pt x="28437" y="2591"/>
                    <a:pt x="28343" y="2542"/>
                    <a:pt x="28246" y="2542"/>
                  </a:cubicBezTo>
                  <a:cubicBezTo>
                    <a:pt x="28183" y="2542"/>
                    <a:pt x="28119" y="2563"/>
                    <a:pt x="28061" y="2607"/>
                  </a:cubicBezTo>
                  <a:lnTo>
                    <a:pt x="20223" y="8744"/>
                  </a:lnTo>
                  <a:lnTo>
                    <a:pt x="20223" y="315"/>
                  </a:lnTo>
                  <a:cubicBezTo>
                    <a:pt x="20223" y="204"/>
                    <a:pt x="20186" y="93"/>
                    <a:pt x="20075" y="56"/>
                  </a:cubicBezTo>
                  <a:cubicBezTo>
                    <a:pt x="20038" y="19"/>
                    <a:pt x="19992" y="0"/>
                    <a:pt x="19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9"/>
            <p:cNvSpPr/>
            <p:nvPr/>
          </p:nvSpPr>
          <p:spPr>
            <a:xfrm>
              <a:off x="1355600" y="3997100"/>
              <a:ext cx="297650" cy="595025"/>
            </a:xfrm>
            <a:custGeom>
              <a:rect b="b" l="l" r="r" t="t"/>
              <a:pathLst>
                <a:path extrusionOk="0" h="23801" w="11906">
                  <a:moveTo>
                    <a:pt x="11572" y="1"/>
                  </a:moveTo>
                  <a:cubicBezTo>
                    <a:pt x="11425" y="1"/>
                    <a:pt x="11277" y="149"/>
                    <a:pt x="11277" y="297"/>
                  </a:cubicBezTo>
                  <a:lnTo>
                    <a:pt x="11277" y="15381"/>
                  </a:lnTo>
                  <a:lnTo>
                    <a:pt x="185" y="23255"/>
                  </a:lnTo>
                  <a:cubicBezTo>
                    <a:pt x="38" y="23329"/>
                    <a:pt x="1" y="23551"/>
                    <a:pt x="112" y="23662"/>
                  </a:cubicBezTo>
                  <a:cubicBezTo>
                    <a:pt x="156" y="23752"/>
                    <a:pt x="242" y="23801"/>
                    <a:pt x="335" y="23801"/>
                  </a:cubicBezTo>
                  <a:cubicBezTo>
                    <a:pt x="396" y="23801"/>
                    <a:pt x="460" y="23780"/>
                    <a:pt x="518" y="23736"/>
                  </a:cubicBezTo>
                  <a:lnTo>
                    <a:pt x="11757" y="15787"/>
                  </a:lnTo>
                  <a:cubicBezTo>
                    <a:pt x="11831" y="15713"/>
                    <a:pt x="11905" y="15640"/>
                    <a:pt x="11905" y="15529"/>
                  </a:cubicBezTo>
                  <a:lnTo>
                    <a:pt x="11905" y="297"/>
                  </a:lnTo>
                  <a:cubicBezTo>
                    <a:pt x="11905" y="149"/>
                    <a:pt x="11757" y="1"/>
                    <a:pt x="115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9"/>
            <p:cNvSpPr/>
            <p:nvPr/>
          </p:nvSpPr>
          <p:spPr>
            <a:xfrm>
              <a:off x="1882425" y="4069200"/>
              <a:ext cx="14825" cy="206150"/>
            </a:xfrm>
            <a:custGeom>
              <a:rect b="b" l="l" r="r" t="t"/>
              <a:pathLst>
                <a:path extrusionOk="0" h="8246" w="593">
                  <a:moveTo>
                    <a:pt x="297" y="1"/>
                  </a:moveTo>
                  <a:cubicBezTo>
                    <a:pt x="112" y="1"/>
                    <a:pt x="1" y="148"/>
                    <a:pt x="1" y="333"/>
                  </a:cubicBezTo>
                  <a:lnTo>
                    <a:pt x="1" y="7912"/>
                  </a:lnTo>
                  <a:cubicBezTo>
                    <a:pt x="1" y="8097"/>
                    <a:pt x="112" y="8245"/>
                    <a:pt x="297" y="8245"/>
                  </a:cubicBezTo>
                  <a:cubicBezTo>
                    <a:pt x="481" y="8245"/>
                    <a:pt x="592" y="8097"/>
                    <a:pt x="592" y="7912"/>
                  </a:cubicBezTo>
                  <a:lnTo>
                    <a:pt x="592" y="333"/>
                  </a:lnTo>
                  <a:cubicBezTo>
                    <a:pt x="592" y="148"/>
                    <a:pt x="481" y="1"/>
                    <a:pt x="2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9"/>
            <p:cNvSpPr/>
            <p:nvPr/>
          </p:nvSpPr>
          <p:spPr>
            <a:xfrm>
              <a:off x="3261425" y="5005475"/>
              <a:ext cx="265300" cy="191150"/>
            </a:xfrm>
            <a:custGeom>
              <a:rect b="b" l="l" r="r" t="t"/>
              <a:pathLst>
                <a:path extrusionOk="0" h="7646" w="10612">
                  <a:moveTo>
                    <a:pt x="5879" y="1"/>
                  </a:moveTo>
                  <a:lnTo>
                    <a:pt x="851" y="6397"/>
                  </a:lnTo>
                  <a:cubicBezTo>
                    <a:pt x="851" y="6397"/>
                    <a:pt x="1" y="7395"/>
                    <a:pt x="1517" y="7580"/>
                  </a:cubicBezTo>
                  <a:cubicBezTo>
                    <a:pt x="2022" y="7629"/>
                    <a:pt x="3201" y="7646"/>
                    <a:pt x="4548" y="7646"/>
                  </a:cubicBezTo>
                  <a:cubicBezTo>
                    <a:pt x="7243" y="7646"/>
                    <a:pt x="10612" y="7580"/>
                    <a:pt x="10612" y="7580"/>
                  </a:cubicBezTo>
                  <a:lnTo>
                    <a:pt x="10612" y="999"/>
                  </a:lnTo>
                  <a:lnTo>
                    <a:pt x="5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9"/>
            <p:cNvSpPr/>
            <p:nvPr/>
          </p:nvSpPr>
          <p:spPr>
            <a:xfrm>
              <a:off x="3268825" y="4997850"/>
              <a:ext cx="265300" cy="206375"/>
            </a:xfrm>
            <a:custGeom>
              <a:rect b="b" l="l" r="r" t="t"/>
              <a:pathLst>
                <a:path extrusionOk="0" h="8255" w="10612">
                  <a:moveTo>
                    <a:pt x="5724" y="640"/>
                  </a:moveTo>
                  <a:lnTo>
                    <a:pt x="9983" y="1563"/>
                  </a:lnTo>
                  <a:lnTo>
                    <a:pt x="9983" y="7566"/>
                  </a:lnTo>
                  <a:lnTo>
                    <a:pt x="9983" y="7566"/>
                  </a:lnTo>
                  <a:cubicBezTo>
                    <a:pt x="9629" y="7580"/>
                    <a:pt x="9021" y="7603"/>
                    <a:pt x="8282" y="7626"/>
                  </a:cubicBezTo>
                  <a:cubicBezTo>
                    <a:pt x="7099" y="7626"/>
                    <a:pt x="5583" y="7663"/>
                    <a:pt x="4252" y="7663"/>
                  </a:cubicBezTo>
                  <a:cubicBezTo>
                    <a:pt x="2921" y="7663"/>
                    <a:pt x="1738" y="7626"/>
                    <a:pt x="1258" y="7589"/>
                  </a:cubicBezTo>
                  <a:cubicBezTo>
                    <a:pt x="925" y="7552"/>
                    <a:pt x="777" y="7441"/>
                    <a:pt x="703" y="7404"/>
                  </a:cubicBezTo>
                  <a:cubicBezTo>
                    <a:pt x="629" y="7330"/>
                    <a:pt x="629" y="7330"/>
                    <a:pt x="629" y="7256"/>
                  </a:cubicBezTo>
                  <a:cubicBezTo>
                    <a:pt x="629" y="7219"/>
                    <a:pt x="666" y="7109"/>
                    <a:pt x="703" y="7035"/>
                  </a:cubicBezTo>
                  <a:lnTo>
                    <a:pt x="777" y="6924"/>
                  </a:lnTo>
                  <a:lnTo>
                    <a:pt x="777" y="6887"/>
                  </a:lnTo>
                  <a:lnTo>
                    <a:pt x="5724" y="640"/>
                  </a:lnTo>
                  <a:close/>
                  <a:moveTo>
                    <a:pt x="5596" y="0"/>
                  </a:moveTo>
                  <a:cubicBezTo>
                    <a:pt x="5507" y="0"/>
                    <a:pt x="5422" y="61"/>
                    <a:pt x="5361" y="121"/>
                  </a:cubicBezTo>
                  <a:lnTo>
                    <a:pt x="296" y="6517"/>
                  </a:lnTo>
                  <a:lnTo>
                    <a:pt x="308" y="6525"/>
                  </a:lnTo>
                  <a:lnTo>
                    <a:pt x="308" y="6525"/>
                  </a:lnTo>
                  <a:cubicBezTo>
                    <a:pt x="268" y="6548"/>
                    <a:pt x="208" y="6620"/>
                    <a:pt x="149" y="6739"/>
                  </a:cubicBezTo>
                  <a:cubicBezTo>
                    <a:pt x="112" y="6850"/>
                    <a:pt x="1" y="7035"/>
                    <a:pt x="1" y="7256"/>
                  </a:cubicBezTo>
                  <a:cubicBezTo>
                    <a:pt x="1" y="7478"/>
                    <a:pt x="112" y="7737"/>
                    <a:pt x="296" y="7885"/>
                  </a:cubicBezTo>
                  <a:cubicBezTo>
                    <a:pt x="518" y="8033"/>
                    <a:pt x="814" y="8144"/>
                    <a:pt x="1184" y="8181"/>
                  </a:cubicBezTo>
                  <a:cubicBezTo>
                    <a:pt x="1738" y="8255"/>
                    <a:pt x="2884" y="8255"/>
                    <a:pt x="4252" y="8255"/>
                  </a:cubicBezTo>
                  <a:cubicBezTo>
                    <a:pt x="6951" y="8255"/>
                    <a:pt x="10316" y="8181"/>
                    <a:pt x="10316" y="8181"/>
                  </a:cubicBezTo>
                  <a:cubicBezTo>
                    <a:pt x="10463" y="8181"/>
                    <a:pt x="10611" y="8033"/>
                    <a:pt x="10611" y="7885"/>
                  </a:cubicBezTo>
                  <a:lnTo>
                    <a:pt x="10611" y="1304"/>
                  </a:lnTo>
                  <a:cubicBezTo>
                    <a:pt x="10611" y="1193"/>
                    <a:pt x="10500" y="1045"/>
                    <a:pt x="10352" y="1008"/>
                  </a:cubicBezTo>
                  <a:lnTo>
                    <a:pt x="5657" y="10"/>
                  </a:lnTo>
                  <a:cubicBezTo>
                    <a:pt x="5637" y="3"/>
                    <a:pt x="5617" y="0"/>
                    <a:pt x="559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9"/>
            <p:cNvSpPr/>
            <p:nvPr/>
          </p:nvSpPr>
          <p:spPr>
            <a:xfrm>
              <a:off x="3389900" y="4063650"/>
              <a:ext cx="271775" cy="1028750"/>
            </a:xfrm>
            <a:custGeom>
              <a:rect b="b" l="l" r="r" t="t"/>
              <a:pathLst>
                <a:path extrusionOk="0" h="41150" w="10871">
                  <a:moveTo>
                    <a:pt x="297" y="1"/>
                  </a:moveTo>
                  <a:lnTo>
                    <a:pt x="1" y="39264"/>
                  </a:lnTo>
                  <a:cubicBezTo>
                    <a:pt x="1" y="40299"/>
                    <a:pt x="851" y="41149"/>
                    <a:pt x="1886" y="41149"/>
                  </a:cubicBezTo>
                  <a:lnTo>
                    <a:pt x="3365" y="41149"/>
                  </a:lnTo>
                  <a:cubicBezTo>
                    <a:pt x="4289" y="41149"/>
                    <a:pt x="5066" y="40484"/>
                    <a:pt x="5214" y="39559"/>
                  </a:cubicBezTo>
                  <a:lnTo>
                    <a:pt x="10870" y="388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9"/>
            <p:cNvSpPr/>
            <p:nvPr/>
          </p:nvSpPr>
          <p:spPr>
            <a:xfrm>
              <a:off x="3382525" y="4055650"/>
              <a:ext cx="287450" cy="1044125"/>
            </a:xfrm>
            <a:custGeom>
              <a:rect b="b" l="l" r="r" t="t"/>
              <a:pathLst>
                <a:path extrusionOk="0" h="41765" w="11498">
                  <a:moveTo>
                    <a:pt x="921" y="777"/>
                  </a:moveTo>
                  <a:lnTo>
                    <a:pt x="10832" y="4388"/>
                  </a:lnTo>
                  <a:lnTo>
                    <a:pt x="5213" y="39842"/>
                  </a:lnTo>
                  <a:cubicBezTo>
                    <a:pt x="5102" y="40619"/>
                    <a:pt x="4437" y="41173"/>
                    <a:pt x="3660" y="41173"/>
                  </a:cubicBezTo>
                  <a:lnTo>
                    <a:pt x="2181" y="41173"/>
                  </a:lnTo>
                  <a:cubicBezTo>
                    <a:pt x="1331" y="41173"/>
                    <a:pt x="629" y="40471"/>
                    <a:pt x="629" y="39584"/>
                  </a:cubicBezTo>
                  <a:lnTo>
                    <a:pt x="921" y="777"/>
                  </a:lnTo>
                  <a:close/>
                  <a:moveTo>
                    <a:pt x="597" y="1"/>
                  </a:moveTo>
                  <a:cubicBezTo>
                    <a:pt x="543" y="1"/>
                    <a:pt x="487" y="19"/>
                    <a:pt x="444" y="62"/>
                  </a:cubicBezTo>
                  <a:cubicBezTo>
                    <a:pt x="333" y="99"/>
                    <a:pt x="296" y="210"/>
                    <a:pt x="296" y="321"/>
                  </a:cubicBezTo>
                  <a:lnTo>
                    <a:pt x="0" y="39584"/>
                  </a:lnTo>
                  <a:cubicBezTo>
                    <a:pt x="0" y="40804"/>
                    <a:pt x="961" y="41765"/>
                    <a:pt x="2181" y="41765"/>
                  </a:cubicBezTo>
                  <a:lnTo>
                    <a:pt x="3660" y="41765"/>
                  </a:lnTo>
                  <a:cubicBezTo>
                    <a:pt x="4732" y="41765"/>
                    <a:pt x="5657" y="40989"/>
                    <a:pt x="5804" y="39953"/>
                  </a:cubicBezTo>
                  <a:lnTo>
                    <a:pt x="11461" y="4240"/>
                  </a:lnTo>
                  <a:cubicBezTo>
                    <a:pt x="11498" y="4092"/>
                    <a:pt x="11424" y="3944"/>
                    <a:pt x="11276" y="3907"/>
                  </a:cubicBezTo>
                  <a:lnTo>
                    <a:pt x="703" y="25"/>
                  </a:lnTo>
                  <a:cubicBezTo>
                    <a:pt x="672" y="10"/>
                    <a:pt x="635" y="1"/>
                    <a:pt x="59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9"/>
            <p:cNvSpPr/>
            <p:nvPr/>
          </p:nvSpPr>
          <p:spPr>
            <a:xfrm>
              <a:off x="3397300" y="3850150"/>
              <a:ext cx="427050" cy="427050"/>
            </a:xfrm>
            <a:custGeom>
              <a:rect b="b" l="l" r="r" t="t"/>
              <a:pathLst>
                <a:path extrusionOk="0" h="17082" w="17082">
                  <a:moveTo>
                    <a:pt x="8541" y="1"/>
                  </a:moveTo>
                  <a:cubicBezTo>
                    <a:pt x="3846" y="1"/>
                    <a:pt x="1" y="3809"/>
                    <a:pt x="1" y="8541"/>
                  </a:cubicBezTo>
                  <a:cubicBezTo>
                    <a:pt x="1" y="13236"/>
                    <a:pt x="3846" y="17081"/>
                    <a:pt x="8541" y="17081"/>
                  </a:cubicBezTo>
                  <a:cubicBezTo>
                    <a:pt x="13273" y="17081"/>
                    <a:pt x="17081" y="13236"/>
                    <a:pt x="17081" y="8541"/>
                  </a:cubicBezTo>
                  <a:cubicBezTo>
                    <a:pt x="17081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9"/>
            <p:cNvSpPr/>
            <p:nvPr/>
          </p:nvSpPr>
          <p:spPr>
            <a:xfrm>
              <a:off x="3389900" y="3841825"/>
              <a:ext cx="442750" cy="442750"/>
            </a:xfrm>
            <a:custGeom>
              <a:rect b="b" l="l" r="r" t="t"/>
              <a:pathLst>
                <a:path extrusionOk="0" h="17710" w="1771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2" y="17081"/>
                    <a:pt x="4511" y="16194"/>
                    <a:pt x="3032" y="14678"/>
                  </a:cubicBezTo>
                  <a:cubicBezTo>
                    <a:pt x="1554" y="13199"/>
                    <a:pt x="629" y="11129"/>
                    <a:pt x="629" y="8874"/>
                  </a:cubicBezTo>
                  <a:cubicBezTo>
                    <a:pt x="629" y="6582"/>
                    <a:pt x="1554" y="4548"/>
                    <a:pt x="3032" y="3032"/>
                  </a:cubicBezTo>
                  <a:cubicBezTo>
                    <a:pt x="4511" y="1554"/>
                    <a:pt x="6582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7" y="1"/>
                    <a:pt x="1" y="3994"/>
                    <a:pt x="1" y="8874"/>
                  </a:cubicBezTo>
                  <a:cubicBezTo>
                    <a:pt x="1" y="13754"/>
                    <a:pt x="3957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9"/>
            <p:cNvSpPr/>
            <p:nvPr/>
          </p:nvSpPr>
          <p:spPr>
            <a:xfrm>
              <a:off x="4143175" y="5005475"/>
              <a:ext cx="265300" cy="191150"/>
            </a:xfrm>
            <a:custGeom>
              <a:rect b="b" l="l" r="r" t="t"/>
              <a:pathLst>
                <a:path extrusionOk="0" h="7646" w="10612">
                  <a:moveTo>
                    <a:pt x="4733" y="1"/>
                  </a:moveTo>
                  <a:lnTo>
                    <a:pt x="1" y="999"/>
                  </a:lnTo>
                  <a:lnTo>
                    <a:pt x="1" y="7580"/>
                  </a:lnTo>
                  <a:cubicBezTo>
                    <a:pt x="1" y="7580"/>
                    <a:pt x="3369" y="7646"/>
                    <a:pt x="6064" y="7646"/>
                  </a:cubicBezTo>
                  <a:cubicBezTo>
                    <a:pt x="7411" y="7646"/>
                    <a:pt x="8590" y="7629"/>
                    <a:pt x="9096" y="7580"/>
                  </a:cubicBezTo>
                  <a:cubicBezTo>
                    <a:pt x="10611" y="7395"/>
                    <a:pt x="9761" y="6397"/>
                    <a:pt x="9761" y="6397"/>
                  </a:cubicBezTo>
                  <a:lnTo>
                    <a:pt x="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9"/>
            <p:cNvSpPr/>
            <p:nvPr/>
          </p:nvSpPr>
          <p:spPr>
            <a:xfrm>
              <a:off x="4135800" y="4997850"/>
              <a:ext cx="265275" cy="206375"/>
            </a:xfrm>
            <a:custGeom>
              <a:rect b="b" l="l" r="r" t="t"/>
              <a:pathLst>
                <a:path extrusionOk="0" h="8255" w="10611">
                  <a:moveTo>
                    <a:pt x="4887" y="640"/>
                  </a:moveTo>
                  <a:lnTo>
                    <a:pt x="9797" y="6887"/>
                  </a:lnTo>
                  <a:lnTo>
                    <a:pt x="9834" y="6887"/>
                  </a:lnTo>
                  <a:cubicBezTo>
                    <a:pt x="9834" y="6887"/>
                    <a:pt x="9871" y="6961"/>
                    <a:pt x="9908" y="7035"/>
                  </a:cubicBezTo>
                  <a:cubicBezTo>
                    <a:pt x="9945" y="7109"/>
                    <a:pt x="9982" y="7219"/>
                    <a:pt x="9982" y="7256"/>
                  </a:cubicBezTo>
                  <a:cubicBezTo>
                    <a:pt x="9982" y="7330"/>
                    <a:pt x="9982" y="7330"/>
                    <a:pt x="9908" y="7404"/>
                  </a:cubicBezTo>
                  <a:cubicBezTo>
                    <a:pt x="9834" y="7441"/>
                    <a:pt x="9686" y="7552"/>
                    <a:pt x="9354" y="7589"/>
                  </a:cubicBezTo>
                  <a:cubicBezTo>
                    <a:pt x="8873" y="7626"/>
                    <a:pt x="7690" y="7663"/>
                    <a:pt x="6359" y="7663"/>
                  </a:cubicBezTo>
                  <a:cubicBezTo>
                    <a:pt x="5028" y="7663"/>
                    <a:pt x="3512" y="7626"/>
                    <a:pt x="2329" y="7626"/>
                  </a:cubicBezTo>
                  <a:cubicBezTo>
                    <a:pt x="1564" y="7602"/>
                    <a:pt x="938" y="7578"/>
                    <a:pt x="592" y="7564"/>
                  </a:cubicBezTo>
                  <a:lnTo>
                    <a:pt x="592" y="7564"/>
                  </a:lnTo>
                  <a:lnTo>
                    <a:pt x="592" y="1563"/>
                  </a:lnTo>
                  <a:lnTo>
                    <a:pt x="4887" y="640"/>
                  </a:lnTo>
                  <a:close/>
                  <a:moveTo>
                    <a:pt x="5015" y="0"/>
                  </a:moveTo>
                  <a:cubicBezTo>
                    <a:pt x="4995" y="0"/>
                    <a:pt x="4975" y="3"/>
                    <a:pt x="4954" y="10"/>
                  </a:cubicBezTo>
                  <a:lnTo>
                    <a:pt x="222" y="1008"/>
                  </a:lnTo>
                  <a:cubicBezTo>
                    <a:pt x="111" y="1045"/>
                    <a:pt x="0" y="1193"/>
                    <a:pt x="0" y="1304"/>
                  </a:cubicBezTo>
                  <a:lnTo>
                    <a:pt x="0" y="7885"/>
                  </a:lnTo>
                  <a:cubicBezTo>
                    <a:pt x="0" y="8033"/>
                    <a:pt x="111" y="8181"/>
                    <a:pt x="296" y="8181"/>
                  </a:cubicBezTo>
                  <a:cubicBezTo>
                    <a:pt x="296" y="8181"/>
                    <a:pt x="3660" y="8255"/>
                    <a:pt x="6359" y="8255"/>
                  </a:cubicBezTo>
                  <a:cubicBezTo>
                    <a:pt x="7690" y="8255"/>
                    <a:pt x="8873" y="8255"/>
                    <a:pt x="9428" y="8181"/>
                  </a:cubicBezTo>
                  <a:cubicBezTo>
                    <a:pt x="9797" y="8144"/>
                    <a:pt x="10093" y="8033"/>
                    <a:pt x="10278" y="7885"/>
                  </a:cubicBezTo>
                  <a:cubicBezTo>
                    <a:pt x="10500" y="7737"/>
                    <a:pt x="10611" y="7478"/>
                    <a:pt x="10611" y="7256"/>
                  </a:cubicBezTo>
                  <a:cubicBezTo>
                    <a:pt x="10611" y="7035"/>
                    <a:pt x="10500" y="6850"/>
                    <a:pt x="10426" y="6739"/>
                  </a:cubicBezTo>
                  <a:cubicBezTo>
                    <a:pt x="10352" y="6591"/>
                    <a:pt x="10315" y="6517"/>
                    <a:pt x="10278" y="6517"/>
                  </a:cubicBezTo>
                  <a:lnTo>
                    <a:pt x="5250" y="121"/>
                  </a:lnTo>
                  <a:cubicBezTo>
                    <a:pt x="5190" y="61"/>
                    <a:pt x="5105" y="0"/>
                    <a:pt x="5015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9"/>
            <p:cNvSpPr/>
            <p:nvPr/>
          </p:nvSpPr>
          <p:spPr>
            <a:xfrm>
              <a:off x="4008250" y="4063650"/>
              <a:ext cx="271750" cy="1028750"/>
            </a:xfrm>
            <a:custGeom>
              <a:rect b="b" l="l" r="r" t="t"/>
              <a:pathLst>
                <a:path extrusionOk="0" h="41150" w="10870">
                  <a:moveTo>
                    <a:pt x="10574" y="1"/>
                  </a:moveTo>
                  <a:lnTo>
                    <a:pt x="0" y="3883"/>
                  </a:lnTo>
                  <a:lnTo>
                    <a:pt x="5657" y="39559"/>
                  </a:lnTo>
                  <a:cubicBezTo>
                    <a:pt x="5805" y="40484"/>
                    <a:pt x="6581" y="41149"/>
                    <a:pt x="7505" y="41149"/>
                  </a:cubicBezTo>
                  <a:lnTo>
                    <a:pt x="8984" y="41149"/>
                  </a:lnTo>
                  <a:cubicBezTo>
                    <a:pt x="10019" y="41149"/>
                    <a:pt x="10870" y="40299"/>
                    <a:pt x="10870" y="39264"/>
                  </a:cubicBezTo>
                  <a:lnTo>
                    <a:pt x="10574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9"/>
            <p:cNvSpPr/>
            <p:nvPr/>
          </p:nvSpPr>
          <p:spPr>
            <a:xfrm>
              <a:off x="3999925" y="4055650"/>
              <a:ext cx="287475" cy="1044125"/>
            </a:xfrm>
            <a:custGeom>
              <a:rect b="b" l="l" r="r" t="t"/>
              <a:pathLst>
                <a:path extrusionOk="0" h="41765" w="11499">
                  <a:moveTo>
                    <a:pt x="10577" y="764"/>
                  </a:moveTo>
                  <a:lnTo>
                    <a:pt x="10870" y="39584"/>
                  </a:lnTo>
                  <a:cubicBezTo>
                    <a:pt x="10870" y="40471"/>
                    <a:pt x="10167" y="41173"/>
                    <a:pt x="9317" y="41173"/>
                  </a:cubicBezTo>
                  <a:lnTo>
                    <a:pt x="7838" y="41173"/>
                  </a:lnTo>
                  <a:cubicBezTo>
                    <a:pt x="7062" y="41173"/>
                    <a:pt x="6396" y="40619"/>
                    <a:pt x="6285" y="39842"/>
                  </a:cubicBezTo>
                  <a:lnTo>
                    <a:pt x="666" y="4388"/>
                  </a:lnTo>
                  <a:lnTo>
                    <a:pt x="10577" y="764"/>
                  </a:lnTo>
                  <a:close/>
                  <a:moveTo>
                    <a:pt x="10902" y="1"/>
                  </a:moveTo>
                  <a:cubicBezTo>
                    <a:pt x="10863" y="1"/>
                    <a:pt x="10827" y="10"/>
                    <a:pt x="10796" y="25"/>
                  </a:cubicBezTo>
                  <a:lnTo>
                    <a:pt x="222" y="3907"/>
                  </a:lnTo>
                  <a:cubicBezTo>
                    <a:pt x="74" y="3944"/>
                    <a:pt x="0" y="4092"/>
                    <a:pt x="37" y="4240"/>
                  </a:cubicBezTo>
                  <a:lnTo>
                    <a:pt x="5657" y="39953"/>
                  </a:lnTo>
                  <a:cubicBezTo>
                    <a:pt x="5842" y="40989"/>
                    <a:pt x="6766" y="41765"/>
                    <a:pt x="7838" y="41765"/>
                  </a:cubicBezTo>
                  <a:lnTo>
                    <a:pt x="9317" y="41765"/>
                  </a:lnTo>
                  <a:cubicBezTo>
                    <a:pt x="10500" y="41765"/>
                    <a:pt x="11498" y="40804"/>
                    <a:pt x="11498" y="39584"/>
                  </a:cubicBezTo>
                  <a:lnTo>
                    <a:pt x="11203" y="321"/>
                  </a:lnTo>
                  <a:cubicBezTo>
                    <a:pt x="11203" y="210"/>
                    <a:pt x="11129" y="99"/>
                    <a:pt x="11055" y="62"/>
                  </a:cubicBezTo>
                  <a:cubicBezTo>
                    <a:pt x="11011" y="19"/>
                    <a:pt x="10955" y="1"/>
                    <a:pt x="1090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9"/>
            <p:cNvSpPr/>
            <p:nvPr/>
          </p:nvSpPr>
          <p:spPr>
            <a:xfrm>
              <a:off x="3844650" y="3850150"/>
              <a:ext cx="427950" cy="427050"/>
            </a:xfrm>
            <a:custGeom>
              <a:rect b="b" l="l" r="r" t="t"/>
              <a:pathLst>
                <a:path extrusionOk="0" h="17082" w="17118">
                  <a:moveTo>
                    <a:pt x="8541" y="1"/>
                  </a:moveTo>
                  <a:cubicBezTo>
                    <a:pt x="3845" y="1"/>
                    <a:pt x="0" y="3809"/>
                    <a:pt x="0" y="8541"/>
                  </a:cubicBezTo>
                  <a:cubicBezTo>
                    <a:pt x="0" y="13236"/>
                    <a:pt x="3845" y="17081"/>
                    <a:pt x="8541" y="17081"/>
                  </a:cubicBezTo>
                  <a:cubicBezTo>
                    <a:pt x="13273" y="17081"/>
                    <a:pt x="17118" y="13236"/>
                    <a:pt x="17118" y="8541"/>
                  </a:cubicBezTo>
                  <a:cubicBezTo>
                    <a:pt x="17118" y="3809"/>
                    <a:pt x="13273" y="1"/>
                    <a:pt x="854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9"/>
            <p:cNvSpPr/>
            <p:nvPr/>
          </p:nvSpPr>
          <p:spPr>
            <a:xfrm>
              <a:off x="3837250" y="3841825"/>
              <a:ext cx="442750" cy="442750"/>
            </a:xfrm>
            <a:custGeom>
              <a:rect b="b" l="l" r="r" t="t"/>
              <a:pathLst>
                <a:path extrusionOk="0" h="17710" w="17710">
                  <a:moveTo>
                    <a:pt x="8837" y="629"/>
                  </a:moveTo>
                  <a:cubicBezTo>
                    <a:pt x="11129" y="629"/>
                    <a:pt x="13199" y="1554"/>
                    <a:pt x="14678" y="3032"/>
                  </a:cubicBezTo>
                  <a:cubicBezTo>
                    <a:pt x="16157" y="4548"/>
                    <a:pt x="17081" y="6582"/>
                    <a:pt x="17081" y="8874"/>
                  </a:cubicBezTo>
                  <a:cubicBezTo>
                    <a:pt x="17081" y="11129"/>
                    <a:pt x="16157" y="13199"/>
                    <a:pt x="14678" y="14678"/>
                  </a:cubicBezTo>
                  <a:cubicBezTo>
                    <a:pt x="13199" y="16194"/>
                    <a:pt x="11129" y="17081"/>
                    <a:pt x="8837" y="17081"/>
                  </a:cubicBezTo>
                  <a:cubicBezTo>
                    <a:pt x="6581" y="17081"/>
                    <a:pt x="4511" y="16194"/>
                    <a:pt x="3032" y="14678"/>
                  </a:cubicBezTo>
                  <a:cubicBezTo>
                    <a:pt x="1553" y="13199"/>
                    <a:pt x="629" y="11129"/>
                    <a:pt x="629" y="8874"/>
                  </a:cubicBezTo>
                  <a:cubicBezTo>
                    <a:pt x="629" y="6582"/>
                    <a:pt x="1553" y="4548"/>
                    <a:pt x="3032" y="3032"/>
                  </a:cubicBezTo>
                  <a:cubicBezTo>
                    <a:pt x="4511" y="1554"/>
                    <a:pt x="6581" y="629"/>
                    <a:pt x="8837" y="629"/>
                  </a:cubicBezTo>
                  <a:close/>
                  <a:moveTo>
                    <a:pt x="8837" y="1"/>
                  </a:moveTo>
                  <a:cubicBezTo>
                    <a:pt x="3956" y="1"/>
                    <a:pt x="1" y="3994"/>
                    <a:pt x="1" y="8874"/>
                  </a:cubicBezTo>
                  <a:cubicBezTo>
                    <a:pt x="1" y="13754"/>
                    <a:pt x="3956" y="17710"/>
                    <a:pt x="8837" y="17710"/>
                  </a:cubicBezTo>
                  <a:cubicBezTo>
                    <a:pt x="13754" y="17710"/>
                    <a:pt x="17710" y="13754"/>
                    <a:pt x="17710" y="8874"/>
                  </a:cubicBezTo>
                  <a:cubicBezTo>
                    <a:pt x="17710" y="3994"/>
                    <a:pt x="13754" y="1"/>
                    <a:pt x="883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9"/>
            <p:cNvSpPr/>
            <p:nvPr/>
          </p:nvSpPr>
          <p:spPr>
            <a:xfrm>
              <a:off x="3685675" y="2397200"/>
              <a:ext cx="332750" cy="450150"/>
            </a:xfrm>
            <a:custGeom>
              <a:rect b="b" l="l" r="r" t="t"/>
              <a:pathLst>
                <a:path extrusionOk="0" h="18006" w="13310">
                  <a:moveTo>
                    <a:pt x="6433" y="1"/>
                  </a:moveTo>
                  <a:cubicBezTo>
                    <a:pt x="5657" y="1"/>
                    <a:pt x="4881" y="112"/>
                    <a:pt x="4252" y="333"/>
                  </a:cubicBezTo>
                  <a:cubicBezTo>
                    <a:pt x="0" y="2034"/>
                    <a:pt x="1442" y="9280"/>
                    <a:pt x="2034" y="12755"/>
                  </a:cubicBezTo>
                  <a:cubicBezTo>
                    <a:pt x="2516" y="15718"/>
                    <a:pt x="5405" y="18006"/>
                    <a:pt x="8369" y="18006"/>
                  </a:cubicBezTo>
                  <a:cubicBezTo>
                    <a:pt x="8586" y="18006"/>
                    <a:pt x="8804" y="17994"/>
                    <a:pt x="9021" y="17968"/>
                  </a:cubicBezTo>
                  <a:cubicBezTo>
                    <a:pt x="13125" y="17525"/>
                    <a:pt x="13310" y="12534"/>
                    <a:pt x="13162" y="9391"/>
                  </a:cubicBezTo>
                  <a:cubicBezTo>
                    <a:pt x="12903" y="4770"/>
                    <a:pt x="12090" y="38"/>
                    <a:pt x="64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9"/>
            <p:cNvSpPr/>
            <p:nvPr/>
          </p:nvSpPr>
          <p:spPr>
            <a:xfrm>
              <a:off x="3710625" y="2388875"/>
              <a:ext cx="312425" cy="466800"/>
            </a:xfrm>
            <a:custGeom>
              <a:rect b="b" l="l" r="r" t="t"/>
              <a:pathLst>
                <a:path extrusionOk="0" h="18672" w="12497">
                  <a:moveTo>
                    <a:pt x="5435" y="629"/>
                  </a:moveTo>
                  <a:cubicBezTo>
                    <a:pt x="6803" y="629"/>
                    <a:pt x="7838" y="925"/>
                    <a:pt x="8689" y="1406"/>
                  </a:cubicBezTo>
                  <a:cubicBezTo>
                    <a:pt x="9909" y="2145"/>
                    <a:pt x="10648" y="3365"/>
                    <a:pt x="11092" y="4807"/>
                  </a:cubicBezTo>
                  <a:cubicBezTo>
                    <a:pt x="11572" y="6286"/>
                    <a:pt x="11757" y="8023"/>
                    <a:pt x="11831" y="9761"/>
                  </a:cubicBezTo>
                  <a:cubicBezTo>
                    <a:pt x="11868" y="10168"/>
                    <a:pt x="11868" y="10648"/>
                    <a:pt x="11868" y="11129"/>
                  </a:cubicBezTo>
                  <a:cubicBezTo>
                    <a:pt x="11868" y="12645"/>
                    <a:pt x="11720" y="14309"/>
                    <a:pt x="11129" y="15602"/>
                  </a:cubicBezTo>
                  <a:cubicBezTo>
                    <a:pt x="10870" y="16231"/>
                    <a:pt x="10463" y="16786"/>
                    <a:pt x="9983" y="17229"/>
                  </a:cubicBezTo>
                  <a:cubicBezTo>
                    <a:pt x="9465" y="17636"/>
                    <a:pt x="8837" y="17932"/>
                    <a:pt x="8023" y="18006"/>
                  </a:cubicBezTo>
                  <a:cubicBezTo>
                    <a:pt x="7801" y="18043"/>
                    <a:pt x="7617" y="18043"/>
                    <a:pt x="7395" y="18043"/>
                  </a:cubicBezTo>
                  <a:cubicBezTo>
                    <a:pt x="5990" y="18043"/>
                    <a:pt x="4585" y="17488"/>
                    <a:pt x="3476" y="16601"/>
                  </a:cubicBezTo>
                  <a:cubicBezTo>
                    <a:pt x="2367" y="15676"/>
                    <a:pt x="1553" y="14419"/>
                    <a:pt x="1332" y="13052"/>
                  </a:cubicBezTo>
                  <a:cubicBezTo>
                    <a:pt x="1073" y="11462"/>
                    <a:pt x="629" y="9059"/>
                    <a:pt x="629" y="6840"/>
                  </a:cubicBezTo>
                  <a:cubicBezTo>
                    <a:pt x="629" y="5509"/>
                    <a:pt x="777" y="4216"/>
                    <a:pt x="1221" y="3217"/>
                  </a:cubicBezTo>
                  <a:cubicBezTo>
                    <a:pt x="1627" y="2182"/>
                    <a:pt x="2293" y="1406"/>
                    <a:pt x="3365" y="962"/>
                  </a:cubicBezTo>
                  <a:cubicBezTo>
                    <a:pt x="3957" y="740"/>
                    <a:pt x="4659" y="629"/>
                    <a:pt x="5398" y="629"/>
                  </a:cubicBezTo>
                  <a:close/>
                  <a:moveTo>
                    <a:pt x="5398" y="1"/>
                  </a:moveTo>
                  <a:cubicBezTo>
                    <a:pt x="4585" y="1"/>
                    <a:pt x="3809" y="149"/>
                    <a:pt x="3143" y="408"/>
                  </a:cubicBezTo>
                  <a:cubicBezTo>
                    <a:pt x="1886" y="888"/>
                    <a:pt x="1110" y="1812"/>
                    <a:pt x="629" y="2959"/>
                  </a:cubicBezTo>
                  <a:cubicBezTo>
                    <a:pt x="149" y="4105"/>
                    <a:pt x="1" y="5473"/>
                    <a:pt x="1" y="6840"/>
                  </a:cubicBezTo>
                  <a:cubicBezTo>
                    <a:pt x="1" y="9133"/>
                    <a:pt x="481" y="11573"/>
                    <a:pt x="740" y="13162"/>
                  </a:cubicBezTo>
                  <a:cubicBezTo>
                    <a:pt x="999" y="14715"/>
                    <a:pt x="1886" y="16083"/>
                    <a:pt x="3069" y="17081"/>
                  </a:cubicBezTo>
                  <a:cubicBezTo>
                    <a:pt x="4289" y="18043"/>
                    <a:pt x="5842" y="18671"/>
                    <a:pt x="7395" y="18671"/>
                  </a:cubicBezTo>
                  <a:cubicBezTo>
                    <a:pt x="7617" y="18671"/>
                    <a:pt x="7838" y="18634"/>
                    <a:pt x="8060" y="18634"/>
                  </a:cubicBezTo>
                  <a:cubicBezTo>
                    <a:pt x="9021" y="18523"/>
                    <a:pt x="9761" y="18190"/>
                    <a:pt x="10352" y="17673"/>
                  </a:cubicBezTo>
                  <a:cubicBezTo>
                    <a:pt x="11277" y="16970"/>
                    <a:pt x="11794" y="15861"/>
                    <a:pt x="12090" y="14715"/>
                  </a:cubicBezTo>
                  <a:cubicBezTo>
                    <a:pt x="12423" y="13569"/>
                    <a:pt x="12497" y="12312"/>
                    <a:pt x="12497" y="11129"/>
                  </a:cubicBezTo>
                  <a:cubicBezTo>
                    <a:pt x="12497" y="10648"/>
                    <a:pt x="12497" y="10168"/>
                    <a:pt x="12460" y="9724"/>
                  </a:cubicBezTo>
                  <a:cubicBezTo>
                    <a:pt x="12312" y="7395"/>
                    <a:pt x="12053" y="4992"/>
                    <a:pt x="11092" y="3143"/>
                  </a:cubicBezTo>
                  <a:cubicBezTo>
                    <a:pt x="10611" y="2219"/>
                    <a:pt x="9909" y="1443"/>
                    <a:pt x="8985" y="888"/>
                  </a:cubicBezTo>
                  <a:cubicBezTo>
                    <a:pt x="8060" y="334"/>
                    <a:pt x="6877" y="38"/>
                    <a:pt x="543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9"/>
            <p:cNvSpPr/>
            <p:nvPr/>
          </p:nvSpPr>
          <p:spPr>
            <a:xfrm>
              <a:off x="3762400" y="2725350"/>
              <a:ext cx="136800" cy="153425"/>
            </a:xfrm>
            <a:custGeom>
              <a:rect b="b" l="l" r="r" t="t"/>
              <a:pathLst>
                <a:path extrusionOk="0" h="6137" w="5472">
                  <a:moveTo>
                    <a:pt x="1639" y="0"/>
                  </a:moveTo>
                  <a:cubicBezTo>
                    <a:pt x="994" y="0"/>
                    <a:pt x="403" y="187"/>
                    <a:pt x="0" y="702"/>
                  </a:cubicBezTo>
                  <a:lnTo>
                    <a:pt x="444" y="5730"/>
                  </a:lnTo>
                  <a:lnTo>
                    <a:pt x="5250" y="6136"/>
                  </a:lnTo>
                  <a:lnTo>
                    <a:pt x="5472" y="1330"/>
                  </a:lnTo>
                  <a:cubicBezTo>
                    <a:pt x="5472" y="1330"/>
                    <a:pt x="3360" y="0"/>
                    <a:pt x="1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9"/>
            <p:cNvSpPr/>
            <p:nvPr/>
          </p:nvSpPr>
          <p:spPr>
            <a:xfrm>
              <a:off x="3755000" y="2717000"/>
              <a:ext cx="151600" cy="169525"/>
            </a:xfrm>
            <a:custGeom>
              <a:rect b="b" l="l" r="r" t="t"/>
              <a:pathLst>
                <a:path extrusionOk="0" h="6781" w="6064">
                  <a:moveTo>
                    <a:pt x="1923" y="629"/>
                  </a:moveTo>
                  <a:cubicBezTo>
                    <a:pt x="2699" y="629"/>
                    <a:pt x="3660" y="925"/>
                    <a:pt x="4363" y="1257"/>
                  </a:cubicBezTo>
                  <a:cubicBezTo>
                    <a:pt x="4732" y="1442"/>
                    <a:pt x="5028" y="1590"/>
                    <a:pt x="5250" y="1701"/>
                  </a:cubicBezTo>
                  <a:cubicBezTo>
                    <a:pt x="5321" y="1749"/>
                    <a:pt x="5377" y="1781"/>
                    <a:pt x="5428" y="1807"/>
                  </a:cubicBezTo>
                  <a:lnTo>
                    <a:pt x="5428" y="1807"/>
                  </a:lnTo>
                  <a:lnTo>
                    <a:pt x="5250" y="6138"/>
                  </a:lnTo>
                  <a:lnTo>
                    <a:pt x="998" y="5768"/>
                  </a:lnTo>
                  <a:lnTo>
                    <a:pt x="638" y="1112"/>
                  </a:lnTo>
                  <a:lnTo>
                    <a:pt x="638" y="1112"/>
                  </a:lnTo>
                  <a:cubicBezTo>
                    <a:pt x="779" y="950"/>
                    <a:pt x="963" y="838"/>
                    <a:pt x="1146" y="777"/>
                  </a:cubicBezTo>
                  <a:cubicBezTo>
                    <a:pt x="1368" y="666"/>
                    <a:pt x="1664" y="629"/>
                    <a:pt x="1923" y="629"/>
                  </a:cubicBezTo>
                  <a:close/>
                  <a:moveTo>
                    <a:pt x="1923" y="0"/>
                  </a:moveTo>
                  <a:cubicBezTo>
                    <a:pt x="1590" y="0"/>
                    <a:pt x="1257" y="74"/>
                    <a:pt x="925" y="185"/>
                  </a:cubicBezTo>
                  <a:cubicBezTo>
                    <a:pt x="592" y="333"/>
                    <a:pt x="296" y="518"/>
                    <a:pt x="74" y="814"/>
                  </a:cubicBezTo>
                  <a:cubicBezTo>
                    <a:pt x="0" y="888"/>
                    <a:pt x="0" y="962"/>
                    <a:pt x="0" y="1036"/>
                  </a:cubicBezTo>
                  <a:lnTo>
                    <a:pt x="407" y="6064"/>
                  </a:lnTo>
                  <a:cubicBezTo>
                    <a:pt x="444" y="6212"/>
                    <a:pt x="555" y="6359"/>
                    <a:pt x="703" y="6359"/>
                  </a:cubicBezTo>
                  <a:lnTo>
                    <a:pt x="5509" y="6766"/>
                  </a:lnTo>
                  <a:cubicBezTo>
                    <a:pt x="5539" y="6776"/>
                    <a:pt x="5566" y="6781"/>
                    <a:pt x="5591" y="6781"/>
                  </a:cubicBezTo>
                  <a:cubicBezTo>
                    <a:pt x="5659" y="6781"/>
                    <a:pt x="5714" y="6746"/>
                    <a:pt x="5768" y="6692"/>
                  </a:cubicBezTo>
                  <a:cubicBezTo>
                    <a:pt x="5805" y="6655"/>
                    <a:pt x="5842" y="6581"/>
                    <a:pt x="5842" y="6470"/>
                  </a:cubicBezTo>
                  <a:lnTo>
                    <a:pt x="6063" y="1664"/>
                  </a:lnTo>
                  <a:cubicBezTo>
                    <a:pt x="6063" y="1553"/>
                    <a:pt x="6026" y="1442"/>
                    <a:pt x="5916" y="1405"/>
                  </a:cubicBezTo>
                  <a:cubicBezTo>
                    <a:pt x="5916" y="1368"/>
                    <a:pt x="5398" y="1036"/>
                    <a:pt x="4622" y="703"/>
                  </a:cubicBezTo>
                  <a:cubicBezTo>
                    <a:pt x="3845" y="370"/>
                    <a:pt x="2884" y="0"/>
                    <a:pt x="192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9"/>
            <p:cNvSpPr/>
            <p:nvPr/>
          </p:nvSpPr>
          <p:spPr>
            <a:xfrm>
              <a:off x="3642950" y="2338775"/>
              <a:ext cx="450350" cy="524625"/>
            </a:xfrm>
            <a:custGeom>
              <a:rect b="b" l="l" r="r" t="t"/>
              <a:pathLst>
                <a:path extrusionOk="0" h="20985" w="18014">
                  <a:moveTo>
                    <a:pt x="11262" y="9730"/>
                  </a:moveTo>
                  <a:cubicBezTo>
                    <a:pt x="11883" y="9730"/>
                    <a:pt x="12619" y="11617"/>
                    <a:pt x="12727" y="11913"/>
                  </a:cubicBezTo>
                  <a:cubicBezTo>
                    <a:pt x="12727" y="12911"/>
                    <a:pt x="12616" y="14538"/>
                    <a:pt x="12357" y="15092"/>
                  </a:cubicBezTo>
                  <a:cubicBezTo>
                    <a:pt x="12209" y="15351"/>
                    <a:pt x="11913" y="15647"/>
                    <a:pt x="11544" y="15906"/>
                  </a:cubicBezTo>
                  <a:cubicBezTo>
                    <a:pt x="12024" y="15277"/>
                    <a:pt x="12172" y="14760"/>
                    <a:pt x="11728" y="14686"/>
                  </a:cubicBezTo>
                  <a:cubicBezTo>
                    <a:pt x="10250" y="14464"/>
                    <a:pt x="10028" y="13429"/>
                    <a:pt x="10656" y="10693"/>
                  </a:cubicBezTo>
                  <a:cubicBezTo>
                    <a:pt x="10817" y="9991"/>
                    <a:pt x="11032" y="9730"/>
                    <a:pt x="11262" y="9730"/>
                  </a:cubicBezTo>
                  <a:close/>
                  <a:moveTo>
                    <a:pt x="6846" y="1"/>
                  </a:moveTo>
                  <a:cubicBezTo>
                    <a:pt x="3183" y="1"/>
                    <a:pt x="1" y="4529"/>
                    <a:pt x="1229" y="9658"/>
                  </a:cubicBezTo>
                  <a:cubicBezTo>
                    <a:pt x="1931" y="12652"/>
                    <a:pt x="3743" y="17348"/>
                    <a:pt x="7144" y="18272"/>
                  </a:cubicBezTo>
                  <a:cubicBezTo>
                    <a:pt x="7305" y="18314"/>
                    <a:pt x="7471" y="18333"/>
                    <a:pt x="7640" y="18333"/>
                  </a:cubicBezTo>
                  <a:cubicBezTo>
                    <a:pt x="8367" y="18333"/>
                    <a:pt x="9153" y="17975"/>
                    <a:pt x="9843" y="17496"/>
                  </a:cubicBezTo>
                  <a:lnTo>
                    <a:pt x="9843" y="17496"/>
                  </a:lnTo>
                  <a:cubicBezTo>
                    <a:pt x="9806" y="17606"/>
                    <a:pt x="9806" y="17717"/>
                    <a:pt x="9806" y="17828"/>
                  </a:cubicBezTo>
                  <a:cubicBezTo>
                    <a:pt x="10019" y="18643"/>
                    <a:pt x="9824" y="20985"/>
                    <a:pt x="11498" y="20985"/>
                  </a:cubicBezTo>
                  <a:cubicBezTo>
                    <a:pt x="11571" y="20985"/>
                    <a:pt x="11648" y="20980"/>
                    <a:pt x="11728" y="20971"/>
                  </a:cubicBezTo>
                  <a:cubicBezTo>
                    <a:pt x="13614" y="20749"/>
                    <a:pt x="14871" y="17422"/>
                    <a:pt x="14871" y="15943"/>
                  </a:cubicBezTo>
                  <a:cubicBezTo>
                    <a:pt x="14871" y="14464"/>
                    <a:pt x="13392" y="13614"/>
                    <a:pt x="13392" y="13614"/>
                  </a:cubicBezTo>
                  <a:lnTo>
                    <a:pt x="12985" y="7957"/>
                  </a:lnTo>
                  <a:cubicBezTo>
                    <a:pt x="12985" y="7957"/>
                    <a:pt x="14649" y="7957"/>
                    <a:pt x="16313" y="5887"/>
                  </a:cubicBezTo>
                  <a:cubicBezTo>
                    <a:pt x="18013" y="3779"/>
                    <a:pt x="11285" y="230"/>
                    <a:pt x="7107" y="8"/>
                  </a:cubicBezTo>
                  <a:cubicBezTo>
                    <a:pt x="7020" y="3"/>
                    <a:pt x="6933" y="1"/>
                    <a:pt x="6846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9"/>
            <p:cNvSpPr/>
            <p:nvPr/>
          </p:nvSpPr>
          <p:spPr>
            <a:xfrm>
              <a:off x="3658875" y="2330650"/>
              <a:ext cx="406700" cy="540725"/>
            </a:xfrm>
            <a:custGeom>
              <a:rect b="b" l="l" r="r" t="t"/>
              <a:pathLst>
                <a:path extrusionOk="0" h="21629" w="16268">
                  <a:moveTo>
                    <a:pt x="10685" y="10389"/>
                  </a:moveTo>
                  <a:cubicBezTo>
                    <a:pt x="10796" y="10463"/>
                    <a:pt x="10907" y="10574"/>
                    <a:pt x="11018" y="10759"/>
                  </a:cubicBezTo>
                  <a:cubicBezTo>
                    <a:pt x="11376" y="11248"/>
                    <a:pt x="11677" y="11966"/>
                    <a:pt x="11794" y="12256"/>
                  </a:cubicBezTo>
                  <a:lnTo>
                    <a:pt x="11794" y="12256"/>
                  </a:lnTo>
                  <a:cubicBezTo>
                    <a:pt x="11793" y="12736"/>
                    <a:pt x="11756" y="13392"/>
                    <a:pt x="11683" y="13976"/>
                  </a:cubicBezTo>
                  <a:cubicBezTo>
                    <a:pt x="11646" y="14271"/>
                    <a:pt x="11609" y="14530"/>
                    <a:pt x="11572" y="14752"/>
                  </a:cubicBezTo>
                  <a:cubicBezTo>
                    <a:pt x="11562" y="14821"/>
                    <a:pt x="11550" y="14885"/>
                    <a:pt x="11536" y="14943"/>
                  </a:cubicBezTo>
                  <a:lnTo>
                    <a:pt x="11536" y="14943"/>
                  </a:lnTo>
                  <a:cubicBezTo>
                    <a:pt x="11524" y="14928"/>
                    <a:pt x="11512" y="14914"/>
                    <a:pt x="11498" y="14900"/>
                  </a:cubicBezTo>
                  <a:cubicBezTo>
                    <a:pt x="11424" y="14789"/>
                    <a:pt x="11276" y="14715"/>
                    <a:pt x="11128" y="14715"/>
                  </a:cubicBezTo>
                  <a:cubicBezTo>
                    <a:pt x="10685" y="14641"/>
                    <a:pt x="10426" y="14493"/>
                    <a:pt x="10278" y="14308"/>
                  </a:cubicBezTo>
                  <a:cubicBezTo>
                    <a:pt x="10093" y="14124"/>
                    <a:pt x="9982" y="13791"/>
                    <a:pt x="9982" y="13273"/>
                  </a:cubicBezTo>
                  <a:cubicBezTo>
                    <a:pt x="9982" y="12756"/>
                    <a:pt x="10093" y="12016"/>
                    <a:pt x="10315" y="11092"/>
                  </a:cubicBezTo>
                  <a:cubicBezTo>
                    <a:pt x="10389" y="10759"/>
                    <a:pt x="10500" y="10537"/>
                    <a:pt x="10574" y="10463"/>
                  </a:cubicBezTo>
                  <a:lnTo>
                    <a:pt x="10611" y="10389"/>
                  </a:lnTo>
                  <a:close/>
                  <a:moveTo>
                    <a:pt x="6433" y="629"/>
                  </a:moveTo>
                  <a:cubicBezTo>
                    <a:pt x="8245" y="740"/>
                    <a:pt x="10611" y="1480"/>
                    <a:pt x="12459" y="2478"/>
                  </a:cubicBezTo>
                  <a:cubicBezTo>
                    <a:pt x="13384" y="2958"/>
                    <a:pt x="14234" y="3513"/>
                    <a:pt x="14789" y="4031"/>
                  </a:cubicBezTo>
                  <a:cubicBezTo>
                    <a:pt x="15084" y="4289"/>
                    <a:pt x="15306" y="4585"/>
                    <a:pt x="15417" y="4807"/>
                  </a:cubicBezTo>
                  <a:cubicBezTo>
                    <a:pt x="15565" y="5066"/>
                    <a:pt x="15639" y="5288"/>
                    <a:pt x="15639" y="5472"/>
                  </a:cubicBezTo>
                  <a:cubicBezTo>
                    <a:pt x="15639" y="5657"/>
                    <a:pt x="15602" y="5842"/>
                    <a:pt x="15454" y="5990"/>
                  </a:cubicBezTo>
                  <a:cubicBezTo>
                    <a:pt x="14641" y="7025"/>
                    <a:pt x="13864" y="7506"/>
                    <a:pt x="13273" y="7765"/>
                  </a:cubicBezTo>
                  <a:cubicBezTo>
                    <a:pt x="12977" y="7875"/>
                    <a:pt x="12718" y="7912"/>
                    <a:pt x="12570" y="7949"/>
                  </a:cubicBezTo>
                  <a:cubicBezTo>
                    <a:pt x="12496" y="7986"/>
                    <a:pt x="12422" y="7986"/>
                    <a:pt x="12385" y="7986"/>
                  </a:cubicBezTo>
                  <a:lnTo>
                    <a:pt x="12348" y="7986"/>
                  </a:lnTo>
                  <a:cubicBezTo>
                    <a:pt x="12238" y="7986"/>
                    <a:pt x="12164" y="8023"/>
                    <a:pt x="12090" y="8097"/>
                  </a:cubicBezTo>
                  <a:cubicBezTo>
                    <a:pt x="12053" y="8134"/>
                    <a:pt x="12016" y="8245"/>
                    <a:pt x="12016" y="8319"/>
                  </a:cubicBezTo>
                  <a:lnTo>
                    <a:pt x="12294" y="11868"/>
                  </a:lnTo>
                  <a:lnTo>
                    <a:pt x="12294" y="11868"/>
                  </a:lnTo>
                  <a:cubicBezTo>
                    <a:pt x="12196" y="11621"/>
                    <a:pt x="12030" y="11256"/>
                    <a:pt x="11831" y="10907"/>
                  </a:cubicBezTo>
                  <a:cubicBezTo>
                    <a:pt x="11683" y="10648"/>
                    <a:pt x="11535" y="10389"/>
                    <a:pt x="11350" y="10168"/>
                  </a:cubicBezTo>
                  <a:cubicBezTo>
                    <a:pt x="11239" y="10057"/>
                    <a:pt x="11165" y="9946"/>
                    <a:pt x="11055" y="9872"/>
                  </a:cubicBezTo>
                  <a:cubicBezTo>
                    <a:pt x="10907" y="9798"/>
                    <a:pt x="10796" y="9761"/>
                    <a:pt x="10648" y="9761"/>
                  </a:cubicBezTo>
                  <a:cubicBezTo>
                    <a:pt x="10500" y="9761"/>
                    <a:pt x="10389" y="9798"/>
                    <a:pt x="10278" y="9872"/>
                  </a:cubicBezTo>
                  <a:cubicBezTo>
                    <a:pt x="10130" y="9946"/>
                    <a:pt x="10056" y="10094"/>
                    <a:pt x="9945" y="10279"/>
                  </a:cubicBezTo>
                  <a:cubicBezTo>
                    <a:pt x="9871" y="10463"/>
                    <a:pt x="9798" y="10685"/>
                    <a:pt x="9724" y="10944"/>
                  </a:cubicBezTo>
                  <a:cubicBezTo>
                    <a:pt x="9502" y="11905"/>
                    <a:pt x="9391" y="12645"/>
                    <a:pt x="9391" y="13273"/>
                  </a:cubicBezTo>
                  <a:cubicBezTo>
                    <a:pt x="9391" y="13865"/>
                    <a:pt x="9502" y="14345"/>
                    <a:pt x="9798" y="14678"/>
                  </a:cubicBezTo>
                  <a:cubicBezTo>
                    <a:pt x="10056" y="15048"/>
                    <a:pt x="10500" y="15233"/>
                    <a:pt x="11018" y="15307"/>
                  </a:cubicBezTo>
                  <a:lnTo>
                    <a:pt x="11055" y="15307"/>
                  </a:lnTo>
                  <a:cubicBezTo>
                    <a:pt x="11055" y="15344"/>
                    <a:pt x="11018" y="15454"/>
                    <a:pt x="10944" y="15602"/>
                  </a:cubicBezTo>
                  <a:cubicBezTo>
                    <a:pt x="10907" y="15713"/>
                    <a:pt x="10796" y="15898"/>
                    <a:pt x="10648" y="16046"/>
                  </a:cubicBezTo>
                  <a:cubicBezTo>
                    <a:pt x="10574" y="16194"/>
                    <a:pt x="10574" y="16379"/>
                    <a:pt x="10685" y="16453"/>
                  </a:cubicBezTo>
                  <a:cubicBezTo>
                    <a:pt x="10749" y="16517"/>
                    <a:pt x="10839" y="16557"/>
                    <a:pt x="10924" y="16557"/>
                  </a:cubicBezTo>
                  <a:cubicBezTo>
                    <a:pt x="10986" y="16557"/>
                    <a:pt x="11045" y="16536"/>
                    <a:pt x="11091" y="16490"/>
                  </a:cubicBezTo>
                  <a:cubicBezTo>
                    <a:pt x="11461" y="16194"/>
                    <a:pt x="11794" y="15898"/>
                    <a:pt x="11979" y="15565"/>
                  </a:cubicBezTo>
                  <a:cubicBezTo>
                    <a:pt x="12090" y="15381"/>
                    <a:pt x="12127" y="15159"/>
                    <a:pt x="12201" y="14900"/>
                  </a:cubicBezTo>
                  <a:cubicBezTo>
                    <a:pt x="12303" y="14362"/>
                    <a:pt x="12352" y="13665"/>
                    <a:pt x="12385" y="13029"/>
                  </a:cubicBezTo>
                  <a:lnTo>
                    <a:pt x="12385" y="13029"/>
                  </a:lnTo>
                  <a:lnTo>
                    <a:pt x="12459" y="13976"/>
                  </a:lnTo>
                  <a:cubicBezTo>
                    <a:pt x="12459" y="14087"/>
                    <a:pt x="12496" y="14160"/>
                    <a:pt x="12607" y="14234"/>
                  </a:cubicBezTo>
                  <a:cubicBezTo>
                    <a:pt x="12681" y="14271"/>
                    <a:pt x="13014" y="14493"/>
                    <a:pt x="13310" y="14826"/>
                  </a:cubicBezTo>
                  <a:cubicBezTo>
                    <a:pt x="13642" y="15196"/>
                    <a:pt x="13901" y="15676"/>
                    <a:pt x="13901" y="16268"/>
                  </a:cubicBezTo>
                  <a:cubicBezTo>
                    <a:pt x="13901" y="16933"/>
                    <a:pt x="13605" y="18116"/>
                    <a:pt x="13088" y="19115"/>
                  </a:cubicBezTo>
                  <a:cubicBezTo>
                    <a:pt x="12829" y="19595"/>
                    <a:pt x="12496" y="20076"/>
                    <a:pt x="12164" y="20409"/>
                  </a:cubicBezTo>
                  <a:cubicBezTo>
                    <a:pt x="11794" y="20741"/>
                    <a:pt x="11424" y="20963"/>
                    <a:pt x="11055" y="21000"/>
                  </a:cubicBezTo>
                  <a:lnTo>
                    <a:pt x="10870" y="21000"/>
                  </a:lnTo>
                  <a:cubicBezTo>
                    <a:pt x="10500" y="21000"/>
                    <a:pt x="10315" y="20889"/>
                    <a:pt x="10167" y="20704"/>
                  </a:cubicBezTo>
                  <a:cubicBezTo>
                    <a:pt x="9908" y="20446"/>
                    <a:pt x="9761" y="19965"/>
                    <a:pt x="9687" y="19447"/>
                  </a:cubicBezTo>
                  <a:cubicBezTo>
                    <a:pt x="9576" y="18930"/>
                    <a:pt x="9576" y="18449"/>
                    <a:pt x="9502" y="18079"/>
                  </a:cubicBezTo>
                  <a:lnTo>
                    <a:pt x="9465" y="18042"/>
                  </a:lnTo>
                  <a:lnTo>
                    <a:pt x="9502" y="17931"/>
                  </a:lnTo>
                  <a:cubicBezTo>
                    <a:pt x="9539" y="17821"/>
                    <a:pt x="9502" y="17673"/>
                    <a:pt x="9428" y="17599"/>
                  </a:cubicBezTo>
                  <a:cubicBezTo>
                    <a:pt x="9367" y="17538"/>
                    <a:pt x="9294" y="17510"/>
                    <a:pt x="9223" y="17510"/>
                  </a:cubicBezTo>
                  <a:cubicBezTo>
                    <a:pt x="9165" y="17510"/>
                    <a:pt x="9108" y="17529"/>
                    <a:pt x="9058" y="17562"/>
                  </a:cubicBezTo>
                  <a:cubicBezTo>
                    <a:pt x="8356" y="18042"/>
                    <a:pt x="7616" y="18338"/>
                    <a:pt x="7025" y="18338"/>
                  </a:cubicBezTo>
                  <a:cubicBezTo>
                    <a:pt x="6877" y="18338"/>
                    <a:pt x="6729" y="18338"/>
                    <a:pt x="6581" y="18301"/>
                  </a:cubicBezTo>
                  <a:cubicBezTo>
                    <a:pt x="4991" y="17858"/>
                    <a:pt x="3734" y="16527"/>
                    <a:pt x="2810" y="14900"/>
                  </a:cubicBezTo>
                  <a:cubicBezTo>
                    <a:pt x="1849" y="13273"/>
                    <a:pt x="1257" y="11388"/>
                    <a:pt x="888" y="9909"/>
                  </a:cubicBezTo>
                  <a:cubicBezTo>
                    <a:pt x="703" y="9169"/>
                    <a:pt x="629" y="8430"/>
                    <a:pt x="629" y="7728"/>
                  </a:cubicBezTo>
                  <a:cubicBezTo>
                    <a:pt x="629" y="5731"/>
                    <a:pt x="1294" y="3957"/>
                    <a:pt x="2329" y="2663"/>
                  </a:cubicBezTo>
                  <a:cubicBezTo>
                    <a:pt x="3365" y="1369"/>
                    <a:pt x="4770" y="629"/>
                    <a:pt x="6211" y="629"/>
                  </a:cubicBezTo>
                  <a:close/>
                  <a:moveTo>
                    <a:pt x="6211" y="1"/>
                  </a:moveTo>
                  <a:cubicBezTo>
                    <a:pt x="4548" y="1"/>
                    <a:pt x="2995" y="888"/>
                    <a:pt x="1849" y="2293"/>
                  </a:cubicBezTo>
                  <a:cubicBezTo>
                    <a:pt x="740" y="3661"/>
                    <a:pt x="0" y="5583"/>
                    <a:pt x="0" y="7728"/>
                  </a:cubicBezTo>
                  <a:cubicBezTo>
                    <a:pt x="0" y="8467"/>
                    <a:pt x="111" y="9243"/>
                    <a:pt x="296" y="10057"/>
                  </a:cubicBezTo>
                  <a:cubicBezTo>
                    <a:pt x="666" y="11573"/>
                    <a:pt x="1294" y="13532"/>
                    <a:pt x="2256" y="15233"/>
                  </a:cubicBezTo>
                  <a:cubicBezTo>
                    <a:pt x="3254" y="16933"/>
                    <a:pt x="4585" y="18412"/>
                    <a:pt x="6433" y="18893"/>
                  </a:cubicBezTo>
                  <a:cubicBezTo>
                    <a:pt x="6618" y="18930"/>
                    <a:pt x="6803" y="18967"/>
                    <a:pt x="7025" y="18967"/>
                  </a:cubicBezTo>
                  <a:cubicBezTo>
                    <a:pt x="7663" y="18967"/>
                    <a:pt x="8301" y="18716"/>
                    <a:pt x="8903" y="18377"/>
                  </a:cubicBezTo>
                  <a:lnTo>
                    <a:pt x="8903" y="18377"/>
                  </a:lnTo>
                  <a:cubicBezTo>
                    <a:pt x="8930" y="18537"/>
                    <a:pt x="8957" y="18760"/>
                    <a:pt x="8984" y="19004"/>
                  </a:cubicBezTo>
                  <a:cubicBezTo>
                    <a:pt x="9058" y="19521"/>
                    <a:pt x="9132" y="20150"/>
                    <a:pt x="9391" y="20667"/>
                  </a:cubicBezTo>
                  <a:cubicBezTo>
                    <a:pt x="9502" y="20926"/>
                    <a:pt x="9687" y="21148"/>
                    <a:pt x="9945" y="21333"/>
                  </a:cubicBezTo>
                  <a:cubicBezTo>
                    <a:pt x="10167" y="21518"/>
                    <a:pt x="10500" y="21629"/>
                    <a:pt x="10870" y="21629"/>
                  </a:cubicBezTo>
                  <a:cubicBezTo>
                    <a:pt x="10944" y="21629"/>
                    <a:pt x="11018" y="21629"/>
                    <a:pt x="11091" y="21592"/>
                  </a:cubicBezTo>
                  <a:cubicBezTo>
                    <a:pt x="11683" y="21555"/>
                    <a:pt x="12164" y="21259"/>
                    <a:pt x="12570" y="20852"/>
                  </a:cubicBezTo>
                  <a:cubicBezTo>
                    <a:pt x="13199" y="20261"/>
                    <a:pt x="13679" y="19410"/>
                    <a:pt x="14012" y="18560"/>
                  </a:cubicBezTo>
                  <a:cubicBezTo>
                    <a:pt x="14345" y="17710"/>
                    <a:pt x="14530" y="16859"/>
                    <a:pt x="14530" y="16268"/>
                  </a:cubicBezTo>
                  <a:cubicBezTo>
                    <a:pt x="14530" y="15417"/>
                    <a:pt x="14123" y="14789"/>
                    <a:pt x="13716" y="14345"/>
                  </a:cubicBezTo>
                  <a:cubicBezTo>
                    <a:pt x="13455" y="14084"/>
                    <a:pt x="13194" y="13899"/>
                    <a:pt x="13040" y="13790"/>
                  </a:cubicBezTo>
                  <a:lnTo>
                    <a:pt x="13040" y="13790"/>
                  </a:lnTo>
                  <a:lnTo>
                    <a:pt x="12666" y="8578"/>
                  </a:lnTo>
                  <a:lnTo>
                    <a:pt x="12666" y="8578"/>
                  </a:lnTo>
                  <a:cubicBezTo>
                    <a:pt x="13265" y="8469"/>
                    <a:pt x="14621" y="8046"/>
                    <a:pt x="15935" y="6397"/>
                  </a:cubicBezTo>
                  <a:cubicBezTo>
                    <a:pt x="16156" y="6101"/>
                    <a:pt x="16267" y="5805"/>
                    <a:pt x="16267" y="5472"/>
                  </a:cubicBezTo>
                  <a:cubicBezTo>
                    <a:pt x="16267" y="5140"/>
                    <a:pt x="16156" y="4807"/>
                    <a:pt x="15972" y="4511"/>
                  </a:cubicBezTo>
                  <a:cubicBezTo>
                    <a:pt x="15639" y="3957"/>
                    <a:pt x="15084" y="3439"/>
                    <a:pt x="14419" y="2921"/>
                  </a:cubicBezTo>
                  <a:cubicBezTo>
                    <a:pt x="12348" y="1443"/>
                    <a:pt x="9021" y="149"/>
                    <a:pt x="6470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9"/>
            <p:cNvSpPr/>
            <p:nvPr/>
          </p:nvSpPr>
          <p:spPr>
            <a:xfrm>
              <a:off x="3633000" y="2838275"/>
              <a:ext cx="438125" cy="93175"/>
            </a:xfrm>
            <a:custGeom>
              <a:rect b="b" l="l" r="r" t="t"/>
              <a:pathLst>
                <a:path extrusionOk="0" h="3727" w="17525">
                  <a:moveTo>
                    <a:pt x="6167" y="0"/>
                  </a:moveTo>
                  <a:cubicBezTo>
                    <a:pt x="5883" y="0"/>
                    <a:pt x="5625" y="10"/>
                    <a:pt x="5398" y="30"/>
                  </a:cubicBezTo>
                  <a:cubicBezTo>
                    <a:pt x="2884" y="251"/>
                    <a:pt x="1738" y="1619"/>
                    <a:pt x="1738" y="1619"/>
                  </a:cubicBezTo>
                  <a:lnTo>
                    <a:pt x="0" y="3061"/>
                  </a:lnTo>
                  <a:lnTo>
                    <a:pt x="17524" y="3727"/>
                  </a:lnTo>
                  <a:cubicBezTo>
                    <a:pt x="17524" y="3727"/>
                    <a:pt x="17007" y="2728"/>
                    <a:pt x="15676" y="1804"/>
                  </a:cubicBezTo>
                  <a:cubicBezTo>
                    <a:pt x="14431" y="963"/>
                    <a:pt x="9025" y="0"/>
                    <a:pt x="6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9"/>
            <p:cNvSpPr/>
            <p:nvPr/>
          </p:nvSpPr>
          <p:spPr>
            <a:xfrm>
              <a:off x="3624675" y="2830675"/>
              <a:ext cx="454750" cy="108425"/>
            </a:xfrm>
            <a:custGeom>
              <a:rect b="b" l="l" r="r" t="t"/>
              <a:pathLst>
                <a:path extrusionOk="0" h="4337" w="18190">
                  <a:moveTo>
                    <a:pt x="6544" y="592"/>
                  </a:moveTo>
                  <a:cubicBezTo>
                    <a:pt x="7949" y="592"/>
                    <a:pt x="9982" y="851"/>
                    <a:pt x="11831" y="1184"/>
                  </a:cubicBezTo>
                  <a:cubicBezTo>
                    <a:pt x="12755" y="1369"/>
                    <a:pt x="13606" y="1554"/>
                    <a:pt x="14345" y="1775"/>
                  </a:cubicBezTo>
                  <a:cubicBezTo>
                    <a:pt x="15047" y="1960"/>
                    <a:pt x="15602" y="2182"/>
                    <a:pt x="15824" y="2367"/>
                  </a:cubicBezTo>
                  <a:cubicBezTo>
                    <a:pt x="16489" y="2811"/>
                    <a:pt x="16933" y="3254"/>
                    <a:pt x="17192" y="3624"/>
                  </a:cubicBezTo>
                  <a:cubicBezTo>
                    <a:pt x="17221" y="3653"/>
                    <a:pt x="17249" y="3683"/>
                    <a:pt x="17275" y="3712"/>
                  </a:cubicBezTo>
                  <a:lnTo>
                    <a:pt x="17275" y="3712"/>
                  </a:lnTo>
                  <a:lnTo>
                    <a:pt x="1146" y="3106"/>
                  </a:lnTo>
                  <a:lnTo>
                    <a:pt x="2293" y="2182"/>
                  </a:lnTo>
                  <a:lnTo>
                    <a:pt x="2330" y="2145"/>
                  </a:lnTo>
                  <a:cubicBezTo>
                    <a:pt x="2367" y="2108"/>
                    <a:pt x="3439" y="851"/>
                    <a:pt x="5768" y="629"/>
                  </a:cubicBezTo>
                  <a:cubicBezTo>
                    <a:pt x="5990" y="629"/>
                    <a:pt x="6248" y="592"/>
                    <a:pt x="6544" y="592"/>
                  </a:cubicBezTo>
                  <a:close/>
                  <a:moveTo>
                    <a:pt x="6544" y="1"/>
                  </a:moveTo>
                  <a:cubicBezTo>
                    <a:pt x="6211" y="1"/>
                    <a:pt x="5953" y="1"/>
                    <a:pt x="5694" y="38"/>
                  </a:cubicBezTo>
                  <a:cubicBezTo>
                    <a:pt x="3241" y="245"/>
                    <a:pt x="2047" y="1517"/>
                    <a:pt x="1871" y="1714"/>
                  </a:cubicBezTo>
                  <a:lnTo>
                    <a:pt x="1871" y="1714"/>
                  </a:lnTo>
                  <a:lnTo>
                    <a:pt x="148" y="3143"/>
                  </a:lnTo>
                  <a:cubicBezTo>
                    <a:pt x="37" y="3217"/>
                    <a:pt x="0" y="3365"/>
                    <a:pt x="37" y="3476"/>
                  </a:cubicBezTo>
                  <a:cubicBezTo>
                    <a:pt x="74" y="3587"/>
                    <a:pt x="185" y="3661"/>
                    <a:pt x="296" y="3661"/>
                  </a:cubicBezTo>
                  <a:lnTo>
                    <a:pt x="17857" y="4326"/>
                  </a:lnTo>
                  <a:cubicBezTo>
                    <a:pt x="17878" y="4333"/>
                    <a:pt x="17898" y="4336"/>
                    <a:pt x="17918" y="4336"/>
                  </a:cubicBezTo>
                  <a:cubicBezTo>
                    <a:pt x="18006" y="4336"/>
                    <a:pt x="18086" y="4276"/>
                    <a:pt x="18116" y="4216"/>
                  </a:cubicBezTo>
                  <a:cubicBezTo>
                    <a:pt x="18190" y="4105"/>
                    <a:pt x="18190" y="3994"/>
                    <a:pt x="18153" y="3883"/>
                  </a:cubicBezTo>
                  <a:cubicBezTo>
                    <a:pt x="18116" y="3883"/>
                    <a:pt x="17598" y="2811"/>
                    <a:pt x="16194" y="1849"/>
                  </a:cubicBezTo>
                  <a:cubicBezTo>
                    <a:pt x="15824" y="1591"/>
                    <a:pt x="15232" y="1406"/>
                    <a:pt x="14493" y="1184"/>
                  </a:cubicBezTo>
                  <a:cubicBezTo>
                    <a:pt x="12312" y="555"/>
                    <a:pt x="8725" y="1"/>
                    <a:pt x="654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9"/>
            <p:cNvSpPr/>
            <p:nvPr/>
          </p:nvSpPr>
          <p:spPr>
            <a:xfrm>
              <a:off x="3174550" y="2857500"/>
              <a:ext cx="244950" cy="223675"/>
            </a:xfrm>
            <a:custGeom>
              <a:rect b="b" l="l" r="r" t="t"/>
              <a:pathLst>
                <a:path extrusionOk="0" h="8947" w="9798">
                  <a:moveTo>
                    <a:pt x="6545" y="0"/>
                  </a:moveTo>
                  <a:lnTo>
                    <a:pt x="4992" y="148"/>
                  </a:lnTo>
                  <a:lnTo>
                    <a:pt x="4289" y="2403"/>
                  </a:lnTo>
                  <a:lnTo>
                    <a:pt x="1" y="3623"/>
                  </a:lnTo>
                  <a:lnTo>
                    <a:pt x="1221" y="8947"/>
                  </a:lnTo>
                  <a:lnTo>
                    <a:pt x="5103" y="8762"/>
                  </a:lnTo>
                  <a:lnTo>
                    <a:pt x="6729" y="7061"/>
                  </a:lnTo>
                  <a:lnTo>
                    <a:pt x="9798" y="3771"/>
                  </a:lnTo>
                  <a:lnTo>
                    <a:pt x="9132" y="3253"/>
                  </a:lnTo>
                  <a:lnTo>
                    <a:pt x="6027" y="5176"/>
                  </a:lnTo>
                  <a:lnTo>
                    <a:pt x="6360" y="2218"/>
                  </a:lnTo>
                  <a:lnTo>
                    <a:pt x="6877" y="2921"/>
                  </a:lnTo>
                  <a:lnTo>
                    <a:pt x="7580" y="2218"/>
                  </a:lnTo>
                  <a:lnTo>
                    <a:pt x="65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9"/>
            <p:cNvSpPr/>
            <p:nvPr/>
          </p:nvSpPr>
          <p:spPr>
            <a:xfrm>
              <a:off x="3165325" y="2849175"/>
              <a:ext cx="261575" cy="239575"/>
            </a:xfrm>
            <a:custGeom>
              <a:rect b="b" l="l" r="r" t="t"/>
              <a:pathLst>
                <a:path extrusionOk="0" h="9583" w="10463">
                  <a:moveTo>
                    <a:pt x="6729" y="666"/>
                  </a:moveTo>
                  <a:lnTo>
                    <a:pt x="7579" y="2514"/>
                  </a:lnTo>
                  <a:lnTo>
                    <a:pt x="7283" y="2773"/>
                  </a:lnTo>
                  <a:lnTo>
                    <a:pt x="6987" y="2366"/>
                  </a:lnTo>
                  <a:cubicBezTo>
                    <a:pt x="6914" y="2292"/>
                    <a:pt x="6803" y="2255"/>
                    <a:pt x="6655" y="2255"/>
                  </a:cubicBezTo>
                  <a:cubicBezTo>
                    <a:pt x="6544" y="2292"/>
                    <a:pt x="6470" y="2403"/>
                    <a:pt x="6433" y="2514"/>
                  </a:cubicBezTo>
                  <a:lnTo>
                    <a:pt x="6100" y="5472"/>
                  </a:lnTo>
                  <a:cubicBezTo>
                    <a:pt x="6063" y="5583"/>
                    <a:pt x="6137" y="5694"/>
                    <a:pt x="6248" y="5768"/>
                  </a:cubicBezTo>
                  <a:cubicBezTo>
                    <a:pt x="6285" y="5805"/>
                    <a:pt x="6340" y="5823"/>
                    <a:pt x="6396" y="5823"/>
                  </a:cubicBezTo>
                  <a:cubicBezTo>
                    <a:pt x="6451" y="5823"/>
                    <a:pt x="6507" y="5805"/>
                    <a:pt x="6544" y="5768"/>
                  </a:cubicBezTo>
                  <a:lnTo>
                    <a:pt x="9501" y="3993"/>
                  </a:lnTo>
                  <a:lnTo>
                    <a:pt x="9686" y="4141"/>
                  </a:lnTo>
                  <a:lnTo>
                    <a:pt x="6877" y="7210"/>
                  </a:lnTo>
                  <a:lnTo>
                    <a:pt x="5324" y="8799"/>
                  </a:lnTo>
                  <a:lnTo>
                    <a:pt x="1831" y="8972"/>
                  </a:lnTo>
                  <a:lnTo>
                    <a:pt x="1831" y="8972"/>
                  </a:lnTo>
                  <a:lnTo>
                    <a:pt x="702" y="4178"/>
                  </a:lnTo>
                  <a:lnTo>
                    <a:pt x="4769" y="3032"/>
                  </a:lnTo>
                  <a:cubicBezTo>
                    <a:pt x="4843" y="2995"/>
                    <a:pt x="4954" y="2921"/>
                    <a:pt x="4954" y="2847"/>
                  </a:cubicBezTo>
                  <a:lnTo>
                    <a:pt x="5583" y="777"/>
                  </a:lnTo>
                  <a:lnTo>
                    <a:pt x="6729" y="666"/>
                  </a:lnTo>
                  <a:close/>
                  <a:moveTo>
                    <a:pt x="6877" y="0"/>
                  </a:moveTo>
                  <a:lnTo>
                    <a:pt x="5324" y="185"/>
                  </a:lnTo>
                  <a:cubicBezTo>
                    <a:pt x="5213" y="185"/>
                    <a:pt x="5102" y="296"/>
                    <a:pt x="5065" y="407"/>
                  </a:cubicBezTo>
                  <a:lnTo>
                    <a:pt x="4436" y="2477"/>
                  </a:lnTo>
                  <a:lnTo>
                    <a:pt x="259" y="3660"/>
                  </a:lnTo>
                  <a:cubicBezTo>
                    <a:pt x="111" y="3697"/>
                    <a:pt x="0" y="3845"/>
                    <a:pt x="37" y="4030"/>
                  </a:cubicBezTo>
                  <a:lnTo>
                    <a:pt x="1294" y="9354"/>
                  </a:lnTo>
                  <a:cubicBezTo>
                    <a:pt x="1326" y="9482"/>
                    <a:pt x="1442" y="9583"/>
                    <a:pt x="1569" y="9583"/>
                  </a:cubicBezTo>
                  <a:cubicBezTo>
                    <a:pt x="1588" y="9583"/>
                    <a:pt x="1607" y="9581"/>
                    <a:pt x="1627" y="9576"/>
                  </a:cubicBezTo>
                  <a:lnTo>
                    <a:pt x="5472" y="9391"/>
                  </a:lnTo>
                  <a:cubicBezTo>
                    <a:pt x="5546" y="9391"/>
                    <a:pt x="5620" y="9354"/>
                    <a:pt x="5693" y="9317"/>
                  </a:cubicBezTo>
                  <a:lnTo>
                    <a:pt x="7320" y="7616"/>
                  </a:lnTo>
                  <a:lnTo>
                    <a:pt x="10389" y="4289"/>
                  </a:lnTo>
                  <a:cubicBezTo>
                    <a:pt x="10426" y="4252"/>
                    <a:pt x="10463" y="4141"/>
                    <a:pt x="10463" y="4067"/>
                  </a:cubicBezTo>
                  <a:cubicBezTo>
                    <a:pt x="10463" y="3993"/>
                    <a:pt x="10426" y="3919"/>
                    <a:pt x="10352" y="3845"/>
                  </a:cubicBezTo>
                  <a:lnTo>
                    <a:pt x="9686" y="3365"/>
                  </a:lnTo>
                  <a:cubicBezTo>
                    <a:pt x="9643" y="3321"/>
                    <a:pt x="9574" y="3303"/>
                    <a:pt x="9503" y="3303"/>
                  </a:cubicBezTo>
                  <a:cubicBezTo>
                    <a:pt x="9452" y="3303"/>
                    <a:pt x="9400" y="3312"/>
                    <a:pt x="9354" y="3328"/>
                  </a:cubicBezTo>
                  <a:lnTo>
                    <a:pt x="6766" y="4917"/>
                  </a:lnTo>
                  <a:lnTo>
                    <a:pt x="6950" y="3365"/>
                  </a:lnTo>
                  <a:lnTo>
                    <a:pt x="7024" y="3439"/>
                  </a:lnTo>
                  <a:cubicBezTo>
                    <a:pt x="7061" y="3512"/>
                    <a:pt x="7135" y="3549"/>
                    <a:pt x="7246" y="3549"/>
                  </a:cubicBezTo>
                  <a:cubicBezTo>
                    <a:pt x="7266" y="3559"/>
                    <a:pt x="7289" y="3564"/>
                    <a:pt x="7312" y="3564"/>
                  </a:cubicBezTo>
                  <a:cubicBezTo>
                    <a:pt x="7374" y="3564"/>
                    <a:pt x="7441" y="3530"/>
                    <a:pt x="7468" y="3476"/>
                  </a:cubicBezTo>
                  <a:lnTo>
                    <a:pt x="8171" y="2773"/>
                  </a:lnTo>
                  <a:cubicBezTo>
                    <a:pt x="8281" y="2699"/>
                    <a:pt x="8281" y="2551"/>
                    <a:pt x="8244" y="2440"/>
                  </a:cubicBezTo>
                  <a:lnTo>
                    <a:pt x="7209" y="185"/>
                  </a:lnTo>
                  <a:cubicBezTo>
                    <a:pt x="7135" y="74"/>
                    <a:pt x="7024" y="0"/>
                    <a:pt x="687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9"/>
            <p:cNvSpPr/>
            <p:nvPr/>
          </p:nvSpPr>
          <p:spPr>
            <a:xfrm>
              <a:off x="3119100" y="3076550"/>
              <a:ext cx="183025" cy="423600"/>
            </a:xfrm>
            <a:custGeom>
              <a:rect b="b" l="l" r="r" t="t"/>
              <a:pathLst>
                <a:path extrusionOk="0" h="16944" w="7321">
                  <a:moveTo>
                    <a:pt x="7321" y="0"/>
                  </a:moveTo>
                  <a:lnTo>
                    <a:pt x="3439" y="185"/>
                  </a:lnTo>
                  <a:lnTo>
                    <a:pt x="148" y="13975"/>
                  </a:lnTo>
                  <a:lnTo>
                    <a:pt x="0" y="14345"/>
                  </a:lnTo>
                  <a:cubicBezTo>
                    <a:pt x="1103" y="16435"/>
                    <a:pt x="2918" y="16943"/>
                    <a:pt x="4422" y="16943"/>
                  </a:cubicBezTo>
                  <a:cubicBezTo>
                    <a:pt x="5844" y="16943"/>
                    <a:pt x="6988" y="16489"/>
                    <a:pt x="6988" y="16489"/>
                  </a:cubicBezTo>
                  <a:lnTo>
                    <a:pt x="7321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9"/>
            <p:cNvSpPr/>
            <p:nvPr/>
          </p:nvSpPr>
          <p:spPr>
            <a:xfrm>
              <a:off x="3110775" y="3068775"/>
              <a:ext cx="198750" cy="439425"/>
            </a:xfrm>
            <a:custGeom>
              <a:rect b="b" l="l" r="r" t="t"/>
              <a:pathLst>
                <a:path extrusionOk="0" h="17577" w="7950">
                  <a:moveTo>
                    <a:pt x="7321" y="644"/>
                  </a:moveTo>
                  <a:lnTo>
                    <a:pt x="6993" y="16588"/>
                  </a:lnTo>
                  <a:lnTo>
                    <a:pt x="6993" y="16588"/>
                  </a:lnTo>
                  <a:cubicBezTo>
                    <a:pt x="6621" y="16705"/>
                    <a:pt x="5745" y="16948"/>
                    <a:pt x="4733" y="16948"/>
                  </a:cubicBezTo>
                  <a:cubicBezTo>
                    <a:pt x="3994" y="16948"/>
                    <a:pt x="3217" y="16837"/>
                    <a:pt x="2515" y="16467"/>
                  </a:cubicBezTo>
                  <a:cubicBezTo>
                    <a:pt x="1841" y="16113"/>
                    <a:pt x="1168" y="15555"/>
                    <a:pt x="658" y="14663"/>
                  </a:cubicBezTo>
                  <a:lnTo>
                    <a:pt x="658" y="14663"/>
                  </a:lnTo>
                  <a:lnTo>
                    <a:pt x="740" y="14360"/>
                  </a:lnTo>
                  <a:lnTo>
                    <a:pt x="777" y="14360"/>
                  </a:lnTo>
                  <a:lnTo>
                    <a:pt x="4031" y="792"/>
                  </a:lnTo>
                  <a:lnTo>
                    <a:pt x="7321" y="644"/>
                  </a:lnTo>
                  <a:close/>
                  <a:moveTo>
                    <a:pt x="7699" y="1"/>
                  </a:moveTo>
                  <a:cubicBezTo>
                    <a:pt x="7673" y="1"/>
                    <a:pt x="7646" y="5"/>
                    <a:pt x="7617" y="15"/>
                  </a:cubicBezTo>
                  <a:lnTo>
                    <a:pt x="3772" y="200"/>
                  </a:lnTo>
                  <a:cubicBezTo>
                    <a:pt x="3624" y="200"/>
                    <a:pt x="3513" y="311"/>
                    <a:pt x="3476" y="422"/>
                  </a:cubicBezTo>
                  <a:lnTo>
                    <a:pt x="149" y="14175"/>
                  </a:lnTo>
                  <a:lnTo>
                    <a:pt x="38" y="14582"/>
                  </a:lnTo>
                  <a:cubicBezTo>
                    <a:pt x="1" y="14656"/>
                    <a:pt x="38" y="14730"/>
                    <a:pt x="75" y="14804"/>
                  </a:cubicBezTo>
                  <a:cubicBezTo>
                    <a:pt x="629" y="15913"/>
                    <a:pt x="1406" y="16615"/>
                    <a:pt x="2256" y="17022"/>
                  </a:cubicBezTo>
                  <a:cubicBezTo>
                    <a:pt x="3069" y="17429"/>
                    <a:pt x="3957" y="17576"/>
                    <a:pt x="4733" y="17576"/>
                  </a:cubicBezTo>
                  <a:cubicBezTo>
                    <a:pt x="6212" y="17576"/>
                    <a:pt x="7395" y="17096"/>
                    <a:pt x="7432" y="17096"/>
                  </a:cubicBezTo>
                  <a:cubicBezTo>
                    <a:pt x="7543" y="17022"/>
                    <a:pt x="7617" y="16948"/>
                    <a:pt x="7617" y="16800"/>
                  </a:cubicBezTo>
                  <a:lnTo>
                    <a:pt x="7949" y="311"/>
                  </a:lnTo>
                  <a:cubicBezTo>
                    <a:pt x="7949" y="237"/>
                    <a:pt x="7912" y="126"/>
                    <a:pt x="7875" y="89"/>
                  </a:cubicBezTo>
                  <a:cubicBezTo>
                    <a:pt x="7821" y="35"/>
                    <a:pt x="7767" y="1"/>
                    <a:pt x="769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9"/>
            <p:cNvSpPr/>
            <p:nvPr/>
          </p:nvSpPr>
          <p:spPr>
            <a:xfrm>
              <a:off x="3104300" y="2951775"/>
              <a:ext cx="378050" cy="561575"/>
            </a:xfrm>
            <a:custGeom>
              <a:rect b="b" l="l" r="r" t="t"/>
              <a:pathLst>
                <a:path extrusionOk="0" h="22463" w="15122">
                  <a:moveTo>
                    <a:pt x="12608" y="0"/>
                  </a:moveTo>
                  <a:lnTo>
                    <a:pt x="777" y="18559"/>
                  </a:lnTo>
                  <a:cubicBezTo>
                    <a:pt x="777" y="18559"/>
                    <a:pt x="1" y="20888"/>
                    <a:pt x="2922" y="22072"/>
                  </a:cubicBezTo>
                  <a:cubicBezTo>
                    <a:pt x="3637" y="22356"/>
                    <a:pt x="4284" y="22463"/>
                    <a:pt x="4852" y="22463"/>
                  </a:cubicBezTo>
                  <a:cubicBezTo>
                    <a:pt x="6576" y="22463"/>
                    <a:pt x="7580" y="21480"/>
                    <a:pt x="7580" y="21480"/>
                  </a:cubicBezTo>
                  <a:lnTo>
                    <a:pt x="15122" y="14714"/>
                  </a:lnTo>
                  <a:lnTo>
                    <a:pt x="12608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9"/>
            <p:cNvSpPr/>
            <p:nvPr/>
          </p:nvSpPr>
          <p:spPr>
            <a:xfrm>
              <a:off x="3113550" y="2944025"/>
              <a:ext cx="376200" cy="577100"/>
            </a:xfrm>
            <a:custGeom>
              <a:rect b="b" l="l" r="r" t="t"/>
              <a:pathLst>
                <a:path extrusionOk="0" h="23084" w="15048">
                  <a:moveTo>
                    <a:pt x="12046" y="1166"/>
                  </a:moveTo>
                  <a:lnTo>
                    <a:pt x="14419" y="14913"/>
                  </a:lnTo>
                  <a:lnTo>
                    <a:pt x="6988" y="21568"/>
                  </a:lnTo>
                  <a:cubicBezTo>
                    <a:pt x="6951" y="21605"/>
                    <a:pt x="6027" y="22455"/>
                    <a:pt x="4511" y="22455"/>
                  </a:cubicBezTo>
                  <a:cubicBezTo>
                    <a:pt x="3957" y="22455"/>
                    <a:pt x="3365" y="22345"/>
                    <a:pt x="2663" y="22086"/>
                  </a:cubicBezTo>
                  <a:cubicBezTo>
                    <a:pt x="1775" y="21716"/>
                    <a:pt x="1258" y="21272"/>
                    <a:pt x="999" y="20829"/>
                  </a:cubicBezTo>
                  <a:cubicBezTo>
                    <a:pt x="703" y="20385"/>
                    <a:pt x="629" y="19941"/>
                    <a:pt x="629" y="19572"/>
                  </a:cubicBezTo>
                  <a:cubicBezTo>
                    <a:pt x="629" y="19387"/>
                    <a:pt x="666" y="19239"/>
                    <a:pt x="666" y="19128"/>
                  </a:cubicBezTo>
                  <a:lnTo>
                    <a:pt x="703" y="19017"/>
                  </a:lnTo>
                  <a:lnTo>
                    <a:pt x="703" y="18996"/>
                  </a:lnTo>
                  <a:lnTo>
                    <a:pt x="703" y="18996"/>
                  </a:lnTo>
                  <a:lnTo>
                    <a:pt x="12046" y="1166"/>
                  </a:lnTo>
                  <a:close/>
                  <a:moveTo>
                    <a:pt x="12187" y="0"/>
                  </a:moveTo>
                  <a:cubicBezTo>
                    <a:pt x="12097" y="0"/>
                    <a:pt x="12007" y="42"/>
                    <a:pt x="11979" y="125"/>
                  </a:cubicBezTo>
                  <a:lnTo>
                    <a:pt x="149" y="18721"/>
                  </a:lnTo>
                  <a:lnTo>
                    <a:pt x="112" y="18795"/>
                  </a:lnTo>
                  <a:cubicBezTo>
                    <a:pt x="112" y="18795"/>
                    <a:pt x="1" y="19128"/>
                    <a:pt x="1" y="19572"/>
                  </a:cubicBezTo>
                  <a:cubicBezTo>
                    <a:pt x="1" y="20015"/>
                    <a:pt x="112" y="20570"/>
                    <a:pt x="481" y="21162"/>
                  </a:cubicBezTo>
                  <a:cubicBezTo>
                    <a:pt x="814" y="21716"/>
                    <a:pt x="1443" y="22271"/>
                    <a:pt x="2441" y="22640"/>
                  </a:cubicBezTo>
                  <a:cubicBezTo>
                    <a:pt x="3180" y="22973"/>
                    <a:pt x="3883" y="23084"/>
                    <a:pt x="4511" y="23084"/>
                  </a:cubicBezTo>
                  <a:cubicBezTo>
                    <a:pt x="6323" y="23084"/>
                    <a:pt x="7395" y="22049"/>
                    <a:pt x="7395" y="22012"/>
                  </a:cubicBezTo>
                  <a:lnTo>
                    <a:pt x="14937" y="15246"/>
                  </a:lnTo>
                  <a:cubicBezTo>
                    <a:pt x="15011" y="15172"/>
                    <a:pt x="15048" y="15061"/>
                    <a:pt x="15048" y="14950"/>
                  </a:cubicBezTo>
                  <a:lnTo>
                    <a:pt x="12534" y="236"/>
                  </a:lnTo>
                  <a:cubicBezTo>
                    <a:pt x="12497" y="125"/>
                    <a:pt x="12423" y="14"/>
                    <a:pt x="12275" y="14"/>
                  </a:cubicBezTo>
                  <a:cubicBezTo>
                    <a:pt x="12247" y="5"/>
                    <a:pt x="12217" y="0"/>
                    <a:pt x="12187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9"/>
            <p:cNvSpPr/>
            <p:nvPr/>
          </p:nvSpPr>
          <p:spPr>
            <a:xfrm>
              <a:off x="4058150" y="2922175"/>
              <a:ext cx="1011175" cy="521400"/>
            </a:xfrm>
            <a:custGeom>
              <a:rect b="b" l="l" r="r" t="t"/>
              <a:pathLst>
                <a:path extrusionOk="0" h="20856" w="40447">
                  <a:moveTo>
                    <a:pt x="7173" y="1"/>
                  </a:moveTo>
                  <a:lnTo>
                    <a:pt x="1" y="10649"/>
                  </a:lnTo>
                  <a:lnTo>
                    <a:pt x="15861" y="20113"/>
                  </a:lnTo>
                  <a:cubicBezTo>
                    <a:pt x="16705" y="20604"/>
                    <a:pt x="17644" y="20855"/>
                    <a:pt x="18582" y="20855"/>
                  </a:cubicBezTo>
                  <a:cubicBezTo>
                    <a:pt x="19410" y="20855"/>
                    <a:pt x="20237" y="20660"/>
                    <a:pt x="21000" y="20261"/>
                  </a:cubicBezTo>
                  <a:lnTo>
                    <a:pt x="40446" y="10353"/>
                  </a:lnTo>
                  <a:lnTo>
                    <a:pt x="38968" y="7617"/>
                  </a:lnTo>
                  <a:lnTo>
                    <a:pt x="21591" y="13680"/>
                  </a:lnTo>
                  <a:lnTo>
                    <a:pt x="717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9"/>
            <p:cNvSpPr/>
            <p:nvPr/>
          </p:nvSpPr>
          <p:spPr>
            <a:xfrm>
              <a:off x="4049825" y="2914800"/>
              <a:ext cx="1026900" cy="537025"/>
            </a:xfrm>
            <a:custGeom>
              <a:rect b="b" l="l" r="r" t="t"/>
              <a:pathLst>
                <a:path extrusionOk="0" h="21481" w="41076">
                  <a:moveTo>
                    <a:pt x="7540" y="760"/>
                  </a:moveTo>
                  <a:lnTo>
                    <a:pt x="21740" y="14197"/>
                  </a:lnTo>
                  <a:cubicBezTo>
                    <a:pt x="21794" y="14251"/>
                    <a:pt x="21868" y="14285"/>
                    <a:pt x="21947" y="14285"/>
                  </a:cubicBezTo>
                  <a:cubicBezTo>
                    <a:pt x="21976" y="14285"/>
                    <a:pt x="22006" y="14281"/>
                    <a:pt x="22035" y="14271"/>
                  </a:cubicBezTo>
                  <a:lnTo>
                    <a:pt x="39153" y="8282"/>
                  </a:lnTo>
                  <a:lnTo>
                    <a:pt x="40336" y="10500"/>
                  </a:lnTo>
                  <a:lnTo>
                    <a:pt x="21222" y="20297"/>
                  </a:lnTo>
                  <a:cubicBezTo>
                    <a:pt x="20483" y="20667"/>
                    <a:pt x="19706" y="20852"/>
                    <a:pt x="18930" y="20852"/>
                  </a:cubicBezTo>
                  <a:cubicBezTo>
                    <a:pt x="18043" y="20852"/>
                    <a:pt x="17155" y="20593"/>
                    <a:pt x="16342" y="20149"/>
                  </a:cubicBezTo>
                  <a:lnTo>
                    <a:pt x="740" y="10833"/>
                  </a:lnTo>
                  <a:lnTo>
                    <a:pt x="7540" y="760"/>
                  </a:lnTo>
                  <a:close/>
                  <a:moveTo>
                    <a:pt x="7469" y="0"/>
                  </a:moveTo>
                  <a:cubicBezTo>
                    <a:pt x="7358" y="0"/>
                    <a:pt x="7284" y="74"/>
                    <a:pt x="7247" y="148"/>
                  </a:cubicBezTo>
                  <a:lnTo>
                    <a:pt x="75" y="10759"/>
                  </a:lnTo>
                  <a:cubicBezTo>
                    <a:pt x="1" y="10833"/>
                    <a:pt x="1" y="10944"/>
                    <a:pt x="38" y="11017"/>
                  </a:cubicBezTo>
                  <a:cubicBezTo>
                    <a:pt x="38" y="11091"/>
                    <a:pt x="75" y="11165"/>
                    <a:pt x="149" y="11202"/>
                  </a:cubicBezTo>
                  <a:lnTo>
                    <a:pt x="16046" y="20667"/>
                  </a:lnTo>
                  <a:cubicBezTo>
                    <a:pt x="16933" y="21184"/>
                    <a:pt x="17932" y="21480"/>
                    <a:pt x="18930" y="21480"/>
                  </a:cubicBezTo>
                  <a:cubicBezTo>
                    <a:pt x="19817" y="21480"/>
                    <a:pt x="20667" y="21258"/>
                    <a:pt x="21481" y="20852"/>
                  </a:cubicBezTo>
                  <a:lnTo>
                    <a:pt x="40927" y="10907"/>
                  </a:lnTo>
                  <a:cubicBezTo>
                    <a:pt x="40964" y="10870"/>
                    <a:pt x="41038" y="10833"/>
                    <a:pt x="41075" y="10722"/>
                  </a:cubicBezTo>
                  <a:cubicBezTo>
                    <a:pt x="41075" y="10648"/>
                    <a:pt x="41075" y="10574"/>
                    <a:pt x="41038" y="10500"/>
                  </a:cubicBezTo>
                  <a:lnTo>
                    <a:pt x="39559" y="7764"/>
                  </a:lnTo>
                  <a:cubicBezTo>
                    <a:pt x="39531" y="7651"/>
                    <a:pt x="39417" y="7603"/>
                    <a:pt x="39298" y="7603"/>
                  </a:cubicBezTo>
                  <a:cubicBezTo>
                    <a:pt x="39262" y="7603"/>
                    <a:pt x="39225" y="7607"/>
                    <a:pt x="39190" y="7616"/>
                  </a:cubicBezTo>
                  <a:lnTo>
                    <a:pt x="21998" y="13605"/>
                  </a:lnTo>
                  <a:lnTo>
                    <a:pt x="7691" y="74"/>
                  </a:lnTo>
                  <a:cubicBezTo>
                    <a:pt x="7617" y="37"/>
                    <a:pt x="7543" y="0"/>
                    <a:pt x="746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9"/>
            <p:cNvSpPr/>
            <p:nvPr/>
          </p:nvSpPr>
          <p:spPr>
            <a:xfrm>
              <a:off x="5032325" y="2936500"/>
              <a:ext cx="282850" cy="248425"/>
            </a:xfrm>
            <a:custGeom>
              <a:rect b="b" l="l" r="r" t="t"/>
              <a:pathLst>
                <a:path extrusionOk="0" h="9937" w="11314">
                  <a:moveTo>
                    <a:pt x="3692" y="1"/>
                  </a:moveTo>
                  <a:cubicBezTo>
                    <a:pt x="3456" y="1"/>
                    <a:pt x="3291" y="130"/>
                    <a:pt x="3291" y="130"/>
                  </a:cubicBezTo>
                  <a:lnTo>
                    <a:pt x="1479" y="4197"/>
                  </a:lnTo>
                  <a:lnTo>
                    <a:pt x="1" y="7044"/>
                  </a:lnTo>
                  <a:lnTo>
                    <a:pt x="1479" y="9780"/>
                  </a:lnTo>
                  <a:cubicBezTo>
                    <a:pt x="1479" y="9780"/>
                    <a:pt x="2594" y="9936"/>
                    <a:pt x="3401" y="9936"/>
                  </a:cubicBezTo>
                  <a:cubicBezTo>
                    <a:pt x="3704" y="9936"/>
                    <a:pt x="3963" y="9914"/>
                    <a:pt x="4104" y="9854"/>
                  </a:cubicBezTo>
                  <a:cubicBezTo>
                    <a:pt x="4474" y="9669"/>
                    <a:pt x="5546" y="9077"/>
                    <a:pt x="6175" y="8671"/>
                  </a:cubicBezTo>
                  <a:cubicBezTo>
                    <a:pt x="6470" y="8486"/>
                    <a:pt x="6692" y="8153"/>
                    <a:pt x="6766" y="7783"/>
                  </a:cubicBezTo>
                  <a:lnTo>
                    <a:pt x="7173" y="4863"/>
                  </a:lnTo>
                  <a:cubicBezTo>
                    <a:pt x="7173" y="4863"/>
                    <a:pt x="9391" y="3864"/>
                    <a:pt x="10796" y="3014"/>
                  </a:cubicBezTo>
                  <a:cubicBezTo>
                    <a:pt x="11314" y="2681"/>
                    <a:pt x="10759" y="2090"/>
                    <a:pt x="10537" y="1905"/>
                  </a:cubicBezTo>
                  <a:cubicBezTo>
                    <a:pt x="10467" y="1835"/>
                    <a:pt x="10382" y="1809"/>
                    <a:pt x="10291" y="1809"/>
                  </a:cubicBezTo>
                  <a:cubicBezTo>
                    <a:pt x="10239" y="1809"/>
                    <a:pt x="10185" y="1818"/>
                    <a:pt x="10131" y="1831"/>
                  </a:cubicBezTo>
                  <a:lnTo>
                    <a:pt x="5805" y="3495"/>
                  </a:lnTo>
                  <a:lnTo>
                    <a:pt x="3846" y="3162"/>
                  </a:lnTo>
                  <a:cubicBezTo>
                    <a:pt x="4067" y="2423"/>
                    <a:pt x="4659" y="722"/>
                    <a:pt x="4326" y="352"/>
                  </a:cubicBezTo>
                  <a:cubicBezTo>
                    <a:pt x="4101" y="78"/>
                    <a:pt x="3875" y="1"/>
                    <a:pt x="36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9"/>
            <p:cNvSpPr/>
            <p:nvPr/>
          </p:nvSpPr>
          <p:spPr>
            <a:xfrm>
              <a:off x="5024000" y="2928650"/>
              <a:ext cx="291175" cy="263450"/>
            </a:xfrm>
            <a:custGeom>
              <a:rect b="b" l="l" r="r" t="t"/>
              <a:pathLst>
                <a:path extrusionOk="0" h="10538" w="11647">
                  <a:moveTo>
                    <a:pt x="4031" y="629"/>
                  </a:moveTo>
                  <a:cubicBezTo>
                    <a:pt x="4142" y="629"/>
                    <a:pt x="4252" y="666"/>
                    <a:pt x="4400" y="851"/>
                  </a:cubicBezTo>
                  <a:cubicBezTo>
                    <a:pt x="4437" y="851"/>
                    <a:pt x="4437" y="925"/>
                    <a:pt x="4437" y="1036"/>
                  </a:cubicBezTo>
                  <a:cubicBezTo>
                    <a:pt x="4437" y="1295"/>
                    <a:pt x="4363" y="1775"/>
                    <a:pt x="4216" y="2219"/>
                  </a:cubicBezTo>
                  <a:cubicBezTo>
                    <a:pt x="4105" y="2663"/>
                    <a:pt x="3957" y="3069"/>
                    <a:pt x="3883" y="3402"/>
                  </a:cubicBezTo>
                  <a:cubicBezTo>
                    <a:pt x="3883" y="3476"/>
                    <a:pt x="3883" y="3550"/>
                    <a:pt x="3920" y="3624"/>
                  </a:cubicBezTo>
                  <a:cubicBezTo>
                    <a:pt x="3957" y="3698"/>
                    <a:pt x="4031" y="3772"/>
                    <a:pt x="4142" y="3772"/>
                  </a:cubicBezTo>
                  <a:lnTo>
                    <a:pt x="6101" y="4104"/>
                  </a:lnTo>
                  <a:lnTo>
                    <a:pt x="6249" y="4104"/>
                  </a:lnTo>
                  <a:lnTo>
                    <a:pt x="10574" y="2441"/>
                  </a:lnTo>
                  <a:lnTo>
                    <a:pt x="10685" y="2441"/>
                  </a:lnTo>
                  <a:cubicBezTo>
                    <a:pt x="10722" y="2515"/>
                    <a:pt x="10833" y="2589"/>
                    <a:pt x="10907" y="2700"/>
                  </a:cubicBezTo>
                  <a:cubicBezTo>
                    <a:pt x="10981" y="2811"/>
                    <a:pt x="11018" y="2921"/>
                    <a:pt x="11018" y="2958"/>
                  </a:cubicBezTo>
                  <a:lnTo>
                    <a:pt x="11018" y="2995"/>
                  </a:lnTo>
                  <a:lnTo>
                    <a:pt x="10944" y="3069"/>
                  </a:lnTo>
                  <a:cubicBezTo>
                    <a:pt x="10279" y="3476"/>
                    <a:pt x="9391" y="3920"/>
                    <a:pt x="8652" y="4289"/>
                  </a:cubicBezTo>
                  <a:cubicBezTo>
                    <a:pt x="8319" y="4437"/>
                    <a:pt x="7987" y="4622"/>
                    <a:pt x="7765" y="4696"/>
                  </a:cubicBezTo>
                  <a:cubicBezTo>
                    <a:pt x="7543" y="4807"/>
                    <a:pt x="7395" y="4881"/>
                    <a:pt x="7395" y="4881"/>
                  </a:cubicBezTo>
                  <a:cubicBezTo>
                    <a:pt x="7284" y="4918"/>
                    <a:pt x="7247" y="5029"/>
                    <a:pt x="7210" y="5103"/>
                  </a:cubicBezTo>
                  <a:lnTo>
                    <a:pt x="6766" y="8060"/>
                  </a:lnTo>
                  <a:cubicBezTo>
                    <a:pt x="6730" y="8356"/>
                    <a:pt x="6582" y="8578"/>
                    <a:pt x="6323" y="8726"/>
                  </a:cubicBezTo>
                  <a:cubicBezTo>
                    <a:pt x="6027" y="8911"/>
                    <a:pt x="5620" y="9169"/>
                    <a:pt x="5214" y="9391"/>
                  </a:cubicBezTo>
                  <a:cubicBezTo>
                    <a:pt x="4844" y="9613"/>
                    <a:pt x="4474" y="9798"/>
                    <a:pt x="4326" y="9872"/>
                  </a:cubicBezTo>
                  <a:cubicBezTo>
                    <a:pt x="4326" y="9872"/>
                    <a:pt x="4216" y="9909"/>
                    <a:pt x="4105" y="9909"/>
                  </a:cubicBezTo>
                  <a:cubicBezTo>
                    <a:pt x="3994" y="9909"/>
                    <a:pt x="3846" y="9946"/>
                    <a:pt x="3698" y="9946"/>
                  </a:cubicBezTo>
                  <a:cubicBezTo>
                    <a:pt x="3328" y="9946"/>
                    <a:pt x="2848" y="9909"/>
                    <a:pt x="2478" y="9872"/>
                  </a:cubicBezTo>
                  <a:cubicBezTo>
                    <a:pt x="2281" y="9852"/>
                    <a:pt x="2116" y="9833"/>
                    <a:pt x="2004" y="9818"/>
                  </a:cubicBezTo>
                  <a:lnTo>
                    <a:pt x="2004" y="9818"/>
                  </a:lnTo>
                  <a:lnTo>
                    <a:pt x="703" y="7358"/>
                  </a:lnTo>
                  <a:lnTo>
                    <a:pt x="2071" y="4659"/>
                  </a:lnTo>
                  <a:lnTo>
                    <a:pt x="2108" y="4659"/>
                  </a:lnTo>
                  <a:lnTo>
                    <a:pt x="3885" y="670"/>
                  </a:lnTo>
                  <a:lnTo>
                    <a:pt x="3885" y="670"/>
                  </a:lnTo>
                  <a:cubicBezTo>
                    <a:pt x="3923" y="650"/>
                    <a:pt x="3972" y="629"/>
                    <a:pt x="4031" y="629"/>
                  </a:cubicBezTo>
                  <a:close/>
                  <a:moveTo>
                    <a:pt x="4031" y="1"/>
                  </a:moveTo>
                  <a:cubicBezTo>
                    <a:pt x="3698" y="1"/>
                    <a:pt x="3476" y="186"/>
                    <a:pt x="3439" y="223"/>
                  </a:cubicBezTo>
                  <a:lnTo>
                    <a:pt x="3365" y="333"/>
                  </a:lnTo>
                  <a:lnTo>
                    <a:pt x="1517" y="4400"/>
                  </a:lnTo>
                  <a:lnTo>
                    <a:pt x="75" y="7210"/>
                  </a:lnTo>
                  <a:cubicBezTo>
                    <a:pt x="1" y="7284"/>
                    <a:pt x="1" y="7395"/>
                    <a:pt x="75" y="7506"/>
                  </a:cubicBezTo>
                  <a:lnTo>
                    <a:pt x="1517" y="10242"/>
                  </a:lnTo>
                  <a:cubicBezTo>
                    <a:pt x="1591" y="10316"/>
                    <a:pt x="1665" y="10390"/>
                    <a:pt x="1775" y="10390"/>
                  </a:cubicBezTo>
                  <a:cubicBezTo>
                    <a:pt x="1775" y="10390"/>
                    <a:pt x="2848" y="10537"/>
                    <a:pt x="3698" y="10537"/>
                  </a:cubicBezTo>
                  <a:lnTo>
                    <a:pt x="4179" y="10537"/>
                  </a:lnTo>
                  <a:cubicBezTo>
                    <a:pt x="4326" y="10500"/>
                    <a:pt x="4437" y="10500"/>
                    <a:pt x="4585" y="10426"/>
                  </a:cubicBezTo>
                  <a:cubicBezTo>
                    <a:pt x="4770" y="10353"/>
                    <a:pt x="5140" y="10168"/>
                    <a:pt x="5546" y="9909"/>
                  </a:cubicBezTo>
                  <a:cubicBezTo>
                    <a:pt x="5916" y="9687"/>
                    <a:pt x="6323" y="9465"/>
                    <a:pt x="6656" y="9243"/>
                  </a:cubicBezTo>
                  <a:cubicBezTo>
                    <a:pt x="7062" y="9022"/>
                    <a:pt x="7321" y="8615"/>
                    <a:pt x="7395" y="8171"/>
                  </a:cubicBezTo>
                  <a:lnTo>
                    <a:pt x="7816" y="5361"/>
                  </a:lnTo>
                  <a:lnTo>
                    <a:pt x="7816" y="5361"/>
                  </a:lnTo>
                  <a:cubicBezTo>
                    <a:pt x="8353" y="5115"/>
                    <a:pt x="10100" y="4299"/>
                    <a:pt x="11277" y="3587"/>
                  </a:cubicBezTo>
                  <a:cubicBezTo>
                    <a:pt x="11388" y="3513"/>
                    <a:pt x="11499" y="3439"/>
                    <a:pt x="11536" y="3328"/>
                  </a:cubicBezTo>
                  <a:cubicBezTo>
                    <a:pt x="11610" y="3217"/>
                    <a:pt x="11647" y="3069"/>
                    <a:pt x="11647" y="2958"/>
                  </a:cubicBezTo>
                  <a:cubicBezTo>
                    <a:pt x="11647" y="2700"/>
                    <a:pt x="11536" y="2515"/>
                    <a:pt x="11425" y="2330"/>
                  </a:cubicBezTo>
                  <a:cubicBezTo>
                    <a:pt x="11277" y="2182"/>
                    <a:pt x="11166" y="2071"/>
                    <a:pt x="11055" y="1960"/>
                  </a:cubicBezTo>
                  <a:cubicBezTo>
                    <a:pt x="10944" y="1886"/>
                    <a:pt x="10759" y="1812"/>
                    <a:pt x="10611" y="1812"/>
                  </a:cubicBezTo>
                  <a:cubicBezTo>
                    <a:pt x="10537" y="1812"/>
                    <a:pt x="10427" y="1849"/>
                    <a:pt x="10353" y="1886"/>
                  </a:cubicBezTo>
                  <a:lnTo>
                    <a:pt x="6101" y="3476"/>
                  </a:lnTo>
                  <a:lnTo>
                    <a:pt x="4563" y="3230"/>
                  </a:lnTo>
                  <a:lnTo>
                    <a:pt x="4563" y="3230"/>
                  </a:lnTo>
                  <a:cubicBezTo>
                    <a:pt x="4638" y="2974"/>
                    <a:pt x="4731" y="2670"/>
                    <a:pt x="4807" y="2367"/>
                  </a:cubicBezTo>
                  <a:cubicBezTo>
                    <a:pt x="4955" y="1886"/>
                    <a:pt x="5066" y="1443"/>
                    <a:pt x="5066" y="1036"/>
                  </a:cubicBezTo>
                  <a:cubicBezTo>
                    <a:pt x="5066" y="851"/>
                    <a:pt x="5029" y="629"/>
                    <a:pt x="4881" y="444"/>
                  </a:cubicBezTo>
                  <a:cubicBezTo>
                    <a:pt x="4622" y="149"/>
                    <a:pt x="4326" y="1"/>
                    <a:pt x="403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9"/>
            <p:cNvSpPr/>
            <p:nvPr/>
          </p:nvSpPr>
          <p:spPr>
            <a:xfrm>
              <a:off x="5170975" y="3049725"/>
              <a:ext cx="49925" cy="34225"/>
            </a:xfrm>
            <a:custGeom>
              <a:rect b="b" l="l" r="r" t="t"/>
              <a:pathLst>
                <a:path extrusionOk="0" h="1369" w="1997">
                  <a:moveTo>
                    <a:pt x="1635" y="1"/>
                  </a:moveTo>
                  <a:cubicBezTo>
                    <a:pt x="1582" y="1"/>
                    <a:pt x="1528" y="13"/>
                    <a:pt x="1479" y="38"/>
                  </a:cubicBezTo>
                  <a:lnTo>
                    <a:pt x="185" y="777"/>
                  </a:lnTo>
                  <a:cubicBezTo>
                    <a:pt x="37" y="888"/>
                    <a:pt x="0" y="1073"/>
                    <a:pt x="74" y="1221"/>
                  </a:cubicBezTo>
                  <a:cubicBezTo>
                    <a:pt x="123" y="1320"/>
                    <a:pt x="222" y="1369"/>
                    <a:pt x="326" y="1369"/>
                  </a:cubicBezTo>
                  <a:cubicBezTo>
                    <a:pt x="378" y="1369"/>
                    <a:pt x="432" y="1357"/>
                    <a:pt x="481" y="1332"/>
                  </a:cubicBezTo>
                  <a:lnTo>
                    <a:pt x="1812" y="592"/>
                  </a:lnTo>
                  <a:cubicBezTo>
                    <a:pt x="1960" y="519"/>
                    <a:pt x="1997" y="297"/>
                    <a:pt x="1923" y="149"/>
                  </a:cubicBezTo>
                  <a:cubicBezTo>
                    <a:pt x="1849" y="50"/>
                    <a:pt x="1742" y="1"/>
                    <a:pt x="163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9"/>
            <p:cNvSpPr/>
            <p:nvPr/>
          </p:nvSpPr>
          <p:spPr>
            <a:xfrm>
              <a:off x="5177425" y="3078150"/>
              <a:ext cx="36075" cy="32750"/>
            </a:xfrm>
            <a:custGeom>
              <a:rect b="b" l="l" r="r" t="t"/>
              <a:pathLst>
                <a:path extrusionOk="0" h="1310" w="1443">
                  <a:moveTo>
                    <a:pt x="1124" y="1"/>
                  </a:moveTo>
                  <a:cubicBezTo>
                    <a:pt x="1045" y="1"/>
                    <a:pt x="962" y="28"/>
                    <a:pt x="888" y="84"/>
                  </a:cubicBezTo>
                  <a:lnTo>
                    <a:pt x="149" y="786"/>
                  </a:lnTo>
                  <a:cubicBezTo>
                    <a:pt x="1" y="897"/>
                    <a:pt x="1" y="1082"/>
                    <a:pt x="112" y="1193"/>
                  </a:cubicBezTo>
                  <a:cubicBezTo>
                    <a:pt x="171" y="1272"/>
                    <a:pt x="263" y="1309"/>
                    <a:pt x="352" y="1309"/>
                  </a:cubicBezTo>
                  <a:cubicBezTo>
                    <a:pt x="429" y="1309"/>
                    <a:pt x="504" y="1282"/>
                    <a:pt x="556" y="1230"/>
                  </a:cubicBezTo>
                  <a:lnTo>
                    <a:pt x="1332" y="528"/>
                  </a:lnTo>
                  <a:cubicBezTo>
                    <a:pt x="1443" y="417"/>
                    <a:pt x="1443" y="232"/>
                    <a:pt x="1332" y="84"/>
                  </a:cubicBezTo>
                  <a:cubicBezTo>
                    <a:pt x="1276" y="28"/>
                    <a:pt x="1203" y="1"/>
                    <a:pt x="112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9"/>
            <p:cNvSpPr/>
            <p:nvPr/>
          </p:nvSpPr>
          <p:spPr>
            <a:xfrm>
              <a:off x="5175600" y="3110600"/>
              <a:ext cx="33275" cy="33575"/>
            </a:xfrm>
            <a:custGeom>
              <a:rect b="b" l="l" r="r" t="t"/>
              <a:pathLst>
                <a:path extrusionOk="0" h="1343" w="1331">
                  <a:moveTo>
                    <a:pt x="964" y="1"/>
                  </a:moveTo>
                  <a:cubicBezTo>
                    <a:pt x="880" y="1"/>
                    <a:pt x="799" y="38"/>
                    <a:pt x="739" y="117"/>
                  </a:cubicBezTo>
                  <a:lnTo>
                    <a:pt x="111" y="819"/>
                  </a:lnTo>
                  <a:cubicBezTo>
                    <a:pt x="0" y="967"/>
                    <a:pt x="37" y="1152"/>
                    <a:pt x="148" y="1263"/>
                  </a:cubicBezTo>
                  <a:cubicBezTo>
                    <a:pt x="217" y="1314"/>
                    <a:pt x="293" y="1342"/>
                    <a:pt x="367" y="1342"/>
                  </a:cubicBezTo>
                  <a:cubicBezTo>
                    <a:pt x="451" y="1342"/>
                    <a:pt x="532" y="1305"/>
                    <a:pt x="592" y="1226"/>
                  </a:cubicBezTo>
                  <a:lnTo>
                    <a:pt x="1220" y="524"/>
                  </a:lnTo>
                  <a:cubicBezTo>
                    <a:pt x="1331" y="376"/>
                    <a:pt x="1294" y="191"/>
                    <a:pt x="1183" y="80"/>
                  </a:cubicBezTo>
                  <a:cubicBezTo>
                    <a:pt x="1114" y="28"/>
                    <a:pt x="1038" y="1"/>
                    <a:pt x="96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9"/>
            <p:cNvSpPr/>
            <p:nvPr/>
          </p:nvSpPr>
          <p:spPr>
            <a:xfrm>
              <a:off x="5094250" y="3007225"/>
              <a:ext cx="42550" cy="15725"/>
            </a:xfrm>
            <a:custGeom>
              <a:rect b="b" l="l" r="r" t="t"/>
              <a:pathLst>
                <a:path extrusionOk="0" h="629" w="1702">
                  <a:moveTo>
                    <a:pt x="296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12" y="629"/>
                    <a:pt x="296" y="629"/>
                  </a:cubicBezTo>
                  <a:lnTo>
                    <a:pt x="1369" y="629"/>
                  </a:lnTo>
                  <a:cubicBezTo>
                    <a:pt x="1553" y="629"/>
                    <a:pt x="1664" y="481"/>
                    <a:pt x="1701" y="333"/>
                  </a:cubicBezTo>
                  <a:cubicBezTo>
                    <a:pt x="1701" y="148"/>
                    <a:pt x="1553" y="0"/>
                    <a:pt x="136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9"/>
            <p:cNvSpPr/>
            <p:nvPr/>
          </p:nvSpPr>
          <p:spPr>
            <a:xfrm>
              <a:off x="3419475" y="2893525"/>
              <a:ext cx="818000" cy="942775"/>
            </a:xfrm>
            <a:custGeom>
              <a:rect b="b" l="l" r="r" t="t"/>
              <a:pathLst>
                <a:path extrusionOk="0" h="37711" w="32720">
                  <a:moveTo>
                    <a:pt x="13162" y="1"/>
                  </a:moveTo>
                  <a:cubicBezTo>
                    <a:pt x="7543" y="1"/>
                    <a:pt x="1" y="2330"/>
                    <a:pt x="1" y="2330"/>
                  </a:cubicBezTo>
                  <a:lnTo>
                    <a:pt x="4253" y="37711"/>
                  </a:lnTo>
                  <a:lnTo>
                    <a:pt x="28246" y="37711"/>
                  </a:lnTo>
                  <a:lnTo>
                    <a:pt x="32720" y="1147"/>
                  </a:lnTo>
                  <a:lnTo>
                    <a:pt x="28838" y="962"/>
                  </a:lnTo>
                  <a:cubicBezTo>
                    <a:pt x="28838" y="962"/>
                    <a:pt x="18782" y="1"/>
                    <a:pt x="13162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9"/>
            <p:cNvSpPr/>
            <p:nvPr/>
          </p:nvSpPr>
          <p:spPr>
            <a:xfrm>
              <a:off x="3411175" y="2886150"/>
              <a:ext cx="833700" cy="957550"/>
            </a:xfrm>
            <a:custGeom>
              <a:rect b="b" l="l" r="r" t="t"/>
              <a:pathLst>
                <a:path extrusionOk="0" h="38302" w="33348">
                  <a:moveTo>
                    <a:pt x="13494" y="592"/>
                  </a:moveTo>
                  <a:cubicBezTo>
                    <a:pt x="16267" y="592"/>
                    <a:pt x="20186" y="850"/>
                    <a:pt x="23403" y="1072"/>
                  </a:cubicBezTo>
                  <a:cubicBezTo>
                    <a:pt x="25029" y="1220"/>
                    <a:pt x="26434" y="1331"/>
                    <a:pt x="27469" y="1405"/>
                  </a:cubicBezTo>
                  <a:cubicBezTo>
                    <a:pt x="28505" y="1516"/>
                    <a:pt x="29133" y="1553"/>
                    <a:pt x="29133" y="1553"/>
                  </a:cubicBezTo>
                  <a:lnTo>
                    <a:pt x="32682" y="1738"/>
                  </a:lnTo>
                  <a:lnTo>
                    <a:pt x="28320" y="37710"/>
                  </a:lnTo>
                  <a:lnTo>
                    <a:pt x="4843" y="37710"/>
                  </a:lnTo>
                  <a:lnTo>
                    <a:pt x="659" y="2837"/>
                  </a:lnTo>
                  <a:lnTo>
                    <a:pt x="659" y="2837"/>
                  </a:lnTo>
                  <a:cubicBezTo>
                    <a:pt x="684" y="2829"/>
                    <a:pt x="711" y="2820"/>
                    <a:pt x="740" y="2810"/>
                  </a:cubicBezTo>
                  <a:cubicBezTo>
                    <a:pt x="2255" y="2366"/>
                    <a:pt x="8651" y="592"/>
                    <a:pt x="13494" y="592"/>
                  </a:cubicBezTo>
                  <a:close/>
                  <a:moveTo>
                    <a:pt x="13494" y="0"/>
                  </a:moveTo>
                  <a:cubicBezTo>
                    <a:pt x="7801" y="0"/>
                    <a:pt x="259" y="2329"/>
                    <a:pt x="222" y="2329"/>
                  </a:cubicBezTo>
                  <a:cubicBezTo>
                    <a:pt x="74" y="2366"/>
                    <a:pt x="0" y="2514"/>
                    <a:pt x="0" y="2662"/>
                  </a:cubicBezTo>
                  <a:lnTo>
                    <a:pt x="4289" y="38043"/>
                  </a:lnTo>
                  <a:cubicBezTo>
                    <a:pt x="4289" y="38191"/>
                    <a:pt x="4437" y="38302"/>
                    <a:pt x="4585" y="38302"/>
                  </a:cubicBezTo>
                  <a:lnTo>
                    <a:pt x="28578" y="38302"/>
                  </a:lnTo>
                  <a:cubicBezTo>
                    <a:pt x="28726" y="38302"/>
                    <a:pt x="28874" y="38191"/>
                    <a:pt x="28874" y="38043"/>
                  </a:cubicBezTo>
                  <a:lnTo>
                    <a:pt x="33348" y="1479"/>
                  </a:lnTo>
                  <a:cubicBezTo>
                    <a:pt x="33348" y="1405"/>
                    <a:pt x="33311" y="1331"/>
                    <a:pt x="33274" y="1257"/>
                  </a:cubicBezTo>
                  <a:cubicBezTo>
                    <a:pt x="33200" y="1183"/>
                    <a:pt x="33126" y="1146"/>
                    <a:pt x="33052" y="1146"/>
                  </a:cubicBezTo>
                  <a:lnTo>
                    <a:pt x="29207" y="963"/>
                  </a:lnTo>
                  <a:lnTo>
                    <a:pt x="29207" y="963"/>
                  </a:lnTo>
                  <a:lnTo>
                    <a:pt x="29207" y="961"/>
                  </a:lnTo>
                  <a:cubicBezTo>
                    <a:pt x="29170" y="961"/>
                    <a:pt x="19114" y="0"/>
                    <a:pt x="1349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9"/>
            <p:cNvSpPr/>
            <p:nvPr/>
          </p:nvSpPr>
          <p:spPr>
            <a:xfrm>
              <a:off x="3472175" y="3836275"/>
              <a:ext cx="732025" cy="440925"/>
            </a:xfrm>
            <a:custGeom>
              <a:rect b="b" l="l" r="r" t="t"/>
              <a:pathLst>
                <a:path extrusionOk="0" h="17637" w="29281">
                  <a:moveTo>
                    <a:pt x="2145" y="1"/>
                  </a:moveTo>
                  <a:lnTo>
                    <a:pt x="333" y="7284"/>
                  </a:lnTo>
                  <a:cubicBezTo>
                    <a:pt x="0" y="8541"/>
                    <a:pt x="185" y="9872"/>
                    <a:pt x="777" y="11055"/>
                  </a:cubicBezTo>
                  <a:lnTo>
                    <a:pt x="4178" y="17636"/>
                  </a:lnTo>
                  <a:lnTo>
                    <a:pt x="24992" y="17636"/>
                  </a:lnTo>
                  <a:lnTo>
                    <a:pt x="28283" y="11462"/>
                  </a:lnTo>
                  <a:cubicBezTo>
                    <a:pt x="29170" y="9872"/>
                    <a:pt x="29281" y="7950"/>
                    <a:pt x="28615" y="6249"/>
                  </a:cubicBezTo>
                  <a:lnTo>
                    <a:pt x="26138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9"/>
            <p:cNvSpPr/>
            <p:nvPr/>
          </p:nvSpPr>
          <p:spPr>
            <a:xfrm>
              <a:off x="3468475" y="3828900"/>
              <a:ext cx="737575" cy="455675"/>
            </a:xfrm>
            <a:custGeom>
              <a:rect b="b" l="l" r="r" t="t"/>
              <a:pathLst>
                <a:path extrusionOk="0" h="18227" w="29503">
                  <a:moveTo>
                    <a:pt x="26065" y="592"/>
                  </a:moveTo>
                  <a:lnTo>
                    <a:pt x="28468" y="6655"/>
                  </a:lnTo>
                  <a:cubicBezTo>
                    <a:pt x="28727" y="7357"/>
                    <a:pt x="28874" y="8097"/>
                    <a:pt x="28874" y="8836"/>
                  </a:cubicBezTo>
                  <a:cubicBezTo>
                    <a:pt x="28874" y="9797"/>
                    <a:pt x="28653" y="10759"/>
                    <a:pt x="28172" y="11646"/>
                  </a:cubicBezTo>
                  <a:lnTo>
                    <a:pt x="24956" y="17598"/>
                  </a:lnTo>
                  <a:lnTo>
                    <a:pt x="4511" y="17598"/>
                  </a:lnTo>
                  <a:lnTo>
                    <a:pt x="1183" y="11202"/>
                  </a:lnTo>
                  <a:cubicBezTo>
                    <a:pt x="814" y="10463"/>
                    <a:pt x="629" y="9687"/>
                    <a:pt x="629" y="8873"/>
                  </a:cubicBezTo>
                  <a:cubicBezTo>
                    <a:pt x="629" y="8467"/>
                    <a:pt x="666" y="8060"/>
                    <a:pt x="777" y="7653"/>
                  </a:cubicBezTo>
                  <a:lnTo>
                    <a:pt x="2533" y="592"/>
                  </a:lnTo>
                  <a:close/>
                  <a:moveTo>
                    <a:pt x="2293" y="0"/>
                  </a:moveTo>
                  <a:cubicBezTo>
                    <a:pt x="2145" y="0"/>
                    <a:pt x="2034" y="74"/>
                    <a:pt x="1997" y="222"/>
                  </a:cubicBezTo>
                  <a:lnTo>
                    <a:pt x="185" y="7505"/>
                  </a:lnTo>
                  <a:cubicBezTo>
                    <a:pt x="74" y="7949"/>
                    <a:pt x="0" y="8393"/>
                    <a:pt x="0" y="8873"/>
                  </a:cubicBezTo>
                  <a:cubicBezTo>
                    <a:pt x="0" y="9760"/>
                    <a:pt x="222" y="10685"/>
                    <a:pt x="629" y="11498"/>
                  </a:cubicBezTo>
                  <a:lnTo>
                    <a:pt x="4067" y="18079"/>
                  </a:lnTo>
                  <a:cubicBezTo>
                    <a:pt x="4104" y="18153"/>
                    <a:pt x="4215" y="18227"/>
                    <a:pt x="4326" y="18227"/>
                  </a:cubicBezTo>
                  <a:lnTo>
                    <a:pt x="25140" y="18227"/>
                  </a:lnTo>
                  <a:cubicBezTo>
                    <a:pt x="25251" y="18227"/>
                    <a:pt x="25362" y="18153"/>
                    <a:pt x="25399" y="18079"/>
                  </a:cubicBezTo>
                  <a:lnTo>
                    <a:pt x="28727" y="11905"/>
                  </a:lnTo>
                  <a:cubicBezTo>
                    <a:pt x="29244" y="10944"/>
                    <a:pt x="29503" y="9908"/>
                    <a:pt x="29503" y="8836"/>
                  </a:cubicBezTo>
                  <a:cubicBezTo>
                    <a:pt x="29503" y="8023"/>
                    <a:pt x="29318" y="7210"/>
                    <a:pt x="29022" y="6433"/>
                  </a:cubicBezTo>
                  <a:lnTo>
                    <a:pt x="26582" y="185"/>
                  </a:lnTo>
                  <a:cubicBezTo>
                    <a:pt x="26545" y="74"/>
                    <a:pt x="26434" y="0"/>
                    <a:pt x="26286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9"/>
            <p:cNvSpPr/>
            <p:nvPr/>
          </p:nvSpPr>
          <p:spPr>
            <a:xfrm>
              <a:off x="3795650" y="4161625"/>
              <a:ext cx="109100" cy="415025"/>
            </a:xfrm>
            <a:custGeom>
              <a:rect b="b" l="l" r="r" t="t"/>
              <a:pathLst>
                <a:path extrusionOk="0" h="16601" w="4364">
                  <a:moveTo>
                    <a:pt x="1" y="1"/>
                  </a:moveTo>
                  <a:lnTo>
                    <a:pt x="1" y="16601"/>
                  </a:lnTo>
                  <a:lnTo>
                    <a:pt x="4363" y="16601"/>
                  </a:lnTo>
                  <a:lnTo>
                    <a:pt x="4363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9"/>
            <p:cNvSpPr/>
            <p:nvPr/>
          </p:nvSpPr>
          <p:spPr>
            <a:xfrm>
              <a:off x="3788275" y="4154225"/>
              <a:ext cx="123875" cy="430750"/>
            </a:xfrm>
            <a:custGeom>
              <a:rect b="b" l="l" r="r" t="t"/>
              <a:pathLst>
                <a:path extrusionOk="0" h="17230" w="4955">
                  <a:moveTo>
                    <a:pt x="4363" y="592"/>
                  </a:moveTo>
                  <a:lnTo>
                    <a:pt x="4363" y="16601"/>
                  </a:lnTo>
                  <a:lnTo>
                    <a:pt x="629" y="16601"/>
                  </a:lnTo>
                  <a:lnTo>
                    <a:pt x="629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9"/>
                    <a:pt x="0" y="223"/>
                    <a:pt x="0" y="297"/>
                  </a:cubicBezTo>
                  <a:lnTo>
                    <a:pt x="0" y="16897"/>
                  </a:lnTo>
                  <a:cubicBezTo>
                    <a:pt x="0" y="17007"/>
                    <a:pt x="37" y="17081"/>
                    <a:pt x="74" y="17118"/>
                  </a:cubicBezTo>
                  <a:cubicBezTo>
                    <a:pt x="148" y="17192"/>
                    <a:pt x="222" y="17229"/>
                    <a:pt x="296" y="17229"/>
                  </a:cubicBezTo>
                  <a:lnTo>
                    <a:pt x="4658" y="17229"/>
                  </a:lnTo>
                  <a:cubicBezTo>
                    <a:pt x="4732" y="17229"/>
                    <a:pt x="4806" y="17192"/>
                    <a:pt x="4880" y="17118"/>
                  </a:cubicBezTo>
                  <a:cubicBezTo>
                    <a:pt x="4954" y="17081"/>
                    <a:pt x="4954" y="17007"/>
                    <a:pt x="4954" y="16897"/>
                  </a:cubicBezTo>
                  <a:lnTo>
                    <a:pt x="4954" y="297"/>
                  </a:lnTo>
                  <a:cubicBezTo>
                    <a:pt x="4954" y="223"/>
                    <a:pt x="4954" y="149"/>
                    <a:pt x="4880" y="75"/>
                  </a:cubicBezTo>
                  <a:cubicBezTo>
                    <a:pt x="4806" y="38"/>
                    <a:pt x="4732" y="1"/>
                    <a:pt x="465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9"/>
            <p:cNvSpPr/>
            <p:nvPr/>
          </p:nvSpPr>
          <p:spPr>
            <a:xfrm>
              <a:off x="3767925" y="4511925"/>
              <a:ext cx="164550" cy="525000"/>
            </a:xfrm>
            <a:custGeom>
              <a:rect b="b" l="l" r="r" t="t"/>
              <a:pathLst>
                <a:path extrusionOk="0" h="21000" w="6582">
                  <a:moveTo>
                    <a:pt x="1" y="1"/>
                  </a:moveTo>
                  <a:lnTo>
                    <a:pt x="1" y="21000"/>
                  </a:lnTo>
                  <a:lnTo>
                    <a:pt x="6582" y="21000"/>
                  </a:lnTo>
                  <a:lnTo>
                    <a:pt x="6582" y="1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9"/>
            <p:cNvSpPr/>
            <p:nvPr/>
          </p:nvSpPr>
          <p:spPr>
            <a:xfrm>
              <a:off x="3760550" y="4503600"/>
              <a:ext cx="179325" cy="540725"/>
            </a:xfrm>
            <a:custGeom>
              <a:rect b="b" l="l" r="r" t="t"/>
              <a:pathLst>
                <a:path extrusionOk="0" h="21629" w="7173">
                  <a:moveTo>
                    <a:pt x="6581" y="629"/>
                  </a:moveTo>
                  <a:lnTo>
                    <a:pt x="6581" y="21037"/>
                  </a:lnTo>
                  <a:lnTo>
                    <a:pt x="629" y="21037"/>
                  </a:lnTo>
                  <a:lnTo>
                    <a:pt x="629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111" y="112"/>
                  </a:cubicBezTo>
                  <a:cubicBezTo>
                    <a:pt x="37" y="149"/>
                    <a:pt x="0" y="260"/>
                    <a:pt x="0" y="334"/>
                  </a:cubicBezTo>
                  <a:lnTo>
                    <a:pt x="0" y="21333"/>
                  </a:lnTo>
                  <a:cubicBezTo>
                    <a:pt x="0" y="21407"/>
                    <a:pt x="37" y="21481"/>
                    <a:pt x="111" y="21555"/>
                  </a:cubicBezTo>
                  <a:cubicBezTo>
                    <a:pt x="148" y="21592"/>
                    <a:pt x="222" y="21629"/>
                    <a:pt x="296" y="21629"/>
                  </a:cubicBezTo>
                  <a:lnTo>
                    <a:pt x="6877" y="21629"/>
                  </a:lnTo>
                  <a:cubicBezTo>
                    <a:pt x="6951" y="21629"/>
                    <a:pt x="7024" y="21592"/>
                    <a:pt x="7098" y="21555"/>
                  </a:cubicBezTo>
                  <a:cubicBezTo>
                    <a:pt x="7172" y="21481"/>
                    <a:pt x="7172" y="21407"/>
                    <a:pt x="7172" y="21333"/>
                  </a:cubicBezTo>
                  <a:lnTo>
                    <a:pt x="7172" y="334"/>
                  </a:lnTo>
                  <a:cubicBezTo>
                    <a:pt x="7172" y="260"/>
                    <a:pt x="7172" y="149"/>
                    <a:pt x="7098" y="112"/>
                  </a:cubicBezTo>
                  <a:cubicBezTo>
                    <a:pt x="7024" y="38"/>
                    <a:pt x="6951" y="1"/>
                    <a:pt x="687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9"/>
            <p:cNvSpPr/>
            <p:nvPr/>
          </p:nvSpPr>
          <p:spPr>
            <a:xfrm>
              <a:off x="3244800" y="4999025"/>
              <a:ext cx="1202500" cy="159000"/>
            </a:xfrm>
            <a:custGeom>
              <a:rect b="b" l="l" r="r" t="t"/>
              <a:pathLst>
                <a:path extrusionOk="0" h="6360" w="48100">
                  <a:moveTo>
                    <a:pt x="23773" y="0"/>
                  </a:moveTo>
                  <a:lnTo>
                    <a:pt x="23773" y="148"/>
                  </a:lnTo>
                  <a:lnTo>
                    <a:pt x="20741" y="961"/>
                  </a:lnTo>
                  <a:lnTo>
                    <a:pt x="0" y="4843"/>
                  </a:lnTo>
                  <a:lnTo>
                    <a:pt x="0" y="6359"/>
                  </a:lnTo>
                  <a:lnTo>
                    <a:pt x="48099" y="6359"/>
                  </a:lnTo>
                  <a:lnTo>
                    <a:pt x="48099" y="4843"/>
                  </a:lnTo>
                  <a:lnTo>
                    <a:pt x="27359" y="961"/>
                  </a:lnTo>
                  <a:lnTo>
                    <a:pt x="24327" y="148"/>
                  </a:lnTo>
                  <a:lnTo>
                    <a:pt x="24327" y="0"/>
                  </a:lnTo>
                  <a:lnTo>
                    <a:pt x="24068" y="74"/>
                  </a:lnTo>
                  <a:lnTo>
                    <a:pt x="23773" y="0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9"/>
            <p:cNvSpPr/>
            <p:nvPr/>
          </p:nvSpPr>
          <p:spPr>
            <a:xfrm>
              <a:off x="3237400" y="4991250"/>
              <a:ext cx="1217275" cy="174150"/>
            </a:xfrm>
            <a:custGeom>
              <a:rect b="b" l="l" r="r" t="t"/>
              <a:pathLst>
                <a:path extrusionOk="0" h="6966" w="48691">
                  <a:moveTo>
                    <a:pt x="24411" y="681"/>
                  </a:moveTo>
                  <a:cubicBezTo>
                    <a:pt x="24446" y="715"/>
                    <a:pt x="24492" y="740"/>
                    <a:pt x="24549" y="755"/>
                  </a:cubicBezTo>
                  <a:lnTo>
                    <a:pt x="27581" y="1568"/>
                  </a:lnTo>
                  <a:lnTo>
                    <a:pt x="27618" y="1568"/>
                  </a:lnTo>
                  <a:lnTo>
                    <a:pt x="48099" y="5413"/>
                  </a:lnTo>
                  <a:lnTo>
                    <a:pt x="48099" y="6374"/>
                  </a:lnTo>
                  <a:lnTo>
                    <a:pt x="592" y="6374"/>
                  </a:lnTo>
                  <a:lnTo>
                    <a:pt x="592" y="5413"/>
                  </a:lnTo>
                  <a:lnTo>
                    <a:pt x="21074" y="1568"/>
                  </a:lnTo>
                  <a:lnTo>
                    <a:pt x="21111" y="1568"/>
                  </a:lnTo>
                  <a:lnTo>
                    <a:pt x="24143" y="755"/>
                  </a:lnTo>
                  <a:cubicBezTo>
                    <a:pt x="24200" y="740"/>
                    <a:pt x="24246" y="715"/>
                    <a:pt x="24281" y="681"/>
                  </a:cubicBezTo>
                  <a:close/>
                  <a:moveTo>
                    <a:pt x="24070" y="0"/>
                  </a:moveTo>
                  <a:cubicBezTo>
                    <a:pt x="24007" y="0"/>
                    <a:pt x="23936" y="26"/>
                    <a:pt x="23884" y="52"/>
                  </a:cubicBezTo>
                  <a:cubicBezTo>
                    <a:pt x="23832" y="104"/>
                    <a:pt x="23798" y="156"/>
                    <a:pt x="23783" y="220"/>
                  </a:cubicBezTo>
                  <a:lnTo>
                    <a:pt x="23783" y="220"/>
                  </a:lnTo>
                  <a:lnTo>
                    <a:pt x="20963" y="977"/>
                  </a:lnTo>
                  <a:lnTo>
                    <a:pt x="260" y="4859"/>
                  </a:lnTo>
                  <a:cubicBezTo>
                    <a:pt x="112" y="4859"/>
                    <a:pt x="1" y="5006"/>
                    <a:pt x="1" y="5154"/>
                  </a:cubicBezTo>
                  <a:lnTo>
                    <a:pt x="1" y="6670"/>
                  </a:lnTo>
                  <a:cubicBezTo>
                    <a:pt x="1" y="6744"/>
                    <a:pt x="38" y="6818"/>
                    <a:pt x="75" y="6892"/>
                  </a:cubicBezTo>
                  <a:cubicBezTo>
                    <a:pt x="149" y="6929"/>
                    <a:pt x="223" y="6966"/>
                    <a:pt x="296" y="6966"/>
                  </a:cubicBezTo>
                  <a:lnTo>
                    <a:pt x="48395" y="6966"/>
                  </a:lnTo>
                  <a:cubicBezTo>
                    <a:pt x="48469" y="6966"/>
                    <a:pt x="48543" y="6929"/>
                    <a:pt x="48617" y="6892"/>
                  </a:cubicBezTo>
                  <a:cubicBezTo>
                    <a:pt x="48691" y="6818"/>
                    <a:pt x="48691" y="6744"/>
                    <a:pt x="48691" y="6670"/>
                  </a:cubicBezTo>
                  <a:lnTo>
                    <a:pt x="48691" y="5154"/>
                  </a:lnTo>
                  <a:cubicBezTo>
                    <a:pt x="48691" y="5006"/>
                    <a:pt x="48617" y="4859"/>
                    <a:pt x="48469" y="4859"/>
                  </a:cubicBezTo>
                  <a:lnTo>
                    <a:pt x="27729" y="977"/>
                  </a:lnTo>
                  <a:lnTo>
                    <a:pt x="24909" y="220"/>
                  </a:lnTo>
                  <a:lnTo>
                    <a:pt x="24909" y="220"/>
                  </a:lnTo>
                  <a:cubicBezTo>
                    <a:pt x="24893" y="156"/>
                    <a:pt x="24860" y="104"/>
                    <a:pt x="24808" y="52"/>
                  </a:cubicBezTo>
                  <a:cubicBezTo>
                    <a:pt x="24756" y="26"/>
                    <a:pt x="24685" y="0"/>
                    <a:pt x="24622" y="0"/>
                  </a:cubicBezTo>
                  <a:cubicBezTo>
                    <a:pt x="24596" y="0"/>
                    <a:pt x="24571" y="5"/>
                    <a:pt x="24549" y="15"/>
                  </a:cubicBezTo>
                  <a:lnTo>
                    <a:pt x="24364" y="52"/>
                  </a:lnTo>
                  <a:lnTo>
                    <a:pt x="24143" y="15"/>
                  </a:lnTo>
                  <a:cubicBezTo>
                    <a:pt x="24121" y="5"/>
                    <a:pt x="24096" y="0"/>
                    <a:pt x="24070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9"/>
            <p:cNvSpPr/>
            <p:nvPr/>
          </p:nvSpPr>
          <p:spPr>
            <a:xfrm>
              <a:off x="3253125" y="5145975"/>
              <a:ext cx="73025" cy="72125"/>
            </a:xfrm>
            <a:custGeom>
              <a:rect b="b" l="l" r="r" t="t"/>
              <a:pathLst>
                <a:path extrusionOk="0" h="2885" w="2921">
                  <a:moveTo>
                    <a:pt x="1479" y="0"/>
                  </a:moveTo>
                  <a:cubicBezTo>
                    <a:pt x="666" y="0"/>
                    <a:pt x="0" y="629"/>
                    <a:pt x="0" y="1442"/>
                  </a:cubicBezTo>
                  <a:cubicBezTo>
                    <a:pt x="0" y="2256"/>
                    <a:pt x="666" y="2884"/>
                    <a:pt x="1479" y="2884"/>
                  </a:cubicBezTo>
                  <a:cubicBezTo>
                    <a:pt x="2255" y="2884"/>
                    <a:pt x="2921" y="2256"/>
                    <a:pt x="2921" y="1442"/>
                  </a:cubicBezTo>
                  <a:cubicBezTo>
                    <a:pt x="2921" y="629"/>
                    <a:pt x="2255" y="0"/>
                    <a:pt x="147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9"/>
            <p:cNvSpPr/>
            <p:nvPr/>
          </p:nvSpPr>
          <p:spPr>
            <a:xfrm>
              <a:off x="3245725" y="5137650"/>
              <a:ext cx="87825" cy="88750"/>
            </a:xfrm>
            <a:custGeom>
              <a:rect b="b" l="l" r="r" t="t"/>
              <a:pathLst>
                <a:path extrusionOk="0" h="3550" w="3513">
                  <a:moveTo>
                    <a:pt x="1775" y="629"/>
                  </a:moveTo>
                  <a:cubicBezTo>
                    <a:pt x="2404" y="629"/>
                    <a:pt x="2921" y="1147"/>
                    <a:pt x="2921" y="1775"/>
                  </a:cubicBezTo>
                  <a:cubicBezTo>
                    <a:pt x="2921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0" y="814"/>
                    <a:pt x="0" y="1775"/>
                  </a:cubicBezTo>
                  <a:cubicBezTo>
                    <a:pt x="0" y="2737"/>
                    <a:pt x="777" y="3550"/>
                    <a:pt x="1775" y="3550"/>
                  </a:cubicBezTo>
                  <a:cubicBezTo>
                    <a:pt x="2736" y="3550"/>
                    <a:pt x="3513" y="2737"/>
                    <a:pt x="3513" y="1775"/>
                  </a:cubicBezTo>
                  <a:cubicBezTo>
                    <a:pt x="3513" y="814"/>
                    <a:pt x="2736" y="1"/>
                    <a:pt x="17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9"/>
            <p:cNvSpPr/>
            <p:nvPr/>
          </p:nvSpPr>
          <p:spPr>
            <a:xfrm>
              <a:off x="3809525" y="5145975"/>
              <a:ext cx="73050" cy="72125"/>
            </a:xfrm>
            <a:custGeom>
              <a:rect b="b" l="l" r="r" t="t"/>
              <a:pathLst>
                <a:path extrusionOk="0" h="2885" w="2922">
                  <a:moveTo>
                    <a:pt x="1479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79" y="2884"/>
                  </a:cubicBezTo>
                  <a:cubicBezTo>
                    <a:pt x="2256" y="2884"/>
                    <a:pt x="2921" y="2256"/>
                    <a:pt x="2921" y="1442"/>
                  </a:cubicBezTo>
                  <a:cubicBezTo>
                    <a:pt x="2921" y="629"/>
                    <a:pt x="2256" y="0"/>
                    <a:pt x="1479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9"/>
            <p:cNvSpPr/>
            <p:nvPr/>
          </p:nvSpPr>
          <p:spPr>
            <a:xfrm>
              <a:off x="3802125" y="5137650"/>
              <a:ext cx="87825" cy="88750"/>
            </a:xfrm>
            <a:custGeom>
              <a:rect b="b" l="l" r="r" t="t"/>
              <a:pathLst>
                <a:path extrusionOk="0" h="3550" w="3513">
                  <a:moveTo>
                    <a:pt x="1775" y="629"/>
                  </a:moveTo>
                  <a:cubicBezTo>
                    <a:pt x="2404" y="629"/>
                    <a:pt x="2884" y="1147"/>
                    <a:pt x="2921" y="1775"/>
                  </a:cubicBezTo>
                  <a:cubicBezTo>
                    <a:pt x="2884" y="2404"/>
                    <a:pt x="2404" y="2921"/>
                    <a:pt x="1775" y="2921"/>
                  </a:cubicBezTo>
                  <a:cubicBezTo>
                    <a:pt x="1147" y="2921"/>
                    <a:pt x="629" y="2404"/>
                    <a:pt x="629" y="1775"/>
                  </a:cubicBezTo>
                  <a:cubicBezTo>
                    <a:pt x="629" y="1147"/>
                    <a:pt x="1147" y="629"/>
                    <a:pt x="1775" y="629"/>
                  </a:cubicBezTo>
                  <a:close/>
                  <a:moveTo>
                    <a:pt x="1775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75" y="3550"/>
                  </a:cubicBezTo>
                  <a:cubicBezTo>
                    <a:pt x="2737" y="3550"/>
                    <a:pt x="3513" y="2737"/>
                    <a:pt x="3513" y="1775"/>
                  </a:cubicBezTo>
                  <a:cubicBezTo>
                    <a:pt x="3513" y="814"/>
                    <a:pt x="2737" y="1"/>
                    <a:pt x="1775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9"/>
            <p:cNvSpPr/>
            <p:nvPr/>
          </p:nvSpPr>
          <p:spPr>
            <a:xfrm>
              <a:off x="4369625" y="5145975"/>
              <a:ext cx="72125" cy="72125"/>
            </a:xfrm>
            <a:custGeom>
              <a:rect b="b" l="l" r="r" t="t"/>
              <a:pathLst>
                <a:path extrusionOk="0" h="2885" w="2885">
                  <a:moveTo>
                    <a:pt x="1443" y="0"/>
                  </a:moveTo>
                  <a:cubicBezTo>
                    <a:pt x="666" y="0"/>
                    <a:pt x="1" y="629"/>
                    <a:pt x="1" y="1442"/>
                  </a:cubicBezTo>
                  <a:cubicBezTo>
                    <a:pt x="1" y="2256"/>
                    <a:pt x="666" y="2884"/>
                    <a:pt x="1443" y="2884"/>
                  </a:cubicBezTo>
                  <a:cubicBezTo>
                    <a:pt x="2256" y="2884"/>
                    <a:pt x="2884" y="2256"/>
                    <a:pt x="2884" y="1442"/>
                  </a:cubicBezTo>
                  <a:cubicBezTo>
                    <a:pt x="2884" y="629"/>
                    <a:pt x="2256" y="0"/>
                    <a:pt x="1443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9"/>
            <p:cNvSpPr/>
            <p:nvPr/>
          </p:nvSpPr>
          <p:spPr>
            <a:xfrm>
              <a:off x="4362225" y="5137650"/>
              <a:ext cx="87850" cy="88750"/>
            </a:xfrm>
            <a:custGeom>
              <a:rect b="b" l="l" r="r" t="t"/>
              <a:pathLst>
                <a:path extrusionOk="0" h="3550" w="3514">
                  <a:moveTo>
                    <a:pt x="1739" y="629"/>
                  </a:moveTo>
                  <a:cubicBezTo>
                    <a:pt x="2367" y="629"/>
                    <a:pt x="2885" y="1147"/>
                    <a:pt x="2885" y="1775"/>
                  </a:cubicBezTo>
                  <a:cubicBezTo>
                    <a:pt x="2885" y="2404"/>
                    <a:pt x="2367" y="2921"/>
                    <a:pt x="1739" y="2921"/>
                  </a:cubicBezTo>
                  <a:cubicBezTo>
                    <a:pt x="1110" y="2921"/>
                    <a:pt x="592" y="2404"/>
                    <a:pt x="592" y="1775"/>
                  </a:cubicBezTo>
                  <a:cubicBezTo>
                    <a:pt x="592" y="1147"/>
                    <a:pt x="1110" y="629"/>
                    <a:pt x="1739" y="629"/>
                  </a:cubicBezTo>
                  <a:close/>
                  <a:moveTo>
                    <a:pt x="1739" y="1"/>
                  </a:moveTo>
                  <a:cubicBezTo>
                    <a:pt x="777" y="1"/>
                    <a:pt x="1" y="814"/>
                    <a:pt x="1" y="1775"/>
                  </a:cubicBezTo>
                  <a:cubicBezTo>
                    <a:pt x="1" y="2737"/>
                    <a:pt x="777" y="3550"/>
                    <a:pt x="1739" y="3550"/>
                  </a:cubicBezTo>
                  <a:cubicBezTo>
                    <a:pt x="2700" y="3550"/>
                    <a:pt x="3513" y="2737"/>
                    <a:pt x="3513" y="1775"/>
                  </a:cubicBezTo>
                  <a:cubicBezTo>
                    <a:pt x="3513" y="814"/>
                    <a:pt x="2700" y="1"/>
                    <a:pt x="1739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9"/>
            <p:cNvSpPr/>
            <p:nvPr/>
          </p:nvSpPr>
          <p:spPr>
            <a:xfrm>
              <a:off x="3325200" y="3763275"/>
              <a:ext cx="108175" cy="466775"/>
            </a:xfrm>
            <a:custGeom>
              <a:rect b="b" l="l" r="r" t="t"/>
              <a:pathLst>
                <a:path extrusionOk="0" h="18671" w="4327">
                  <a:moveTo>
                    <a:pt x="1" y="0"/>
                  </a:moveTo>
                  <a:lnTo>
                    <a:pt x="1" y="14382"/>
                  </a:lnTo>
                  <a:cubicBezTo>
                    <a:pt x="1" y="16748"/>
                    <a:pt x="1923" y="18671"/>
                    <a:pt x="4326" y="18671"/>
                  </a:cubicBezTo>
                  <a:lnTo>
                    <a:pt x="432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9"/>
            <p:cNvSpPr/>
            <p:nvPr/>
          </p:nvSpPr>
          <p:spPr>
            <a:xfrm>
              <a:off x="3317825" y="3755875"/>
              <a:ext cx="122950" cy="482500"/>
            </a:xfrm>
            <a:custGeom>
              <a:rect b="b" l="l" r="r" t="t"/>
              <a:pathLst>
                <a:path extrusionOk="0" h="19300" w="4918">
                  <a:moveTo>
                    <a:pt x="4289" y="629"/>
                  </a:moveTo>
                  <a:lnTo>
                    <a:pt x="4289" y="18657"/>
                  </a:lnTo>
                  <a:lnTo>
                    <a:pt x="4289" y="18657"/>
                  </a:lnTo>
                  <a:cubicBezTo>
                    <a:pt x="3313" y="18578"/>
                    <a:pt x="2439" y="18152"/>
                    <a:pt x="1775" y="17488"/>
                  </a:cubicBezTo>
                  <a:cubicBezTo>
                    <a:pt x="1072" y="16785"/>
                    <a:pt x="629" y="15787"/>
                    <a:pt x="592" y="14678"/>
                  </a:cubicBez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4678"/>
                  </a:lnTo>
                  <a:cubicBezTo>
                    <a:pt x="0" y="17229"/>
                    <a:pt x="2071" y="19262"/>
                    <a:pt x="4621" y="19299"/>
                  </a:cubicBezTo>
                  <a:cubicBezTo>
                    <a:pt x="4695" y="19299"/>
                    <a:pt x="4769" y="19262"/>
                    <a:pt x="4843" y="19188"/>
                  </a:cubicBezTo>
                  <a:cubicBezTo>
                    <a:pt x="4880" y="19151"/>
                    <a:pt x="4917" y="19040"/>
                    <a:pt x="4917" y="18967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43" y="111"/>
                  </a:cubicBezTo>
                  <a:cubicBezTo>
                    <a:pt x="4769" y="38"/>
                    <a:pt x="4695" y="1"/>
                    <a:pt x="462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9"/>
            <p:cNvSpPr/>
            <p:nvPr/>
          </p:nvSpPr>
          <p:spPr>
            <a:xfrm>
              <a:off x="3264200" y="3666225"/>
              <a:ext cx="169175" cy="86900"/>
            </a:xfrm>
            <a:custGeom>
              <a:rect b="b" l="l" r="r" t="t"/>
              <a:pathLst>
                <a:path extrusionOk="0" h="3476" w="6767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9"/>
            <p:cNvSpPr/>
            <p:nvPr/>
          </p:nvSpPr>
          <p:spPr>
            <a:xfrm>
              <a:off x="3255900" y="3658825"/>
              <a:ext cx="184875" cy="102625"/>
            </a:xfrm>
            <a:custGeom>
              <a:rect b="b" l="l" r="r" t="t"/>
              <a:pathLst>
                <a:path extrusionOk="0" h="4105" w="7395">
                  <a:moveTo>
                    <a:pt x="6766" y="592"/>
                  </a:moveTo>
                  <a:lnTo>
                    <a:pt x="6766" y="3476"/>
                  </a:lnTo>
                  <a:lnTo>
                    <a:pt x="629" y="3476"/>
                  </a:lnTo>
                  <a:lnTo>
                    <a:pt x="629" y="592"/>
                  </a:lnTo>
                  <a:close/>
                  <a:moveTo>
                    <a:pt x="333" y="1"/>
                  </a:moveTo>
                  <a:cubicBezTo>
                    <a:pt x="222" y="1"/>
                    <a:pt x="148" y="38"/>
                    <a:pt x="111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111" y="3993"/>
                  </a:cubicBezTo>
                  <a:cubicBezTo>
                    <a:pt x="148" y="4067"/>
                    <a:pt x="222" y="4104"/>
                    <a:pt x="333" y="4104"/>
                  </a:cubicBezTo>
                  <a:lnTo>
                    <a:pt x="7098" y="4104"/>
                  </a:lnTo>
                  <a:cubicBezTo>
                    <a:pt x="7172" y="4104"/>
                    <a:pt x="7246" y="4067"/>
                    <a:pt x="7320" y="3993"/>
                  </a:cubicBezTo>
                  <a:cubicBezTo>
                    <a:pt x="7357" y="3956"/>
                    <a:pt x="7394" y="3883"/>
                    <a:pt x="7394" y="3772"/>
                  </a:cubicBezTo>
                  <a:lnTo>
                    <a:pt x="7394" y="296"/>
                  </a:lnTo>
                  <a:cubicBezTo>
                    <a:pt x="7394" y="222"/>
                    <a:pt x="7357" y="148"/>
                    <a:pt x="7320" y="75"/>
                  </a:cubicBezTo>
                  <a:cubicBezTo>
                    <a:pt x="7246" y="38"/>
                    <a:pt x="7172" y="1"/>
                    <a:pt x="7098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9"/>
            <p:cNvSpPr/>
            <p:nvPr/>
          </p:nvSpPr>
          <p:spPr>
            <a:xfrm>
              <a:off x="4271650" y="3763275"/>
              <a:ext cx="107250" cy="466775"/>
            </a:xfrm>
            <a:custGeom>
              <a:rect b="b" l="l" r="r" t="t"/>
              <a:pathLst>
                <a:path extrusionOk="0" h="18671" w="4290">
                  <a:moveTo>
                    <a:pt x="1" y="0"/>
                  </a:moveTo>
                  <a:lnTo>
                    <a:pt x="1" y="18671"/>
                  </a:lnTo>
                  <a:cubicBezTo>
                    <a:pt x="2367" y="18671"/>
                    <a:pt x="4289" y="16748"/>
                    <a:pt x="4289" y="14382"/>
                  </a:cubicBezTo>
                  <a:lnTo>
                    <a:pt x="4289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9"/>
            <p:cNvSpPr/>
            <p:nvPr/>
          </p:nvSpPr>
          <p:spPr>
            <a:xfrm>
              <a:off x="4264275" y="3755875"/>
              <a:ext cx="122950" cy="482500"/>
            </a:xfrm>
            <a:custGeom>
              <a:rect b="b" l="l" r="r" t="t"/>
              <a:pathLst>
                <a:path extrusionOk="0" h="19300" w="4918">
                  <a:moveTo>
                    <a:pt x="4289" y="629"/>
                  </a:moveTo>
                  <a:lnTo>
                    <a:pt x="4289" y="14678"/>
                  </a:lnTo>
                  <a:cubicBezTo>
                    <a:pt x="4289" y="15787"/>
                    <a:pt x="3845" y="16785"/>
                    <a:pt x="3106" y="17488"/>
                  </a:cubicBezTo>
                  <a:cubicBezTo>
                    <a:pt x="2466" y="18161"/>
                    <a:pt x="1582" y="18589"/>
                    <a:pt x="592" y="18660"/>
                  </a:cubicBezTo>
                  <a:lnTo>
                    <a:pt x="592" y="18660"/>
                  </a:lnTo>
                  <a:lnTo>
                    <a:pt x="592" y="629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111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18967"/>
                  </a:lnTo>
                  <a:cubicBezTo>
                    <a:pt x="0" y="19040"/>
                    <a:pt x="37" y="19151"/>
                    <a:pt x="74" y="19188"/>
                  </a:cubicBezTo>
                  <a:cubicBezTo>
                    <a:pt x="148" y="19262"/>
                    <a:pt x="222" y="19299"/>
                    <a:pt x="296" y="19299"/>
                  </a:cubicBezTo>
                  <a:cubicBezTo>
                    <a:pt x="2847" y="19262"/>
                    <a:pt x="4917" y="17229"/>
                    <a:pt x="4917" y="14678"/>
                  </a:cubicBezTo>
                  <a:lnTo>
                    <a:pt x="4917" y="296"/>
                  </a:lnTo>
                  <a:cubicBezTo>
                    <a:pt x="4917" y="222"/>
                    <a:pt x="4880" y="148"/>
                    <a:pt x="4806" y="111"/>
                  </a:cubicBezTo>
                  <a:cubicBezTo>
                    <a:pt x="4769" y="38"/>
                    <a:pt x="4695" y="1"/>
                    <a:pt x="4584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9"/>
            <p:cNvSpPr/>
            <p:nvPr/>
          </p:nvSpPr>
          <p:spPr>
            <a:xfrm>
              <a:off x="4271650" y="3666225"/>
              <a:ext cx="169175" cy="86900"/>
            </a:xfrm>
            <a:custGeom>
              <a:rect b="b" l="l" r="r" t="t"/>
              <a:pathLst>
                <a:path extrusionOk="0" h="3476" w="6767">
                  <a:moveTo>
                    <a:pt x="1" y="0"/>
                  </a:moveTo>
                  <a:lnTo>
                    <a:pt x="1" y="3476"/>
                  </a:lnTo>
                  <a:lnTo>
                    <a:pt x="6766" y="3476"/>
                  </a:lnTo>
                  <a:lnTo>
                    <a:pt x="6766" y="0"/>
                  </a:ln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9"/>
            <p:cNvSpPr/>
            <p:nvPr/>
          </p:nvSpPr>
          <p:spPr>
            <a:xfrm>
              <a:off x="4264275" y="3658825"/>
              <a:ext cx="183950" cy="102625"/>
            </a:xfrm>
            <a:custGeom>
              <a:rect b="b" l="l" r="r" t="t"/>
              <a:pathLst>
                <a:path extrusionOk="0" h="4105" w="7358">
                  <a:moveTo>
                    <a:pt x="6766" y="592"/>
                  </a:moveTo>
                  <a:lnTo>
                    <a:pt x="6766" y="3476"/>
                  </a:lnTo>
                  <a:lnTo>
                    <a:pt x="592" y="3476"/>
                  </a:lnTo>
                  <a:lnTo>
                    <a:pt x="592" y="592"/>
                  </a:lnTo>
                  <a:close/>
                  <a:moveTo>
                    <a:pt x="296" y="1"/>
                  </a:moveTo>
                  <a:cubicBezTo>
                    <a:pt x="222" y="1"/>
                    <a:pt x="148" y="38"/>
                    <a:pt x="74" y="75"/>
                  </a:cubicBezTo>
                  <a:cubicBezTo>
                    <a:pt x="37" y="148"/>
                    <a:pt x="0" y="222"/>
                    <a:pt x="0" y="296"/>
                  </a:cubicBezTo>
                  <a:lnTo>
                    <a:pt x="0" y="3772"/>
                  </a:lnTo>
                  <a:cubicBezTo>
                    <a:pt x="0" y="3846"/>
                    <a:pt x="37" y="3956"/>
                    <a:pt x="74" y="3993"/>
                  </a:cubicBezTo>
                  <a:cubicBezTo>
                    <a:pt x="148" y="4067"/>
                    <a:pt x="222" y="4104"/>
                    <a:pt x="296" y="4104"/>
                  </a:cubicBezTo>
                  <a:lnTo>
                    <a:pt x="7061" y="4104"/>
                  </a:lnTo>
                  <a:cubicBezTo>
                    <a:pt x="7135" y="4104"/>
                    <a:pt x="7209" y="4067"/>
                    <a:pt x="7283" y="3993"/>
                  </a:cubicBezTo>
                  <a:cubicBezTo>
                    <a:pt x="7320" y="3956"/>
                    <a:pt x="7357" y="3883"/>
                    <a:pt x="7357" y="3772"/>
                  </a:cubicBezTo>
                  <a:lnTo>
                    <a:pt x="7357" y="296"/>
                  </a:lnTo>
                  <a:cubicBezTo>
                    <a:pt x="7357" y="222"/>
                    <a:pt x="7320" y="148"/>
                    <a:pt x="7283" y="75"/>
                  </a:cubicBezTo>
                  <a:cubicBezTo>
                    <a:pt x="7209" y="38"/>
                    <a:pt x="7135" y="1"/>
                    <a:pt x="7061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9"/>
            <p:cNvSpPr/>
            <p:nvPr/>
          </p:nvSpPr>
          <p:spPr>
            <a:xfrm>
              <a:off x="3376050" y="3036800"/>
              <a:ext cx="949250" cy="1256100"/>
            </a:xfrm>
            <a:custGeom>
              <a:rect b="b" l="l" r="r" t="t"/>
              <a:pathLst>
                <a:path extrusionOk="0" h="50244" w="37970">
                  <a:moveTo>
                    <a:pt x="7875" y="0"/>
                  </a:moveTo>
                  <a:cubicBezTo>
                    <a:pt x="5250" y="0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0"/>
                    <a:pt x="30094" y="0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9"/>
            <p:cNvSpPr/>
            <p:nvPr/>
          </p:nvSpPr>
          <p:spPr>
            <a:xfrm>
              <a:off x="3367725" y="3029400"/>
              <a:ext cx="964950" cy="1271825"/>
            </a:xfrm>
            <a:custGeom>
              <a:rect b="b" l="l" r="r" t="t"/>
              <a:pathLst>
                <a:path extrusionOk="0" h="50873" w="38598">
                  <a:moveTo>
                    <a:pt x="30427" y="592"/>
                  </a:moveTo>
                  <a:cubicBezTo>
                    <a:pt x="31647" y="629"/>
                    <a:pt x="32757" y="1110"/>
                    <a:pt x="33533" y="1886"/>
                  </a:cubicBezTo>
                  <a:cubicBezTo>
                    <a:pt x="34346" y="2699"/>
                    <a:pt x="34827" y="3809"/>
                    <a:pt x="34827" y="4992"/>
                  </a:cubicBezTo>
                  <a:lnTo>
                    <a:pt x="34827" y="5029"/>
                  </a:lnTo>
                  <a:lnTo>
                    <a:pt x="38006" y="44918"/>
                  </a:lnTo>
                  <a:lnTo>
                    <a:pt x="38006" y="44918"/>
                  </a:lnTo>
                  <a:cubicBezTo>
                    <a:pt x="37996" y="46383"/>
                    <a:pt x="37370" y="47701"/>
                    <a:pt x="36417" y="48691"/>
                  </a:cubicBezTo>
                  <a:cubicBezTo>
                    <a:pt x="35455" y="49652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52"/>
                    <a:pt x="2182" y="48691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809"/>
                    <a:pt x="4289" y="2699"/>
                    <a:pt x="5066" y="1886"/>
                  </a:cubicBezTo>
                  <a:cubicBezTo>
                    <a:pt x="5879" y="1110"/>
                    <a:pt x="6988" y="629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56"/>
                    <a:pt x="3180" y="4992"/>
                  </a:cubicBezTo>
                  <a:lnTo>
                    <a:pt x="1" y="44883"/>
                  </a:lnTo>
                  <a:cubicBezTo>
                    <a:pt x="1" y="48173"/>
                    <a:pt x="2662" y="50872"/>
                    <a:pt x="5953" y="50872"/>
                  </a:cubicBezTo>
                  <a:lnTo>
                    <a:pt x="32646" y="50872"/>
                  </a:lnTo>
                  <a:cubicBezTo>
                    <a:pt x="35936" y="50872"/>
                    <a:pt x="38598" y="48173"/>
                    <a:pt x="38598" y="44883"/>
                  </a:cubicBezTo>
                  <a:lnTo>
                    <a:pt x="35455" y="4992"/>
                  </a:lnTo>
                  <a:cubicBezTo>
                    <a:pt x="35455" y="2256"/>
                    <a:pt x="33200" y="1"/>
                    <a:pt x="304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9"/>
            <p:cNvSpPr/>
            <p:nvPr/>
          </p:nvSpPr>
          <p:spPr>
            <a:xfrm>
              <a:off x="3376050" y="3089475"/>
              <a:ext cx="949250" cy="1256100"/>
            </a:xfrm>
            <a:custGeom>
              <a:rect b="b" l="l" r="r" t="t"/>
              <a:pathLst>
                <a:path extrusionOk="0" h="50244" w="37970">
                  <a:moveTo>
                    <a:pt x="7875" y="1"/>
                  </a:moveTo>
                  <a:cubicBezTo>
                    <a:pt x="5250" y="1"/>
                    <a:pt x="3143" y="2108"/>
                    <a:pt x="3143" y="4696"/>
                  </a:cubicBezTo>
                  <a:lnTo>
                    <a:pt x="0" y="44587"/>
                  </a:lnTo>
                  <a:cubicBezTo>
                    <a:pt x="0" y="47730"/>
                    <a:pt x="2514" y="50244"/>
                    <a:pt x="5620" y="50244"/>
                  </a:cubicBezTo>
                  <a:lnTo>
                    <a:pt x="32313" y="50244"/>
                  </a:lnTo>
                  <a:cubicBezTo>
                    <a:pt x="35418" y="50244"/>
                    <a:pt x="37969" y="47730"/>
                    <a:pt x="37969" y="44587"/>
                  </a:cubicBezTo>
                  <a:lnTo>
                    <a:pt x="34790" y="4696"/>
                  </a:lnTo>
                  <a:cubicBezTo>
                    <a:pt x="34790" y="2108"/>
                    <a:pt x="32682" y="1"/>
                    <a:pt x="30094" y="1"/>
                  </a:cubicBezTo>
                  <a:close/>
                </a:path>
              </a:pathLst>
            </a:custGeom>
            <a:solidFill>
              <a:srgbClr val="77C6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9"/>
            <p:cNvSpPr/>
            <p:nvPr/>
          </p:nvSpPr>
          <p:spPr>
            <a:xfrm>
              <a:off x="3367725" y="3082075"/>
              <a:ext cx="964950" cy="1270900"/>
            </a:xfrm>
            <a:custGeom>
              <a:rect b="b" l="l" r="r" t="t"/>
              <a:pathLst>
                <a:path extrusionOk="0" h="50836" w="38598">
                  <a:moveTo>
                    <a:pt x="30427" y="592"/>
                  </a:moveTo>
                  <a:cubicBezTo>
                    <a:pt x="31647" y="592"/>
                    <a:pt x="32757" y="1110"/>
                    <a:pt x="33533" y="1886"/>
                  </a:cubicBezTo>
                  <a:cubicBezTo>
                    <a:pt x="34346" y="2700"/>
                    <a:pt x="34827" y="3772"/>
                    <a:pt x="34827" y="4992"/>
                  </a:cubicBezTo>
                  <a:lnTo>
                    <a:pt x="34827" y="5029"/>
                  </a:lnTo>
                  <a:lnTo>
                    <a:pt x="38006" y="44919"/>
                  </a:lnTo>
                  <a:lnTo>
                    <a:pt x="38006" y="44919"/>
                  </a:lnTo>
                  <a:cubicBezTo>
                    <a:pt x="37996" y="46383"/>
                    <a:pt x="37370" y="47701"/>
                    <a:pt x="36417" y="48654"/>
                  </a:cubicBezTo>
                  <a:cubicBezTo>
                    <a:pt x="35455" y="49616"/>
                    <a:pt x="34124" y="50244"/>
                    <a:pt x="32646" y="50244"/>
                  </a:cubicBezTo>
                  <a:lnTo>
                    <a:pt x="5953" y="50244"/>
                  </a:lnTo>
                  <a:cubicBezTo>
                    <a:pt x="4511" y="50244"/>
                    <a:pt x="3143" y="49616"/>
                    <a:pt x="2182" y="48654"/>
                  </a:cubicBezTo>
                  <a:cubicBezTo>
                    <a:pt x="1228" y="47701"/>
                    <a:pt x="639" y="46383"/>
                    <a:pt x="629" y="44919"/>
                  </a:cubicBezTo>
                  <a:lnTo>
                    <a:pt x="629" y="44919"/>
                  </a:lnTo>
                  <a:lnTo>
                    <a:pt x="3809" y="5029"/>
                  </a:lnTo>
                  <a:lnTo>
                    <a:pt x="3809" y="4992"/>
                  </a:lnTo>
                  <a:cubicBezTo>
                    <a:pt x="3809" y="3772"/>
                    <a:pt x="4289" y="2700"/>
                    <a:pt x="5066" y="1886"/>
                  </a:cubicBezTo>
                  <a:cubicBezTo>
                    <a:pt x="5879" y="1110"/>
                    <a:pt x="6988" y="592"/>
                    <a:pt x="8208" y="592"/>
                  </a:cubicBezTo>
                  <a:close/>
                  <a:moveTo>
                    <a:pt x="8208" y="1"/>
                  </a:moveTo>
                  <a:cubicBezTo>
                    <a:pt x="5435" y="1"/>
                    <a:pt x="3180" y="2219"/>
                    <a:pt x="3180" y="4992"/>
                  </a:cubicBezTo>
                  <a:lnTo>
                    <a:pt x="1" y="44883"/>
                  </a:lnTo>
                  <a:cubicBezTo>
                    <a:pt x="1" y="48174"/>
                    <a:pt x="2662" y="50836"/>
                    <a:pt x="5953" y="50836"/>
                  </a:cubicBezTo>
                  <a:lnTo>
                    <a:pt x="32646" y="50836"/>
                  </a:lnTo>
                  <a:cubicBezTo>
                    <a:pt x="35936" y="50836"/>
                    <a:pt x="38598" y="48174"/>
                    <a:pt x="38598" y="44883"/>
                  </a:cubicBezTo>
                  <a:lnTo>
                    <a:pt x="35455" y="4992"/>
                  </a:lnTo>
                  <a:cubicBezTo>
                    <a:pt x="35455" y="2219"/>
                    <a:pt x="33200" y="1"/>
                    <a:pt x="30427" y="1"/>
                  </a:cubicBez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8" name="Google Shape;2648;p40"/>
          <p:cNvGrpSpPr/>
          <p:nvPr/>
        </p:nvGrpSpPr>
        <p:grpSpPr>
          <a:xfrm>
            <a:off x="200950" y="192865"/>
            <a:ext cx="3480300" cy="837282"/>
            <a:chOff x="2771600" y="526920"/>
            <a:chExt cx="3480300" cy="1145236"/>
          </a:xfrm>
        </p:grpSpPr>
        <p:sp>
          <p:nvSpPr>
            <p:cNvPr id="2649" name="Google Shape;2649;p40"/>
            <p:cNvSpPr/>
            <p:nvPr/>
          </p:nvSpPr>
          <p:spPr>
            <a:xfrm>
              <a:off x="2771600" y="526920"/>
              <a:ext cx="3480300" cy="1145236"/>
            </a:xfrm>
            <a:prstGeom prst="roundRect">
              <a:avLst>
                <a:gd fmla="val 16667" name="adj"/>
              </a:avLst>
            </a:prstGeom>
            <a:solidFill>
              <a:srgbClr val="77C6FC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0"/>
            <p:cNvSpPr/>
            <p:nvPr/>
          </p:nvSpPr>
          <p:spPr>
            <a:xfrm>
              <a:off x="2849650" y="606775"/>
              <a:ext cx="3324000" cy="9855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51" name="Google Shape;2651;p40"/>
          <p:cNvSpPr txBox="1"/>
          <p:nvPr>
            <p:ph type="title"/>
          </p:nvPr>
        </p:nvSpPr>
        <p:spPr>
          <a:xfrm>
            <a:off x="194596" y="370013"/>
            <a:ext cx="34839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model</a:t>
            </a:r>
            <a:endParaRPr/>
          </a:p>
        </p:txBody>
      </p:sp>
      <p:pic>
        <p:nvPicPr>
          <p:cNvPr id="2652" name="Google Shape;26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500" y="1030150"/>
            <a:ext cx="4287425" cy="3927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BE3FE"/>
      </a:accent4>
      <a:accent5>
        <a:srgbClr val="595959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